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Lst>
  <p:sldSz cy="5143500" cx="9144000"/>
  <p:notesSz cx="6858000" cy="9144000"/>
  <p:embeddedFontLst>
    <p:embeddedFont>
      <p:font typeface="Mulish"/>
      <p:regular r:id="rId69"/>
      <p:bold r:id="rId70"/>
      <p:italic r:id="rId71"/>
      <p:boldItalic r:id="rId72"/>
    </p:embeddedFont>
    <p:embeddedFont>
      <p:font typeface="Proxima Nova"/>
      <p:regular r:id="rId73"/>
      <p:bold r:id="rId74"/>
      <p:italic r:id="rId75"/>
      <p:boldItalic r:id="rId76"/>
    </p:embeddedFont>
    <p:embeddedFont>
      <p:font typeface="Roboto Medium"/>
      <p:regular r:id="rId77"/>
      <p:bold r:id="rId78"/>
      <p:italic r:id="rId79"/>
      <p:boldItalic r:id="rId80"/>
    </p:embeddedFont>
    <p:embeddedFont>
      <p:font typeface="Amatic SC"/>
      <p:regular r:id="rId81"/>
      <p:bold r:id="rId82"/>
    </p:embeddedFont>
    <p:embeddedFont>
      <p:font typeface="Bebas Neue"/>
      <p:regular r:id="rId83"/>
    </p:embeddedFont>
    <p:embeddedFont>
      <p:font typeface="Londrina Solid"/>
      <p:regular r:id="rId84"/>
    </p:embeddedFont>
    <p:embeddedFont>
      <p:font typeface="Alfa Slab One"/>
      <p:regular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60E12C9-14EE-4081-97D2-B3A3873D2906}">
  <a:tblStyle styleId="{A60E12C9-14EE-4081-97D2-B3A3873D290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LondrinaSolid-regular.fntdata"/><Relationship Id="rId83" Type="http://schemas.openxmlformats.org/officeDocument/2006/relationships/font" Target="fonts/BebasNeue-regular.fntdata"/><Relationship Id="rId42" Type="http://schemas.openxmlformats.org/officeDocument/2006/relationships/slide" Target="slides/slide36.xml"/><Relationship Id="rId41" Type="http://schemas.openxmlformats.org/officeDocument/2006/relationships/slide" Target="slides/slide35.xml"/><Relationship Id="rId85" Type="http://schemas.openxmlformats.org/officeDocument/2006/relationships/font" Target="fonts/AlfaSlabOne-regular.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RobotoMedium-boldItalic.fntdata"/><Relationship Id="rId82" Type="http://schemas.openxmlformats.org/officeDocument/2006/relationships/font" Target="fonts/AmaticSC-bold.fntdata"/><Relationship Id="rId81" Type="http://schemas.openxmlformats.org/officeDocument/2006/relationships/font" Target="fonts/AmaticSC-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roximaNova-regular.fntdata"/><Relationship Id="rId72" Type="http://schemas.openxmlformats.org/officeDocument/2006/relationships/font" Target="fonts/Mulish-boldItalic.fntdata"/><Relationship Id="rId31" Type="http://schemas.openxmlformats.org/officeDocument/2006/relationships/slide" Target="slides/slide25.xml"/><Relationship Id="rId75" Type="http://schemas.openxmlformats.org/officeDocument/2006/relationships/font" Target="fonts/ProximaNova-italic.fntdata"/><Relationship Id="rId30" Type="http://schemas.openxmlformats.org/officeDocument/2006/relationships/slide" Target="slides/slide24.xml"/><Relationship Id="rId74" Type="http://schemas.openxmlformats.org/officeDocument/2006/relationships/font" Target="fonts/ProximaNova-bold.fntdata"/><Relationship Id="rId33" Type="http://schemas.openxmlformats.org/officeDocument/2006/relationships/slide" Target="slides/slide27.xml"/><Relationship Id="rId77" Type="http://schemas.openxmlformats.org/officeDocument/2006/relationships/font" Target="fonts/RobotoMedium-regular.fntdata"/><Relationship Id="rId32" Type="http://schemas.openxmlformats.org/officeDocument/2006/relationships/slide" Target="slides/slide26.xml"/><Relationship Id="rId76" Type="http://schemas.openxmlformats.org/officeDocument/2006/relationships/font" Target="fonts/ProximaNova-boldItalic.fntdata"/><Relationship Id="rId35" Type="http://schemas.openxmlformats.org/officeDocument/2006/relationships/slide" Target="slides/slide29.xml"/><Relationship Id="rId79" Type="http://schemas.openxmlformats.org/officeDocument/2006/relationships/font" Target="fonts/RobotoMedium-italic.fntdata"/><Relationship Id="rId34" Type="http://schemas.openxmlformats.org/officeDocument/2006/relationships/slide" Target="slides/slide28.xml"/><Relationship Id="rId78" Type="http://schemas.openxmlformats.org/officeDocument/2006/relationships/font" Target="fonts/RobotoMedium-bold.fntdata"/><Relationship Id="rId71" Type="http://schemas.openxmlformats.org/officeDocument/2006/relationships/font" Target="fonts/Mulish-italic.fntdata"/><Relationship Id="rId70" Type="http://schemas.openxmlformats.org/officeDocument/2006/relationships/font" Target="fonts/Mulish-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Mulish-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gif>
</file>

<file path=ppt/media/image12.gif>
</file>

<file path=ppt/media/image13.gif>
</file>

<file path=ppt/media/image14.png>
</file>

<file path=ppt/media/image15.gif>
</file>

<file path=ppt/media/image16.png>
</file>

<file path=ppt/media/image17.jpg>
</file>

<file path=ppt/media/image18.jpg>
</file>

<file path=ppt/media/image19.jpg>
</file>

<file path=ppt/media/image2.png>
</file>

<file path=ppt/media/image20.png>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108e30664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108e30664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204f29c22e9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204f29c22e9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204f29c22e9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204f29c22e9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3" name="Shape 853"/>
        <p:cNvGrpSpPr/>
        <p:nvPr/>
      </p:nvGrpSpPr>
      <p:grpSpPr>
        <a:xfrm>
          <a:off x="0" y="0"/>
          <a:ext cx="0" cy="0"/>
          <a:chOff x="0" y="0"/>
          <a:chExt cx="0" cy="0"/>
        </a:xfrm>
      </p:grpSpPr>
      <p:sp>
        <p:nvSpPr>
          <p:cNvPr id="854" name="Google Shape;854;g204f29c22e9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5" name="Google Shape;855;g204f29c22e9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204f29c22e9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204f29c22e9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 name="Shape 881"/>
        <p:cNvGrpSpPr/>
        <p:nvPr/>
      </p:nvGrpSpPr>
      <p:grpSpPr>
        <a:xfrm>
          <a:off x="0" y="0"/>
          <a:ext cx="0" cy="0"/>
          <a:chOff x="0" y="0"/>
          <a:chExt cx="0" cy="0"/>
        </a:xfrm>
      </p:grpSpPr>
      <p:sp>
        <p:nvSpPr>
          <p:cNvPr id="882" name="Google Shape;882;g1108e306644_0_19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3" name="Google Shape;883;g1108e306644_0_1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1108e306644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1108e306644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g1108e306644_0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 name="Google Shape;1106;g1108e306644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1108e306644_0_3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7" name="Google Shape;1197;g1108e306644_0_3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g1108e306644_0_2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0" name="Google Shape;1270;g1108e306644_0_2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1108e306644_0_2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1108e306644_0_2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108e306644_0_1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108e306644_0_1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1108e306644_0_8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1108e306644_0_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 name="Shape 1561"/>
        <p:cNvGrpSpPr/>
        <p:nvPr/>
      </p:nvGrpSpPr>
      <p:grpSpPr>
        <a:xfrm>
          <a:off x="0" y="0"/>
          <a:ext cx="0" cy="0"/>
          <a:chOff x="0" y="0"/>
          <a:chExt cx="0" cy="0"/>
        </a:xfrm>
      </p:grpSpPr>
      <p:sp>
        <p:nvSpPr>
          <p:cNvPr id="1562" name="Google Shape;1562;g1108e306644_0_2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 name="Google Shape;1563;g1108e306644_0_2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1" name="Shape 1761"/>
        <p:cNvGrpSpPr/>
        <p:nvPr/>
      </p:nvGrpSpPr>
      <p:grpSpPr>
        <a:xfrm>
          <a:off x="0" y="0"/>
          <a:ext cx="0" cy="0"/>
          <a:chOff x="0" y="0"/>
          <a:chExt cx="0" cy="0"/>
        </a:xfrm>
      </p:grpSpPr>
      <p:sp>
        <p:nvSpPr>
          <p:cNvPr id="1762" name="Google Shape;1762;g110c27f239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3" name="Google Shape;1763;g110c27f23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4" name="Shape 1884"/>
        <p:cNvGrpSpPr/>
        <p:nvPr/>
      </p:nvGrpSpPr>
      <p:grpSpPr>
        <a:xfrm>
          <a:off x="0" y="0"/>
          <a:ext cx="0" cy="0"/>
          <a:chOff x="0" y="0"/>
          <a:chExt cx="0" cy="0"/>
        </a:xfrm>
      </p:grpSpPr>
      <p:sp>
        <p:nvSpPr>
          <p:cNvPr id="1885" name="Google Shape;1885;g1108e306644_0_3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6" name="Google Shape;1886;g1108e306644_0_3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4" name="Shape 1944"/>
        <p:cNvGrpSpPr/>
        <p:nvPr/>
      </p:nvGrpSpPr>
      <p:grpSpPr>
        <a:xfrm>
          <a:off x="0" y="0"/>
          <a:ext cx="0" cy="0"/>
          <a:chOff x="0" y="0"/>
          <a:chExt cx="0" cy="0"/>
        </a:xfrm>
      </p:grpSpPr>
      <p:sp>
        <p:nvSpPr>
          <p:cNvPr id="1945" name="Google Shape;1945;g110c27f2399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6" name="Google Shape;1946;g110c27f2399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1" name="Shape 2091"/>
        <p:cNvGrpSpPr/>
        <p:nvPr/>
      </p:nvGrpSpPr>
      <p:grpSpPr>
        <a:xfrm>
          <a:off x="0" y="0"/>
          <a:ext cx="0" cy="0"/>
          <a:chOff x="0" y="0"/>
          <a:chExt cx="0" cy="0"/>
        </a:xfrm>
      </p:grpSpPr>
      <p:sp>
        <p:nvSpPr>
          <p:cNvPr id="2092" name="Google Shape;2092;g110c27f2399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3" name="Google Shape;2093;g110c27f2399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9" name="Shape 2159"/>
        <p:cNvGrpSpPr/>
        <p:nvPr/>
      </p:nvGrpSpPr>
      <p:grpSpPr>
        <a:xfrm>
          <a:off x="0" y="0"/>
          <a:ext cx="0" cy="0"/>
          <a:chOff x="0" y="0"/>
          <a:chExt cx="0" cy="0"/>
        </a:xfrm>
      </p:grpSpPr>
      <p:sp>
        <p:nvSpPr>
          <p:cNvPr id="2160" name="Google Shape;2160;g110c27f2399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1" name="Google Shape;2161;g110c27f2399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1" name="Shape 2251"/>
        <p:cNvGrpSpPr/>
        <p:nvPr/>
      </p:nvGrpSpPr>
      <p:grpSpPr>
        <a:xfrm>
          <a:off x="0" y="0"/>
          <a:ext cx="0" cy="0"/>
          <a:chOff x="0" y="0"/>
          <a:chExt cx="0" cy="0"/>
        </a:xfrm>
      </p:grpSpPr>
      <p:sp>
        <p:nvSpPr>
          <p:cNvPr id="2252" name="Google Shape;2252;g1108e306644_0_2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3" name="Google Shape;2253;g1108e306644_0_2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6" name="Shape 2386"/>
        <p:cNvGrpSpPr/>
        <p:nvPr/>
      </p:nvGrpSpPr>
      <p:grpSpPr>
        <a:xfrm>
          <a:off x="0" y="0"/>
          <a:ext cx="0" cy="0"/>
          <a:chOff x="0" y="0"/>
          <a:chExt cx="0" cy="0"/>
        </a:xfrm>
      </p:grpSpPr>
      <p:sp>
        <p:nvSpPr>
          <p:cNvPr id="2387" name="Google Shape;2387;g110c27f2399_2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8" name="Google Shape;2388;g110c27f2399_2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7" name="Shape 2467"/>
        <p:cNvGrpSpPr/>
        <p:nvPr/>
      </p:nvGrpSpPr>
      <p:grpSpPr>
        <a:xfrm>
          <a:off x="0" y="0"/>
          <a:ext cx="0" cy="0"/>
          <a:chOff x="0" y="0"/>
          <a:chExt cx="0" cy="0"/>
        </a:xfrm>
      </p:grpSpPr>
      <p:sp>
        <p:nvSpPr>
          <p:cNvPr id="2468" name="Google Shape;2468;g110c27f2399_2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9" name="Google Shape;2469;g110c27f2399_2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108e306644_0_20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1108e306644_0_2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9" name="Shape 2529"/>
        <p:cNvGrpSpPr/>
        <p:nvPr/>
      </p:nvGrpSpPr>
      <p:grpSpPr>
        <a:xfrm>
          <a:off x="0" y="0"/>
          <a:ext cx="0" cy="0"/>
          <a:chOff x="0" y="0"/>
          <a:chExt cx="0" cy="0"/>
        </a:xfrm>
      </p:grpSpPr>
      <p:sp>
        <p:nvSpPr>
          <p:cNvPr id="2530" name="Google Shape;2530;g110c27f2399_2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1" name="Google Shape;2531;g110c27f2399_2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5" name="Shape 2595"/>
        <p:cNvGrpSpPr/>
        <p:nvPr/>
      </p:nvGrpSpPr>
      <p:grpSpPr>
        <a:xfrm>
          <a:off x="0" y="0"/>
          <a:ext cx="0" cy="0"/>
          <a:chOff x="0" y="0"/>
          <a:chExt cx="0" cy="0"/>
        </a:xfrm>
      </p:grpSpPr>
      <p:sp>
        <p:nvSpPr>
          <p:cNvPr id="2596" name="Google Shape;2596;g110f55476da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7" name="Google Shape;2597;g110f55476da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2" name="Shape 2672"/>
        <p:cNvGrpSpPr/>
        <p:nvPr/>
      </p:nvGrpSpPr>
      <p:grpSpPr>
        <a:xfrm>
          <a:off x="0" y="0"/>
          <a:ext cx="0" cy="0"/>
          <a:chOff x="0" y="0"/>
          <a:chExt cx="0" cy="0"/>
        </a:xfrm>
      </p:grpSpPr>
      <p:sp>
        <p:nvSpPr>
          <p:cNvPr id="2673" name="Google Shape;2673;g1108e306644_0_3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4" name="Google Shape;2674;g1108e306644_0_3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8" name="Shape 2798"/>
        <p:cNvGrpSpPr/>
        <p:nvPr/>
      </p:nvGrpSpPr>
      <p:grpSpPr>
        <a:xfrm>
          <a:off x="0" y="0"/>
          <a:ext cx="0" cy="0"/>
          <a:chOff x="0" y="0"/>
          <a:chExt cx="0" cy="0"/>
        </a:xfrm>
      </p:grpSpPr>
      <p:sp>
        <p:nvSpPr>
          <p:cNvPr id="2799" name="Google Shape;2799;g1108e306644_0_3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0" name="Google Shape;2800;g1108e306644_0_3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3" name="Shape 2893"/>
        <p:cNvGrpSpPr/>
        <p:nvPr/>
      </p:nvGrpSpPr>
      <p:grpSpPr>
        <a:xfrm>
          <a:off x="0" y="0"/>
          <a:ext cx="0" cy="0"/>
          <a:chOff x="0" y="0"/>
          <a:chExt cx="0" cy="0"/>
        </a:xfrm>
      </p:grpSpPr>
      <p:sp>
        <p:nvSpPr>
          <p:cNvPr id="2894" name="Google Shape;2894;g1108e306644_0_3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5" name="Google Shape;2895;g1108e306644_0_3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4" name="Shape 2954"/>
        <p:cNvGrpSpPr/>
        <p:nvPr/>
      </p:nvGrpSpPr>
      <p:grpSpPr>
        <a:xfrm>
          <a:off x="0" y="0"/>
          <a:ext cx="0" cy="0"/>
          <a:chOff x="0" y="0"/>
          <a:chExt cx="0" cy="0"/>
        </a:xfrm>
      </p:grpSpPr>
      <p:sp>
        <p:nvSpPr>
          <p:cNvPr id="2955" name="Google Shape;2955;g1108e306644_0_38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6" name="Google Shape;2956;g1108e306644_0_38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6" name="Shape 3106"/>
        <p:cNvGrpSpPr/>
        <p:nvPr/>
      </p:nvGrpSpPr>
      <p:grpSpPr>
        <a:xfrm>
          <a:off x="0" y="0"/>
          <a:ext cx="0" cy="0"/>
          <a:chOff x="0" y="0"/>
          <a:chExt cx="0" cy="0"/>
        </a:xfrm>
      </p:grpSpPr>
      <p:sp>
        <p:nvSpPr>
          <p:cNvPr id="3107" name="Google Shape;3107;g110c27f2399_2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8" name="Google Shape;3108;g110c27f2399_2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4" name="Shape 3134"/>
        <p:cNvGrpSpPr/>
        <p:nvPr/>
      </p:nvGrpSpPr>
      <p:grpSpPr>
        <a:xfrm>
          <a:off x="0" y="0"/>
          <a:ext cx="0" cy="0"/>
          <a:chOff x="0" y="0"/>
          <a:chExt cx="0" cy="0"/>
        </a:xfrm>
      </p:grpSpPr>
      <p:sp>
        <p:nvSpPr>
          <p:cNvPr id="3135" name="Google Shape;3135;g1108e306644_0_40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6" name="Google Shape;3136;g1108e306644_0_4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6" name="Shape 3216"/>
        <p:cNvGrpSpPr/>
        <p:nvPr/>
      </p:nvGrpSpPr>
      <p:grpSpPr>
        <a:xfrm>
          <a:off x="0" y="0"/>
          <a:ext cx="0" cy="0"/>
          <a:chOff x="0" y="0"/>
          <a:chExt cx="0" cy="0"/>
        </a:xfrm>
      </p:grpSpPr>
      <p:sp>
        <p:nvSpPr>
          <p:cNvPr id="3217" name="Google Shape;3217;g1108e306644_0_4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8" name="Google Shape;3218;g1108e306644_0_4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0" name="Shape 3330"/>
        <p:cNvGrpSpPr/>
        <p:nvPr/>
      </p:nvGrpSpPr>
      <p:grpSpPr>
        <a:xfrm>
          <a:off x="0" y="0"/>
          <a:ext cx="0" cy="0"/>
          <a:chOff x="0" y="0"/>
          <a:chExt cx="0" cy="0"/>
        </a:xfrm>
      </p:grpSpPr>
      <p:sp>
        <p:nvSpPr>
          <p:cNvPr id="3331" name="Google Shape;3331;g110c27f2399_2_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2" name="Google Shape;3332;g110c27f2399_2_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204f29c22e9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204f29c22e9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2" name="Shape 3422"/>
        <p:cNvGrpSpPr/>
        <p:nvPr/>
      </p:nvGrpSpPr>
      <p:grpSpPr>
        <a:xfrm>
          <a:off x="0" y="0"/>
          <a:ext cx="0" cy="0"/>
          <a:chOff x="0" y="0"/>
          <a:chExt cx="0" cy="0"/>
        </a:xfrm>
      </p:grpSpPr>
      <p:sp>
        <p:nvSpPr>
          <p:cNvPr id="3423" name="Google Shape;3423;g1108e306644_0_4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4" name="Google Shape;3424;g1108e306644_0_4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5" name="Shape 3475"/>
        <p:cNvGrpSpPr/>
        <p:nvPr/>
      </p:nvGrpSpPr>
      <p:grpSpPr>
        <a:xfrm>
          <a:off x="0" y="0"/>
          <a:ext cx="0" cy="0"/>
          <a:chOff x="0" y="0"/>
          <a:chExt cx="0" cy="0"/>
        </a:xfrm>
      </p:grpSpPr>
      <p:sp>
        <p:nvSpPr>
          <p:cNvPr id="3476" name="Google Shape;3476;g110c27f2399_2_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7" name="Google Shape;3477;g110c27f2399_2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7" name="Shape 3557"/>
        <p:cNvGrpSpPr/>
        <p:nvPr/>
      </p:nvGrpSpPr>
      <p:grpSpPr>
        <a:xfrm>
          <a:off x="0" y="0"/>
          <a:ext cx="0" cy="0"/>
          <a:chOff x="0" y="0"/>
          <a:chExt cx="0" cy="0"/>
        </a:xfrm>
      </p:grpSpPr>
      <p:sp>
        <p:nvSpPr>
          <p:cNvPr id="3558" name="Google Shape;3558;g1108e306644_0_17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9" name="Google Shape;3559;g1108e306644_0_1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8" name="Shape 3728"/>
        <p:cNvGrpSpPr/>
        <p:nvPr/>
      </p:nvGrpSpPr>
      <p:grpSpPr>
        <a:xfrm>
          <a:off x="0" y="0"/>
          <a:ext cx="0" cy="0"/>
          <a:chOff x="0" y="0"/>
          <a:chExt cx="0" cy="0"/>
        </a:xfrm>
      </p:grpSpPr>
      <p:sp>
        <p:nvSpPr>
          <p:cNvPr id="3729" name="Google Shape;3729;g110c27f2399_2_9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0" name="Google Shape;3730;g110c27f2399_2_9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6" name="Shape 3926"/>
        <p:cNvGrpSpPr/>
        <p:nvPr/>
      </p:nvGrpSpPr>
      <p:grpSpPr>
        <a:xfrm>
          <a:off x="0" y="0"/>
          <a:ext cx="0" cy="0"/>
          <a:chOff x="0" y="0"/>
          <a:chExt cx="0" cy="0"/>
        </a:xfrm>
      </p:grpSpPr>
      <p:sp>
        <p:nvSpPr>
          <p:cNvPr id="3927" name="Google Shape;3927;g110c27f2399_2_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8" name="Google Shape;3928;g110c27f2399_2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4" name="Shape 3974"/>
        <p:cNvGrpSpPr/>
        <p:nvPr/>
      </p:nvGrpSpPr>
      <p:grpSpPr>
        <a:xfrm>
          <a:off x="0" y="0"/>
          <a:ext cx="0" cy="0"/>
          <a:chOff x="0" y="0"/>
          <a:chExt cx="0" cy="0"/>
        </a:xfrm>
      </p:grpSpPr>
      <p:sp>
        <p:nvSpPr>
          <p:cNvPr id="3975" name="Google Shape;3975;g110c27f2399_2_1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6" name="Google Shape;3976;g110c27f2399_2_1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1" name="Shape 3981"/>
        <p:cNvGrpSpPr/>
        <p:nvPr/>
      </p:nvGrpSpPr>
      <p:grpSpPr>
        <a:xfrm>
          <a:off x="0" y="0"/>
          <a:ext cx="0" cy="0"/>
          <a:chOff x="0" y="0"/>
          <a:chExt cx="0" cy="0"/>
        </a:xfrm>
      </p:grpSpPr>
      <p:sp>
        <p:nvSpPr>
          <p:cNvPr id="3982" name="Google Shape;3982;g110c27f2399_2_1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3" name="Google Shape;3983;g110c27f2399_2_1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8" name="Shape 3988"/>
        <p:cNvGrpSpPr/>
        <p:nvPr/>
      </p:nvGrpSpPr>
      <p:grpSpPr>
        <a:xfrm>
          <a:off x="0" y="0"/>
          <a:ext cx="0" cy="0"/>
          <a:chOff x="0" y="0"/>
          <a:chExt cx="0" cy="0"/>
        </a:xfrm>
      </p:grpSpPr>
      <p:sp>
        <p:nvSpPr>
          <p:cNvPr id="3989" name="Google Shape;3989;g110c27f2399_2_1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0" name="Google Shape;3990;g110c27f2399_2_1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7" name="Shape 4007"/>
        <p:cNvGrpSpPr/>
        <p:nvPr/>
      </p:nvGrpSpPr>
      <p:grpSpPr>
        <a:xfrm>
          <a:off x="0" y="0"/>
          <a:ext cx="0" cy="0"/>
          <a:chOff x="0" y="0"/>
          <a:chExt cx="0" cy="0"/>
        </a:xfrm>
      </p:grpSpPr>
      <p:sp>
        <p:nvSpPr>
          <p:cNvPr id="4008" name="Google Shape;4008;g110c27f2399_2_1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9" name="Google Shape;4009;g110c27f2399_2_1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3" name="Shape 4023"/>
        <p:cNvGrpSpPr/>
        <p:nvPr/>
      </p:nvGrpSpPr>
      <p:grpSpPr>
        <a:xfrm>
          <a:off x="0" y="0"/>
          <a:ext cx="0" cy="0"/>
          <a:chOff x="0" y="0"/>
          <a:chExt cx="0" cy="0"/>
        </a:xfrm>
      </p:grpSpPr>
      <p:sp>
        <p:nvSpPr>
          <p:cNvPr id="4024" name="Google Shape;4024;g110c27f2399_2_1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5" name="Google Shape;4025;g110c27f2399_2_1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204f29c22e9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204f29c22e9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0" name="Shape 4360"/>
        <p:cNvGrpSpPr/>
        <p:nvPr/>
      </p:nvGrpSpPr>
      <p:grpSpPr>
        <a:xfrm>
          <a:off x="0" y="0"/>
          <a:ext cx="0" cy="0"/>
          <a:chOff x="0" y="0"/>
          <a:chExt cx="0" cy="0"/>
        </a:xfrm>
      </p:grpSpPr>
      <p:sp>
        <p:nvSpPr>
          <p:cNvPr id="4361" name="Google Shape;4361;g110c27f2399_2_2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2" name="Google Shape;4362;g110c27f2399_2_2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0" name="Shape 10860"/>
        <p:cNvGrpSpPr/>
        <p:nvPr/>
      </p:nvGrpSpPr>
      <p:grpSpPr>
        <a:xfrm>
          <a:off x="0" y="0"/>
          <a:ext cx="0" cy="0"/>
          <a:chOff x="0" y="0"/>
          <a:chExt cx="0" cy="0"/>
        </a:xfrm>
      </p:grpSpPr>
      <p:sp>
        <p:nvSpPr>
          <p:cNvPr id="10861" name="Google Shape;10861;g110c27f2399_2_8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62" name="Google Shape;10862;g110c27f2399_2_8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7" name="Shape 11287"/>
        <p:cNvGrpSpPr/>
        <p:nvPr/>
      </p:nvGrpSpPr>
      <p:grpSpPr>
        <a:xfrm>
          <a:off x="0" y="0"/>
          <a:ext cx="0" cy="0"/>
          <a:chOff x="0" y="0"/>
          <a:chExt cx="0" cy="0"/>
        </a:xfrm>
      </p:grpSpPr>
      <p:sp>
        <p:nvSpPr>
          <p:cNvPr id="11288" name="Google Shape;11288;g110c27f2399_2_9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89" name="Google Shape;11289;g110c27f2399_2_9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0" name="Shape 11450"/>
        <p:cNvGrpSpPr/>
        <p:nvPr/>
      </p:nvGrpSpPr>
      <p:grpSpPr>
        <a:xfrm>
          <a:off x="0" y="0"/>
          <a:ext cx="0" cy="0"/>
          <a:chOff x="0" y="0"/>
          <a:chExt cx="0" cy="0"/>
        </a:xfrm>
      </p:grpSpPr>
      <p:sp>
        <p:nvSpPr>
          <p:cNvPr id="11451" name="Google Shape;11451;g110c27f2399_2_9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52" name="Google Shape;11452;g110c27f2399_2_9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2" name="Shape 11852"/>
        <p:cNvGrpSpPr/>
        <p:nvPr/>
      </p:nvGrpSpPr>
      <p:grpSpPr>
        <a:xfrm>
          <a:off x="0" y="0"/>
          <a:ext cx="0" cy="0"/>
          <a:chOff x="0" y="0"/>
          <a:chExt cx="0" cy="0"/>
        </a:xfrm>
      </p:grpSpPr>
      <p:sp>
        <p:nvSpPr>
          <p:cNvPr id="11853" name="Google Shape;11853;g110c27f2399_2_96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54" name="Google Shape;11854;g110c27f2399_2_96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23" name="Shape 12223"/>
        <p:cNvGrpSpPr/>
        <p:nvPr/>
      </p:nvGrpSpPr>
      <p:grpSpPr>
        <a:xfrm>
          <a:off x="0" y="0"/>
          <a:ext cx="0" cy="0"/>
          <a:chOff x="0" y="0"/>
          <a:chExt cx="0" cy="0"/>
        </a:xfrm>
      </p:grpSpPr>
      <p:sp>
        <p:nvSpPr>
          <p:cNvPr id="12224" name="Google Shape;12224;g110c27f2399_2_99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25" name="Google Shape;12225;g110c27f2399_2_99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25" name="Shape 12525"/>
        <p:cNvGrpSpPr/>
        <p:nvPr/>
      </p:nvGrpSpPr>
      <p:grpSpPr>
        <a:xfrm>
          <a:off x="0" y="0"/>
          <a:ext cx="0" cy="0"/>
          <a:chOff x="0" y="0"/>
          <a:chExt cx="0" cy="0"/>
        </a:xfrm>
      </p:grpSpPr>
      <p:sp>
        <p:nvSpPr>
          <p:cNvPr id="12526" name="Google Shape;12526;g110c27f2399_2_10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27" name="Google Shape;12527;g110c27f2399_2_10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7" name="Shape 12817"/>
        <p:cNvGrpSpPr/>
        <p:nvPr/>
      </p:nvGrpSpPr>
      <p:grpSpPr>
        <a:xfrm>
          <a:off x="0" y="0"/>
          <a:ext cx="0" cy="0"/>
          <a:chOff x="0" y="0"/>
          <a:chExt cx="0" cy="0"/>
        </a:xfrm>
      </p:grpSpPr>
      <p:sp>
        <p:nvSpPr>
          <p:cNvPr id="12818" name="Google Shape;12818;g110c27f2399_2_10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9" name="Google Shape;12819;g110c27f2399_2_10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76" name="Shape 13176"/>
        <p:cNvGrpSpPr/>
        <p:nvPr/>
      </p:nvGrpSpPr>
      <p:grpSpPr>
        <a:xfrm>
          <a:off x="0" y="0"/>
          <a:ext cx="0" cy="0"/>
          <a:chOff x="0" y="0"/>
          <a:chExt cx="0" cy="0"/>
        </a:xfrm>
      </p:grpSpPr>
      <p:sp>
        <p:nvSpPr>
          <p:cNvPr id="13177" name="Google Shape;13177;g110c27f2399_2_109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78" name="Google Shape;13178;g110c27f2399_2_10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3" name="Shape 13593"/>
        <p:cNvGrpSpPr/>
        <p:nvPr/>
      </p:nvGrpSpPr>
      <p:grpSpPr>
        <a:xfrm>
          <a:off x="0" y="0"/>
          <a:ext cx="0" cy="0"/>
          <a:chOff x="0" y="0"/>
          <a:chExt cx="0" cy="0"/>
        </a:xfrm>
      </p:grpSpPr>
      <p:sp>
        <p:nvSpPr>
          <p:cNvPr id="13594" name="Google Shape;13594;g110c27f2399_2_11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95" name="Google Shape;13595;g110c27f2399_2_11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204f29c22e9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204f29c22e9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33" name="Shape 13933"/>
        <p:cNvGrpSpPr/>
        <p:nvPr/>
      </p:nvGrpSpPr>
      <p:grpSpPr>
        <a:xfrm>
          <a:off x="0" y="0"/>
          <a:ext cx="0" cy="0"/>
          <a:chOff x="0" y="0"/>
          <a:chExt cx="0" cy="0"/>
        </a:xfrm>
      </p:grpSpPr>
      <p:sp>
        <p:nvSpPr>
          <p:cNvPr id="13934" name="Google Shape;13934;g110c27f2399_2_11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35" name="Google Shape;13935;g110c27f2399_2_11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21" name="Shape 14121"/>
        <p:cNvGrpSpPr/>
        <p:nvPr/>
      </p:nvGrpSpPr>
      <p:grpSpPr>
        <a:xfrm>
          <a:off x="0" y="0"/>
          <a:ext cx="0" cy="0"/>
          <a:chOff x="0" y="0"/>
          <a:chExt cx="0" cy="0"/>
        </a:xfrm>
      </p:grpSpPr>
      <p:sp>
        <p:nvSpPr>
          <p:cNvPr id="14122" name="Google Shape;14122;g110c27f2399_2_118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23" name="Google Shape;14123;g110c27f2399_2_118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67" name="Shape 14367"/>
        <p:cNvGrpSpPr/>
        <p:nvPr/>
      </p:nvGrpSpPr>
      <p:grpSpPr>
        <a:xfrm>
          <a:off x="0" y="0"/>
          <a:ext cx="0" cy="0"/>
          <a:chOff x="0" y="0"/>
          <a:chExt cx="0" cy="0"/>
        </a:xfrm>
      </p:grpSpPr>
      <p:sp>
        <p:nvSpPr>
          <p:cNvPr id="14368" name="Google Shape;14368;g110c27f2399_2_13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69" name="Google Shape;14369;g110c27f2399_2_13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204f29c22e9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204f29c22e9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204f29c22e9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204f29c22e9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204f29c22e9_0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204f29c22e9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194250" y="1090925"/>
            <a:ext cx="4755600" cy="25524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chemeClr val="lt1"/>
              </a:buClr>
              <a:buSzPts val="5200"/>
              <a:buNone/>
              <a:defRPr sz="6400">
                <a:solidFill>
                  <a:schemeClr val="lt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392500" y="3702650"/>
            <a:ext cx="4359000" cy="409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lt1"/>
              </a:buClr>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1"/>
          <p:cNvSpPr txBox="1"/>
          <p:nvPr>
            <p:ph hasCustomPrompt="1" type="title"/>
          </p:nvPr>
        </p:nvSpPr>
        <p:spPr>
          <a:xfrm>
            <a:off x="4474125" y="1616450"/>
            <a:ext cx="3364200" cy="13134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87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9" name="Google Shape;59;p11"/>
          <p:cNvSpPr txBox="1"/>
          <p:nvPr>
            <p:ph idx="1" type="subTitle"/>
          </p:nvPr>
        </p:nvSpPr>
        <p:spPr>
          <a:xfrm>
            <a:off x="4474113" y="3044840"/>
            <a:ext cx="3364200" cy="619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60" name="Shape 6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61" name="Shape 61"/>
        <p:cNvGrpSpPr/>
        <p:nvPr/>
      </p:nvGrpSpPr>
      <p:grpSpPr>
        <a:xfrm>
          <a:off x="0" y="0"/>
          <a:ext cx="0" cy="0"/>
          <a:chOff x="0" y="0"/>
          <a:chExt cx="0" cy="0"/>
        </a:xfrm>
      </p:grpSpPr>
      <p:sp>
        <p:nvSpPr>
          <p:cNvPr id="62" name="Google Shape;62;p13"/>
          <p:cNvSpPr txBox="1"/>
          <p:nvPr>
            <p:ph type="title"/>
          </p:nvPr>
        </p:nvSpPr>
        <p:spPr>
          <a:xfrm>
            <a:off x="1081100" y="1121255"/>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3" name="Google Shape;63;p13"/>
          <p:cNvSpPr txBox="1"/>
          <p:nvPr>
            <p:ph hasCustomPrompt="1" idx="2" type="title"/>
          </p:nvPr>
        </p:nvSpPr>
        <p:spPr>
          <a:xfrm>
            <a:off x="3424725" y="1281055"/>
            <a:ext cx="9036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p:nvPr>
            <p:ph idx="1" type="subTitle"/>
          </p:nvPr>
        </p:nvSpPr>
        <p:spPr>
          <a:xfrm>
            <a:off x="1081100" y="1555380"/>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5" name="Google Shape;65;p13"/>
          <p:cNvSpPr txBox="1"/>
          <p:nvPr>
            <p:ph idx="3" type="title"/>
          </p:nvPr>
        </p:nvSpPr>
        <p:spPr>
          <a:xfrm>
            <a:off x="1081100" y="2270455"/>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6" name="Google Shape;66;p13"/>
          <p:cNvSpPr txBox="1"/>
          <p:nvPr>
            <p:ph hasCustomPrompt="1" idx="4" type="title"/>
          </p:nvPr>
        </p:nvSpPr>
        <p:spPr>
          <a:xfrm>
            <a:off x="3424725" y="2434830"/>
            <a:ext cx="9036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idx="5" type="subTitle"/>
          </p:nvPr>
        </p:nvSpPr>
        <p:spPr>
          <a:xfrm>
            <a:off x="1081100" y="2704580"/>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8" name="Google Shape;68;p13"/>
          <p:cNvSpPr txBox="1"/>
          <p:nvPr>
            <p:ph idx="6" type="title"/>
          </p:nvPr>
        </p:nvSpPr>
        <p:spPr>
          <a:xfrm>
            <a:off x="1081100" y="3422880"/>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9" name="Google Shape;69;p13"/>
          <p:cNvSpPr txBox="1"/>
          <p:nvPr>
            <p:ph hasCustomPrompt="1" idx="7" type="title"/>
          </p:nvPr>
        </p:nvSpPr>
        <p:spPr>
          <a:xfrm>
            <a:off x="3424725" y="3588605"/>
            <a:ext cx="9036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p:nvPr>
            <p:ph idx="8" type="subTitle"/>
          </p:nvPr>
        </p:nvSpPr>
        <p:spPr>
          <a:xfrm>
            <a:off x="1081100" y="3857005"/>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1" name="Google Shape;71;p13"/>
          <p:cNvSpPr txBox="1"/>
          <p:nvPr>
            <p:ph idx="9" type="title"/>
          </p:nvPr>
        </p:nvSpPr>
        <p:spPr>
          <a:xfrm>
            <a:off x="4826988" y="1118293"/>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2" name="Google Shape;72;p13"/>
          <p:cNvSpPr txBox="1"/>
          <p:nvPr>
            <p:ph hasCustomPrompt="1" idx="13" type="title"/>
          </p:nvPr>
        </p:nvSpPr>
        <p:spPr>
          <a:xfrm>
            <a:off x="7159300" y="1285805"/>
            <a:ext cx="9036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p:nvPr>
            <p:ph idx="14" type="subTitle"/>
          </p:nvPr>
        </p:nvSpPr>
        <p:spPr>
          <a:xfrm>
            <a:off x="4826988" y="1552418"/>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4" name="Google Shape;74;p13"/>
          <p:cNvSpPr txBox="1"/>
          <p:nvPr>
            <p:ph idx="15" type="title"/>
          </p:nvPr>
        </p:nvSpPr>
        <p:spPr>
          <a:xfrm>
            <a:off x="4826988" y="2279943"/>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3"/>
          <p:cNvSpPr txBox="1"/>
          <p:nvPr>
            <p:ph hasCustomPrompt="1" idx="16" type="title"/>
          </p:nvPr>
        </p:nvSpPr>
        <p:spPr>
          <a:xfrm>
            <a:off x="7159300" y="2433343"/>
            <a:ext cx="9036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p:nvPr>
            <p:ph idx="17" type="subTitle"/>
          </p:nvPr>
        </p:nvSpPr>
        <p:spPr>
          <a:xfrm>
            <a:off x="4826988" y="2714068"/>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7" name="Google Shape;77;p13"/>
          <p:cNvSpPr txBox="1"/>
          <p:nvPr>
            <p:ph idx="18" type="title"/>
          </p:nvPr>
        </p:nvSpPr>
        <p:spPr>
          <a:xfrm>
            <a:off x="4826988" y="3422868"/>
            <a:ext cx="2336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3"/>
          <p:cNvSpPr txBox="1"/>
          <p:nvPr>
            <p:ph hasCustomPrompt="1" idx="19" type="title"/>
          </p:nvPr>
        </p:nvSpPr>
        <p:spPr>
          <a:xfrm>
            <a:off x="7159300" y="3588605"/>
            <a:ext cx="903600" cy="593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p:nvPr>
            <p:ph idx="20" type="subTitle"/>
          </p:nvPr>
        </p:nvSpPr>
        <p:spPr>
          <a:xfrm>
            <a:off x="4826988" y="3856993"/>
            <a:ext cx="2336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0" name="Google Shape;80;p13"/>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accent2"/>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81" name="Google Shape;81;p13"/>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3" name="Shape 83"/>
        <p:cNvGrpSpPr/>
        <p:nvPr/>
      </p:nvGrpSpPr>
      <p:grpSpPr>
        <a:xfrm>
          <a:off x="0" y="0"/>
          <a:ext cx="0" cy="0"/>
          <a:chOff x="0" y="0"/>
          <a:chExt cx="0" cy="0"/>
        </a:xfrm>
      </p:grpSpPr>
      <p:sp>
        <p:nvSpPr>
          <p:cNvPr id="84" name="Google Shape;84;p14"/>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txBox="1"/>
          <p:nvPr>
            <p:ph type="title"/>
          </p:nvPr>
        </p:nvSpPr>
        <p:spPr>
          <a:xfrm>
            <a:off x="928138" y="2929275"/>
            <a:ext cx="4563900" cy="531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7" name="Google Shape;87;p14"/>
          <p:cNvSpPr txBox="1"/>
          <p:nvPr>
            <p:ph idx="1" type="subTitle"/>
          </p:nvPr>
        </p:nvSpPr>
        <p:spPr>
          <a:xfrm>
            <a:off x="928138" y="1534875"/>
            <a:ext cx="5553000" cy="1394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4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88" name="Shape 88"/>
        <p:cNvGrpSpPr/>
        <p:nvPr/>
      </p:nvGrpSpPr>
      <p:grpSpPr>
        <a:xfrm>
          <a:off x="0" y="0"/>
          <a:ext cx="0" cy="0"/>
          <a:chOff x="0" y="0"/>
          <a:chExt cx="0" cy="0"/>
        </a:xfrm>
      </p:grpSpPr>
      <p:sp>
        <p:nvSpPr>
          <p:cNvPr id="89" name="Google Shape;89;p15"/>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5"/>
          <p:cNvSpPr txBox="1"/>
          <p:nvPr>
            <p:ph idx="1" type="subTitle"/>
          </p:nvPr>
        </p:nvSpPr>
        <p:spPr>
          <a:xfrm>
            <a:off x="898636" y="2417175"/>
            <a:ext cx="2907600" cy="1043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 name="Google Shape;92;p15"/>
          <p:cNvSpPr txBox="1"/>
          <p:nvPr>
            <p:ph type="title"/>
          </p:nvPr>
        </p:nvSpPr>
        <p:spPr>
          <a:xfrm>
            <a:off x="898636" y="1844488"/>
            <a:ext cx="30522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700"/>
              <a:buNone/>
              <a:defRPr>
                <a:solidFill>
                  <a:schemeClr val="accent1"/>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93" name="Shape 93"/>
        <p:cNvGrpSpPr/>
        <p:nvPr/>
      </p:nvGrpSpPr>
      <p:grpSpPr>
        <a:xfrm>
          <a:off x="0" y="0"/>
          <a:ext cx="0" cy="0"/>
          <a:chOff x="0" y="0"/>
          <a:chExt cx="0" cy="0"/>
        </a:xfrm>
      </p:grpSpPr>
      <p:sp>
        <p:nvSpPr>
          <p:cNvPr id="94" name="Google Shape;94;p16"/>
          <p:cNvSpPr txBox="1"/>
          <p:nvPr>
            <p:ph type="title"/>
          </p:nvPr>
        </p:nvSpPr>
        <p:spPr>
          <a:xfrm>
            <a:off x="720000" y="2311575"/>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5" name="Google Shape;95;p16"/>
          <p:cNvSpPr txBox="1"/>
          <p:nvPr>
            <p:ph idx="1" type="subTitle"/>
          </p:nvPr>
        </p:nvSpPr>
        <p:spPr>
          <a:xfrm>
            <a:off x="720000" y="2839288"/>
            <a:ext cx="2336400" cy="76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 name="Google Shape;96;p16"/>
          <p:cNvSpPr txBox="1"/>
          <p:nvPr>
            <p:ph idx="2" type="title"/>
          </p:nvPr>
        </p:nvSpPr>
        <p:spPr>
          <a:xfrm>
            <a:off x="3403800" y="2311575"/>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7" name="Google Shape;97;p16"/>
          <p:cNvSpPr txBox="1"/>
          <p:nvPr>
            <p:ph idx="3" type="subTitle"/>
          </p:nvPr>
        </p:nvSpPr>
        <p:spPr>
          <a:xfrm>
            <a:off x="3403800" y="2839288"/>
            <a:ext cx="2336400" cy="76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8" name="Google Shape;98;p16"/>
          <p:cNvSpPr txBox="1"/>
          <p:nvPr>
            <p:ph idx="4" type="title"/>
          </p:nvPr>
        </p:nvSpPr>
        <p:spPr>
          <a:xfrm>
            <a:off x="6087600" y="2311575"/>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9" name="Google Shape;99;p16"/>
          <p:cNvSpPr txBox="1"/>
          <p:nvPr>
            <p:ph idx="5" type="subTitle"/>
          </p:nvPr>
        </p:nvSpPr>
        <p:spPr>
          <a:xfrm>
            <a:off x="6087600" y="2839288"/>
            <a:ext cx="2336400" cy="761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 name="Google Shape;100;p16"/>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lt2"/>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01" name="Google Shape;101;p16"/>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03" name="Shape 103"/>
        <p:cNvGrpSpPr/>
        <p:nvPr/>
      </p:nvGrpSpPr>
      <p:grpSpPr>
        <a:xfrm>
          <a:off x="0" y="0"/>
          <a:ext cx="0" cy="0"/>
          <a:chOff x="0" y="0"/>
          <a:chExt cx="0" cy="0"/>
        </a:xfrm>
      </p:grpSpPr>
      <p:sp>
        <p:nvSpPr>
          <p:cNvPr id="104" name="Google Shape;104;p17"/>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7"/>
          <p:cNvSpPr txBox="1"/>
          <p:nvPr>
            <p:ph type="title"/>
          </p:nvPr>
        </p:nvSpPr>
        <p:spPr>
          <a:xfrm>
            <a:off x="1070491" y="1448800"/>
            <a:ext cx="21504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7" name="Google Shape;107;p17"/>
          <p:cNvSpPr txBox="1"/>
          <p:nvPr>
            <p:ph idx="1" type="subTitle"/>
          </p:nvPr>
        </p:nvSpPr>
        <p:spPr>
          <a:xfrm>
            <a:off x="1070591" y="1959125"/>
            <a:ext cx="2150400" cy="484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8" name="Google Shape;108;p17"/>
          <p:cNvSpPr txBox="1"/>
          <p:nvPr>
            <p:ph idx="2" type="title"/>
          </p:nvPr>
        </p:nvSpPr>
        <p:spPr>
          <a:xfrm>
            <a:off x="5922560" y="1448800"/>
            <a:ext cx="2150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9" name="Google Shape;109;p17"/>
          <p:cNvSpPr txBox="1"/>
          <p:nvPr>
            <p:ph idx="3" type="subTitle"/>
          </p:nvPr>
        </p:nvSpPr>
        <p:spPr>
          <a:xfrm>
            <a:off x="5922560" y="1959125"/>
            <a:ext cx="2150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 name="Google Shape;110;p17"/>
          <p:cNvSpPr txBox="1"/>
          <p:nvPr>
            <p:ph idx="4" type="title"/>
          </p:nvPr>
        </p:nvSpPr>
        <p:spPr>
          <a:xfrm>
            <a:off x="1070491" y="2993075"/>
            <a:ext cx="2150400" cy="52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1" name="Google Shape;111;p17"/>
          <p:cNvSpPr txBox="1"/>
          <p:nvPr>
            <p:ph idx="5" type="subTitle"/>
          </p:nvPr>
        </p:nvSpPr>
        <p:spPr>
          <a:xfrm>
            <a:off x="1070591" y="3503400"/>
            <a:ext cx="2150400" cy="484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 name="Google Shape;112;p17"/>
          <p:cNvSpPr txBox="1"/>
          <p:nvPr>
            <p:ph idx="6" type="title"/>
          </p:nvPr>
        </p:nvSpPr>
        <p:spPr>
          <a:xfrm>
            <a:off x="5922560" y="2993075"/>
            <a:ext cx="2150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3" name="Google Shape;113;p17"/>
          <p:cNvSpPr txBox="1"/>
          <p:nvPr>
            <p:ph idx="7" type="subTitle"/>
          </p:nvPr>
        </p:nvSpPr>
        <p:spPr>
          <a:xfrm>
            <a:off x="5922560" y="3503400"/>
            <a:ext cx="21504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4" name="Google Shape;114;p17"/>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lt2"/>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BLANK_1_1_1_1_2">
    <p:spTree>
      <p:nvGrpSpPr>
        <p:cNvPr id="115" name="Shape 115"/>
        <p:cNvGrpSpPr/>
        <p:nvPr/>
      </p:nvGrpSpPr>
      <p:grpSpPr>
        <a:xfrm>
          <a:off x="0" y="0"/>
          <a:ext cx="0" cy="0"/>
          <a:chOff x="0" y="0"/>
          <a:chExt cx="0" cy="0"/>
        </a:xfrm>
      </p:grpSpPr>
      <p:sp>
        <p:nvSpPr>
          <p:cNvPr id="116" name="Google Shape;116;p18"/>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8"/>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8"/>
          <p:cNvSpPr txBox="1"/>
          <p:nvPr>
            <p:ph type="title"/>
          </p:nvPr>
        </p:nvSpPr>
        <p:spPr>
          <a:xfrm>
            <a:off x="1557907" y="1700650"/>
            <a:ext cx="2150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9" name="Google Shape;119;p18"/>
          <p:cNvSpPr txBox="1"/>
          <p:nvPr>
            <p:ph idx="1" type="subTitle"/>
          </p:nvPr>
        </p:nvSpPr>
        <p:spPr>
          <a:xfrm>
            <a:off x="1558007" y="2210975"/>
            <a:ext cx="2150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0" name="Google Shape;120;p18"/>
          <p:cNvSpPr txBox="1"/>
          <p:nvPr>
            <p:ph idx="2" type="title"/>
          </p:nvPr>
        </p:nvSpPr>
        <p:spPr>
          <a:xfrm>
            <a:off x="5461264" y="1706738"/>
            <a:ext cx="2150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1" name="Google Shape;121;p18"/>
          <p:cNvSpPr txBox="1"/>
          <p:nvPr>
            <p:ph idx="3" type="subTitle"/>
          </p:nvPr>
        </p:nvSpPr>
        <p:spPr>
          <a:xfrm>
            <a:off x="5461264" y="2217063"/>
            <a:ext cx="2150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18"/>
          <p:cNvSpPr txBox="1"/>
          <p:nvPr>
            <p:ph idx="4" type="title"/>
          </p:nvPr>
        </p:nvSpPr>
        <p:spPr>
          <a:xfrm>
            <a:off x="1557907" y="3244925"/>
            <a:ext cx="2150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3" name="Google Shape;123;p18"/>
          <p:cNvSpPr txBox="1"/>
          <p:nvPr>
            <p:ph idx="5" type="subTitle"/>
          </p:nvPr>
        </p:nvSpPr>
        <p:spPr>
          <a:xfrm>
            <a:off x="1558007" y="3755250"/>
            <a:ext cx="2150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8"/>
          <p:cNvSpPr txBox="1"/>
          <p:nvPr>
            <p:ph idx="6" type="title"/>
          </p:nvPr>
        </p:nvSpPr>
        <p:spPr>
          <a:xfrm>
            <a:off x="5461276" y="3247752"/>
            <a:ext cx="2150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5" name="Google Shape;125;p18"/>
          <p:cNvSpPr txBox="1"/>
          <p:nvPr>
            <p:ph idx="7" type="subTitle"/>
          </p:nvPr>
        </p:nvSpPr>
        <p:spPr>
          <a:xfrm>
            <a:off x="5461276" y="3758077"/>
            <a:ext cx="21504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6" name="Google Shape;126;p18"/>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dk2"/>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27" name="Shape 127"/>
        <p:cNvGrpSpPr/>
        <p:nvPr/>
      </p:nvGrpSpPr>
      <p:grpSpPr>
        <a:xfrm>
          <a:off x="0" y="0"/>
          <a:ext cx="0" cy="0"/>
          <a:chOff x="0" y="0"/>
          <a:chExt cx="0" cy="0"/>
        </a:xfrm>
      </p:grpSpPr>
      <p:sp>
        <p:nvSpPr>
          <p:cNvPr id="128" name="Google Shape;128;p19"/>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9"/>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9"/>
          <p:cNvSpPr txBox="1"/>
          <p:nvPr>
            <p:ph type="title"/>
          </p:nvPr>
        </p:nvSpPr>
        <p:spPr>
          <a:xfrm>
            <a:off x="887950" y="1730102"/>
            <a:ext cx="1969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1" name="Google Shape;131;p19"/>
          <p:cNvSpPr txBox="1"/>
          <p:nvPr>
            <p:ph idx="1" type="subTitle"/>
          </p:nvPr>
        </p:nvSpPr>
        <p:spPr>
          <a:xfrm>
            <a:off x="887950" y="2240427"/>
            <a:ext cx="1969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 name="Google Shape;132;p19"/>
          <p:cNvSpPr txBox="1"/>
          <p:nvPr>
            <p:ph idx="2" type="title"/>
          </p:nvPr>
        </p:nvSpPr>
        <p:spPr>
          <a:xfrm>
            <a:off x="3587274" y="1730102"/>
            <a:ext cx="1969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 name="Google Shape;133;p19"/>
          <p:cNvSpPr txBox="1"/>
          <p:nvPr>
            <p:ph idx="3" type="subTitle"/>
          </p:nvPr>
        </p:nvSpPr>
        <p:spPr>
          <a:xfrm>
            <a:off x="3587274" y="2240427"/>
            <a:ext cx="1969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 name="Google Shape;134;p19"/>
          <p:cNvSpPr txBox="1"/>
          <p:nvPr>
            <p:ph idx="4" type="title"/>
          </p:nvPr>
        </p:nvSpPr>
        <p:spPr>
          <a:xfrm>
            <a:off x="887950" y="3239702"/>
            <a:ext cx="1969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5" name="Google Shape;135;p19"/>
          <p:cNvSpPr txBox="1"/>
          <p:nvPr>
            <p:ph idx="5" type="subTitle"/>
          </p:nvPr>
        </p:nvSpPr>
        <p:spPr>
          <a:xfrm>
            <a:off x="887950" y="3750027"/>
            <a:ext cx="1969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6" name="Google Shape;136;p19"/>
          <p:cNvSpPr txBox="1"/>
          <p:nvPr>
            <p:ph idx="6" type="title"/>
          </p:nvPr>
        </p:nvSpPr>
        <p:spPr>
          <a:xfrm>
            <a:off x="3587274" y="3239702"/>
            <a:ext cx="1969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7" name="Google Shape;137;p19"/>
          <p:cNvSpPr txBox="1"/>
          <p:nvPr>
            <p:ph idx="7" type="subTitle"/>
          </p:nvPr>
        </p:nvSpPr>
        <p:spPr>
          <a:xfrm>
            <a:off x="3587274" y="3750027"/>
            <a:ext cx="1969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8" name="Google Shape;138;p19"/>
          <p:cNvSpPr txBox="1"/>
          <p:nvPr>
            <p:ph idx="8" type="title"/>
          </p:nvPr>
        </p:nvSpPr>
        <p:spPr>
          <a:xfrm>
            <a:off x="6286549" y="1730102"/>
            <a:ext cx="1969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9" name="Google Shape;139;p19"/>
          <p:cNvSpPr txBox="1"/>
          <p:nvPr>
            <p:ph idx="9" type="subTitle"/>
          </p:nvPr>
        </p:nvSpPr>
        <p:spPr>
          <a:xfrm>
            <a:off x="6286549" y="2240427"/>
            <a:ext cx="1969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 name="Google Shape;140;p19"/>
          <p:cNvSpPr txBox="1"/>
          <p:nvPr>
            <p:ph idx="13" type="title"/>
          </p:nvPr>
        </p:nvSpPr>
        <p:spPr>
          <a:xfrm>
            <a:off x="6286549" y="3239702"/>
            <a:ext cx="19695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1" name="Google Shape;141;p19"/>
          <p:cNvSpPr txBox="1"/>
          <p:nvPr>
            <p:ph idx="14" type="subTitle"/>
          </p:nvPr>
        </p:nvSpPr>
        <p:spPr>
          <a:xfrm>
            <a:off x="6286549" y="3750027"/>
            <a:ext cx="19695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2" name="Google Shape;142;p19"/>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accent2"/>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BLANK_1_1_1_1_1_2">
    <p:spTree>
      <p:nvGrpSpPr>
        <p:cNvPr id="143" name="Shape 143"/>
        <p:cNvGrpSpPr/>
        <p:nvPr/>
      </p:nvGrpSpPr>
      <p:grpSpPr>
        <a:xfrm>
          <a:off x="0" y="0"/>
          <a:ext cx="0" cy="0"/>
          <a:chOff x="0" y="0"/>
          <a:chExt cx="0" cy="0"/>
        </a:xfrm>
      </p:grpSpPr>
      <p:sp>
        <p:nvSpPr>
          <p:cNvPr id="144" name="Google Shape;144;p20"/>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txBox="1"/>
          <p:nvPr>
            <p:ph type="title"/>
          </p:nvPr>
        </p:nvSpPr>
        <p:spPr>
          <a:xfrm>
            <a:off x="1233554" y="1126725"/>
            <a:ext cx="1364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7" name="Google Shape;147;p20"/>
          <p:cNvSpPr txBox="1"/>
          <p:nvPr>
            <p:ph idx="1" type="subTitle"/>
          </p:nvPr>
        </p:nvSpPr>
        <p:spPr>
          <a:xfrm>
            <a:off x="1233563" y="1560841"/>
            <a:ext cx="1969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20"/>
          <p:cNvSpPr txBox="1"/>
          <p:nvPr>
            <p:ph idx="2" type="title"/>
          </p:nvPr>
        </p:nvSpPr>
        <p:spPr>
          <a:xfrm>
            <a:off x="4989704" y="1126725"/>
            <a:ext cx="1364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9" name="Google Shape;149;p20"/>
          <p:cNvSpPr txBox="1"/>
          <p:nvPr>
            <p:ph idx="3" type="subTitle"/>
          </p:nvPr>
        </p:nvSpPr>
        <p:spPr>
          <a:xfrm>
            <a:off x="4989712" y="1560854"/>
            <a:ext cx="1969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0" name="Google Shape;150;p20"/>
          <p:cNvSpPr txBox="1"/>
          <p:nvPr>
            <p:ph idx="4" type="title"/>
          </p:nvPr>
        </p:nvSpPr>
        <p:spPr>
          <a:xfrm>
            <a:off x="1233589" y="2275225"/>
            <a:ext cx="1364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1" name="Google Shape;151;p20"/>
          <p:cNvSpPr txBox="1"/>
          <p:nvPr>
            <p:ph idx="5" type="subTitle"/>
          </p:nvPr>
        </p:nvSpPr>
        <p:spPr>
          <a:xfrm>
            <a:off x="1233613" y="2709341"/>
            <a:ext cx="1969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2" name="Google Shape;152;p20"/>
          <p:cNvSpPr txBox="1"/>
          <p:nvPr>
            <p:ph idx="6" type="title"/>
          </p:nvPr>
        </p:nvSpPr>
        <p:spPr>
          <a:xfrm>
            <a:off x="1233554" y="3423725"/>
            <a:ext cx="1364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3" name="Google Shape;153;p20"/>
          <p:cNvSpPr txBox="1"/>
          <p:nvPr>
            <p:ph idx="7" type="subTitle"/>
          </p:nvPr>
        </p:nvSpPr>
        <p:spPr>
          <a:xfrm>
            <a:off x="1233562" y="3857841"/>
            <a:ext cx="1969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p20"/>
          <p:cNvSpPr txBox="1"/>
          <p:nvPr>
            <p:ph idx="8" type="title"/>
          </p:nvPr>
        </p:nvSpPr>
        <p:spPr>
          <a:xfrm>
            <a:off x="4989721" y="2275225"/>
            <a:ext cx="1364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5" name="Google Shape;155;p20"/>
          <p:cNvSpPr txBox="1"/>
          <p:nvPr>
            <p:ph idx="9" type="subTitle"/>
          </p:nvPr>
        </p:nvSpPr>
        <p:spPr>
          <a:xfrm>
            <a:off x="4989737" y="2709354"/>
            <a:ext cx="1969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 name="Google Shape;156;p20"/>
          <p:cNvSpPr txBox="1"/>
          <p:nvPr>
            <p:ph idx="13" type="title"/>
          </p:nvPr>
        </p:nvSpPr>
        <p:spPr>
          <a:xfrm>
            <a:off x="4989721" y="3423725"/>
            <a:ext cx="13647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7" name="Google Shape;157;p20"/>
          <p:cNvSpPr txBox="1"/>
          <p:nvPr>
            <p:ph idx="14" type="subTitle"/>
          </p:nvPr>
        </p:nvSpPr>
        <p:spPr>
          <a:xfrm>
            <a:off x="4989737" y="3857854"/>
            <a:ext cx="19695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20"/>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dk2"/>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1558850" y="2407014"/>
            <a:ext cx="3150900" cy="7533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700">
                <a:solidFill>
                  <a:schemeClr val="dk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1793573" y="1378162"/>
            <a:ext cx="14088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7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txBox="1"/>
          <p:nvPr>
            <p:ph idx="1" type="subTitle"/>
          </p:nvPr>
        </p:nvSpPr>
        <p:spPr>
          <a:xfrm>
            <a:off x="1558850" y="3354364"/>
            <a:ext cx="3033600" cy="513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 name="Google Shape;17;p3"/>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59" name="Shape 159"/>
        <p:cNvGrpSpPr/>
        <p:nvPr/>
      </p:nvGrpSpPr>
      <p:grpSpPr>
        <a:xfrm>
          <a:off x="0" y="0"/>
          <a:ext cx="0" cy="0"/>
          <a:chOff x="0" y="0"/>
          <a:chExt cx="0" cy="0"/>
        </a:xfrm>
      </p:grpSpPr>
      <p:sp>
        <p:nvSpPr>
          <p:cNvPr id="160" name="Google Shape;160;p21"/>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1"/>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txBox="1"/>
          <p:nvPr>
            <p:ph hasCustomPrompt="1" type="title"/>
          </p:nvPr>
        </p:nvSpPr>
        <p:spPr>
          <a:xfrm>
            <a:off x="826219" y="1402775"/>
            <a:ext cx="2066700" cy="62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3" name="Google Shape;163;p21"/>
          <p:cNvSpPr txBox="1"/>
          <p:nvPr>
            <p:ph idx="1" type="subTitle"/>
          </p:nvPr>
        </p:nvSpPr>
        <p:spPr>
          <a:xfrm>
            <a:off x="826206" y="2235975"/>
            <a:ext cx="20667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4" name="Google Shape;164;p21"/>
          <p:cNvSpPr txBox="1"/>
          <p:nvPr>
            <p:ph hasCustomPrompt="1" idx="2" type="title"/>
          </p:nvPr>
        </p:nvSpPr>
        <p:spPr>
          <a:xfrm>
            <a:off x="3538656" y="1402775"/>
            <a:ext cx="2066700" cy="62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solidFill>
                  <a:schemeClr val="accen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5" name="Google Shape;165;p21"/>
          <p:cNvSpPr txBox="1"/>
          <p:nvPr>
            <p:ph idx="3" type="subTitle"/>
          </p:nvPr>
        </p:nvSpPr>
        <p:spPr>
          <a:xfrm>
            <a:off x="3538644" y="2235975"/>
            <a:ext cx="20667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21"/>
          <p:cNvSpPr txBox="1"/>
          <p:nvPr>
            <p:ph hasCustomPrompt="1" idx="4" type="title"/>
          </p:nvPr>
        </p:nvSpPr>
        <p:spPr>
          <a:xfrm>
            <a:off x="2158890" y="3089250"/>
            <a:ext cx="2066700" cy="62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7" name="Google Shape;167;p21"/>
          <p:cNvSpPr txBox="1"/>
          <p:nvPr>
            <p:ph idx="5" type="subTitle"/>
          </p:nvPr>
        </p:nvSpPr>
        <p:spPr>
          <a:xfrm>
            <a:off x="2158890" y="3922475"/>
            <a:ext cx="20667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8" name="Google Shape;168;p21"/>
          <p:cNvSpPr txBox="1"/>
          <p:nvPr>
            <p:ph hasCustomPrompt="1" idx="6" type="title"/>
          </p:nvPr>
        </p:nvSpPr>
        <p:spPr>
          <a:xfrm>
            <a:off x="6251094" y="1402775"/>
            <a:ext cx="2066700" cy="62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solidFill>
                  <a:schemeClr val="accen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69" name="Google Shape;169;p21"/>
          <p:cNvSpPr txBox="1"/>
          <p:nvPr>
            <p:ph idx="7" type="subTitle"/>
          </p:nvPr>
        </p:nvSpPr>
        <p:spPr>
          <a:xfrm>
            <a:off x="6251081" y="2235975"/>
            <a:ext cx="20667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0" name="Google Shape;170;p21"/>
          <p:cNvSpPr txBox="1"/>
          <p:nvPr>
            <p:ph hasCustomPrompt="1" idx="8" type="title"/>
          </p:nvPr>
        </p:nvSpPr>
        <p:spPr>
          <a:xfrm>
            <a:off x="4889565" y="3089250"/>
            <a:ext cx="2066700" cy="62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71" name="Google Shape;171;p21"/>
          <p:cNvSpPr txBox="1"/>
          <p:nvPr>
            <p:ph idx="9" type="subTitle"/>
          </p:nvPr>
        </p:nvSpPr>
        <p:spPr>
          <a:xfrm>
            <a:off x="4889515" y="3922475"/>
            <a:ext cx="2066700" cy="44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 name="Google Shape;172;p21"/>
          <p:cNvSpPr txBox="1"/>
          <p:nvPr>
            <p:ph idx="13"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dk2"/>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173" name="Shape 173"/>
        <p:cNvGrpSpPr/>
        <p:nvPr/>
      </p:nvGrpSpPr>
      <p:grpSpPr>
        <a:xfrm>
          <a:off x="0" y="0"/>
          <a:ext cx="0" cy="0"/>
          <a:chOff x="0" y="0"/>
          <a:chExt cx="0" cy="0"/>
        </a:xfrm>
      </p:grpSpPr>
      <p:sp>
        <p:nvSpPr>
          <p:cNvPr id="174" name="Google Shape;174;p22"/>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2"/>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2"/>
          <p:cNvSpPr txBox="1"/>
          <p:nvPr>
            <p:ph idx="1" type="subTitle"/>
          </p:nvPr>
        </p:nvSpPr>
        <p:spPr>
          <a:xfrm>
            <a:off x="1018025" y="1243650"/>
            <a:ext cx="3524100" cy="32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77" name="Google Shape;177;p2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accent2"/>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78" name="Google Shape;178;p22"/>
          <p:cNvSpPr txBox="1"/>
          <p:nvPr>
            <p:ph idx="2" type="subTitle"/>
          </p:nvPr>
        </p:nvSpPr>
        <p:spPr>
          <a:xfrm>
            <a:off x="4601875" y="1243525"/>
            <a:ext cx="3524100" cy="32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79" name="Shape 179"/>
        <p:cNvGrpSpPr/>
        <p:nvPr/>
      </p:nvGrpSpPr>
      <p:grpSpPr>
        <a:xfrm>
          <a:off x="0" y="0"/>
          <a:ext cx="0" cy="0"/>
          <a:chOff x="0" y="0"/>
          <a:chExt cx="0" cy="0"/>
        </a:xfrm>
      </p:grpSpPr>
      <p:sp>
        <p:nvSpPr>
          <p:cNvPr id="180" name="Google Shape;180;p2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accent2"/>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81" name="Google Shape;181;p23"/>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83" name="Shape 183"/>
        <p:cNvGrpSpPr/>
        <p:nvPr/>
      </p:nvGrpSpPr>
      <p:grpSpPr>
        <a:xfrm>
          <a:off x="0" y="0"/>
          <a:ext cx="0" cy="0"/>
          <a:chOff x="0" y="0"/>
          <a:chExt cx="0" cy="0"/>
        </a:xfrm>
      </p:grpSpPr>
      <p:sp>
        <p:nvSpPr>
          <p:cNvPr id="184" name="Google Shape;184;p24"/>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4"/>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4"/>
          <p:cNvSpPr txBox="1"/>
          <p:nvPr>
            <p:ph type="ctrTitle"/>
          </p:nvPr>
        </p:nvSpPr>
        <p:spPr>
          <a:xfrm>
            <a:off x="1538360" y="760575"/>
            <a:ext cx="3460200" cy="9978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sz="6700">
                <a:solidFill>
                  <a:schemeClr val="lt2"/>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87" name="Google Shape;187;p24"/>
          <p:cNvSpPr txBox="1"/>
          <p:nvPr>
            <p:ph idx="1" type="subTitle"/>
          </p:nvPr>
        </p:nvSpPr>
        <p:spPr>
          <a:xfrm>
            <a:off x="1534425" y="1739400"/>
            <a:ext cx="3468300" cy="1190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88" name="Google Shape;188;p24"/>
          <p:cNvSpPr txBox="1"/>
          <p:nvPr/>
        </p:nvSpPr>
        <p:spPr>
          <a:xfrm>
            <a:off x="1534422" y="3613609"/>
            <a:ext cx="4245000" cy="3435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000">
                <a:solidFill>
                  <a:schemeClr val="lt1"/>
                </a:solidFill>
                <a:latin typeface="Mulish"/>
                <a:ea typeface="Mulish"/>
                <a:cs typeface="Mulish"/>
                <a:sym typeface="Mulish"/>
              </a:rPr>
              <a:t>CREDITS: This presentation template was created by </a:t>
            </a:r>
            <a:r>
              <a:rPr b="1" lang="en" sz="1000">
                <a:solidFill>
                  <a:schemeClr val="dk2"/>
                </a:solidFill>
                <a:uFill>
                  <a:noFill/>
                </a:uFill>
                <a:latin typeface="Mulish"/>
                <a:ea typeface="Mulish"/>
                <a:cs typeface="Mulish"/>
                <a:sym typeface="Mulish"/>
                <a:hlinkClick r:id="rId2">
                  <a:extLst>
                    <a:ext uri="{A12FA001-AC4F-418D-AE19-62706E023703}">
                      <ahyp:hlinkClr val="tx"/>
                    </a:ext>
                  </a:extLst>
                </a:hlinkClick>
              </a:rPr>
              <a:t>Slidesgo</a:t>
            </a:r>
            <a:r>
              <a:rPr lang="en" sz="1000">
                <a:solidFill>
                  <a:schemeClr val="lt1"/>
                </a:solidFill>
                <a:latin typeface="Mulish"/>
                <a:ea typeface="Mulish"/>
                <a:cs typeface="Mulish"/>
                <a:sym typeface="Mulish"/>
              </a:rPr>
              <a:t>, and it includes icons by</a:t>
            </a:r>
            <a:r>
              <a:rPr lang="en" sz="1000">
                <a:solidFill>
                  <a:schemeClr val="accent1"/>
                </a:solidFill>
                <a:latin typeface="Mulish"/>
                <a:ea typeface="Mulish"/>
                <a:cs typeface="Mulish"/>
                <a:sym typeface="Mulish"/>
              </a:rPr>
              <a:t> </a:t>
            </a:r>
            <a:r>
              <a:rPr b="1" lang="en" sz="1000">
                <a:solidFill>
                  <a:schemeClr val="accent1"/>
                </a:solidFill>
                <a:uFill>
                  <a:noFill/>
                </a:uFill>
                <a:latin typeface="Mulish"/>
                <a:ea typeface="Mulish"/>
                <a:cs typeface="Mulish"/>
                <a:sym typeface="Mulish"/>
                <a:hlinkClick r:id="rId3">
                  <a:extLst>
                    <a:ext uri="{A12FA001-AC4F-418D-AE19-62706E023703}">
                      <ahyp:hlinkClr val="tx"/>
                    </a:ext>
                  </a:extLst>
                </a:hlinkClick>
              </a:rPr>
              <a:t>Flaticon</a:t>
            </a:r>
            <a:r>
              <a:rPr lang="en" sz="1000">
                <a:solidFill>
                  <a:schemeClr val="lt1"/>
                </a:solidFill>
                <a:latin typeface="Mulish"/>
                <a:ea typeface="Mulish"/>
                <a:cs typeface="Mulish"/>
                <a:sym typeface="Mulish"/>
              </a:rPr>
              <a:t>, infographics &amp; images by</a:t>
            </a:r>
            <a:r>
              <a:rPr lang="en" sz="1000">
                <a:solidFill>
                  <a:schemeClr val="accent2"/>
                </a:solidFill>
                <a:latin typeface="Mulish"/>
                <a:ea typeface="Mulish"/>
                <a:cs typeface="Mulish"/>
                <a:sym typeface="Mulish"/>
              </a:rPr>
              <a:t> </a:t>
            </a:r>
            <a:r>
              <a:rPr b="1" lang="en" sz="1000">
                <a:solidFill>
                  <a:schemeClr val="accent2"/>
                </a:solidFill>
                <a:uFill>
                  <a:noFill/>
                </a:uFill>
                <a:latin typeface="Mulish"/>
                <a:ea typeface="Mulish"/>
                <a:cs typeface="Mulish"/>
                <a:sym typeface="Mulish"/>
                <a:hlinkClick r:id="rId4">
                  <a:extLst>
                    <a:ext uri="{A12FA001-AC4F-418D-AE19-62706E023703}">
                      <ahyp:hlinkClr val="tx"/>
                    </a:ext>
                  </a:extLst>
                </a:hlinkClick>
              </a:rPr>
              <a:t>Freepik</a:t>
            </a:r>
            <a:endParaRPr sz="1000">
              <a:solidFill>
                <a:schemeClr val="accent2"/>
              </a:solidFill>
              <a:latin typeface="Mulish"/>
              <a:ea typeface="Mulish"/>
              <a:cs typeface="Mulish"/>
              <a:sym typeface="Mulish"/>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89" name="Shape 189"/>
        <p:cNvGrpSpPr/>
        <p:nvPr/>
      </p:nvGrpSpPr>
      <p:grpSpPr>
        <a:xfrm>
          <a:off x="0" y="0"/>
          <a:ext cx="0" cy="0"/>
          <a:chOff x="0" y="0"/>
          <a:chExt cx="0" cy="0"/>
        </a:xfrm>
      </p:grpSpPr>
      <p:sp>
        <p:nvSpPr>
          <p:cNvPr id="190" name="Google Shape;190;p25"/>
          <p:cNvSpPr/>
          <p:nvPr/>
        </p:nvSpPr>
        <p:spPr>
          <a:xfrm>
            <a:off x="715100" y="910225"/>
            <a:ext cx="3439867" cy="3323052"/>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5"/>
          <p:cNvSpPr/>
          <p:nvPr/>
        </p:nvSpPr>
        <p:spPr>
          <a:xfrm>
            <a:off x="4989025" y="910225"/>
            <a:ext cx="3439867" cy="3323052"/>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92" name="Shape 192"/>
        <p:cNvGrpSpPr/>
        <p:nvPr/>
      </p:nvGrpSpPr>
      <p:grpSpPr>
        <a:xfrm>
          <a:off x="0" y="0"/>
          <a:ext cx="0" cy="0"/>
          <a:chOff x="0" y="0"/>
          <a:chExt cx="0" cy="0"/>
        </a:xfrm>
      </p:grpSpPr>
      <p:sp>
        <p:nvSpPr>
          <p:cNvPr id="193" name="Google Shape;193;p26"/>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97" name="Shape 197"/>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98" name="Shape 198"/>
        <p:cNvGrpSpPr/>
        <p:nvPr/>
      </p:nvGrpSpPr>
      <p:grpSpPr>
        <a:xfrm>
          <a:off x="0" y="0"/>
          <a:ext cx="0" cy="0"/>
          <a:chOff x="0" y="0"/>
          <a:chExt cx="0" cy="0"/>
        </a:xfrm>
      </p:grpSpPr>
      <p:sp>
        <p:nvSpPr>
          <p:cNvPr id="199" name="Google Shape;199;p2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accent1"/>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3" name="Google Shape;23;p4"/>
          <p:cNvSpPr txBox="1"/>
          <p:nvPr>
            <p:ph idx="1" type="body"/>
          </p:nvPr>
        </p:nvSpPr>
        <p:spPr>
          <a:xfrm>
            <a:off x="898075" y="1060125"/>
            <a:ext cx="73479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rgbClr val="434343"/>
              </a:buClr>
              <a:buSzPts val="1200"/>
              <a:buAutoNum type="arabicPeriod"/>
              <a:defRPr sz="1150"/>
            </a:lvl1pPr>
            <a:lvl2pPr indent="-304800" lvl="1" marL="914400" rtl="0">
              <a:lnSpc>
                <a:spcPct val="115000"/>
              </a:lnSpc>
              <a:spcBef>
                <a:spcPts val="0"/>
              </a:spcBef>
              <a:spcAft>
                <a:spcPts val="0"/>
              </a:spcAft>
              <a:buClr>
                <a:srgbClr val="434343"/>
              </a:buClr>
              <a:buSzPts val="1200"/>
              <a:buFont typeface="Roboto Condensed Light"/>
              <a:buAutoNum type="alphaLcPeriod"/>
              <a:defRPr/>
            </a:lvl2pPr>
            <a:lvl3pPr indent="-304800" lvl="2" marL="1371600" rtl="0">
              <a:lnSpc>
                <a:spcPct val="115000"/>
              </a:lnSpc>
              <a:spcBef>
                <a:spcPts val="0"/>
              </a:spcBef>
              <a:spcAft>
                <a:spcPts val="0"/>
              </a:spcAft>
              <a:buClr>
                <a:srgbClr val="434343"/>
              </a:buClr>
              <a:buSzPts val="1200"/>
              <a:buFont typeface="Roboto Condensed Light"/>
              <a:buAutoNum type="romanLcPeriod"/>
              <a:defRPr/>
            </a:lvl3pPr>
            <a:lvl4pPr indent="-304800" lvl="3" marL="1828800" rtl="0">
              <a:lnSpc>
                <a:spcPct val="115000"/>
              </a:lnSpc>
              <a:spcBef>
                <a:spcPts val="0"/>
              </a:spcBef>
              <a:spcAft>
                <a:spcPts val="0"/>
              </a:spcAft>
              <a:buClr>
                <a:srgbClr val="434343"/>
              </a:buClr>
              <a:buSzPts val="1200"/>
              <a:buFont typeface="Roboto Condensed Light"/>
              <a:buAutoNum type="arabicPeriod"/>
              <a:defRPr/>
            </a:lvl4pPr>
            <a:lvl5pPr indent="-304800" lvl="4" marL="2286000" rtl="0">
              <a:lnSpc>
                <a:spcPct val="115000"/>
              </a:lnSpc>
              <a:spcBef>
                <a:spcPts val="0"/>
              </a:spcBef>
              <a:spcAft>
                <a:spcPts val="0"/>
              </a:spcAft>
              <a:buClr>
                <a:srgbClr val="434343"/>
              </a:buClr>
              <a:buSzPts val="1200"/>
              <a:buFont typeface="Roboto Condensed Light"/>
              <a:buAutoNum type="alphaLcPeriod"/>
              <a:defRPr/>
            </a:lvl5pPr>
            <a:lvl6pPr indent="-304800" lvl="5" marL="2743200" rtl="0">
              <a:lnSpc>
                <a:spcPct val="115000"/>
              </a:lnSpc>
              <a:spcBef>
                <a:spcPts val="0"/>
              </a:spcBef>
              <a:spcAft>
                <a:spcPts val="0"/>
              </a:spcAft>
              <a:buClr>
                <a:srgbClr val="434343"/>
              </a:buClr>
              <a:buSzPts val="1200"/>
              <a:buFont typeface="Roboto Condensed Light"/>
              <a:buAutoNum type="romanLcPeriod"/>
              <a:defRPr/>
            </a:lvl6pPr>
            <a:lvl7pPr indent="-304800" lvl="6" marL="3200400" rtl="0">
              <a:lnSpc>
                <a:spcPct val="115000"/>
              </a:lnSpc>
              <a:spcBef>
                <a:spcPts val="0"/>
              </a:spcBef>
              <a:spcAft>
                <a:spcPts val="0"/>
              </a:spcAft>
              <a:buClr>
                <a:srgbClr val="434343"/>
              </a:buClr>
              <a:buSzPts val="1200"/>
              <a:buFont typeface="Roboto Condensed Light"/>
              <a:buAutoNum type="arabicPeriod"/>
              <a:defRPr/>
            </a:lvl7pPr>
            <a:lvl8pPr indent="-304800" lvl="7" marL="3657600" rtl="0">
              <a:lnSpc>
                <a:spcPct val="115000"/>
              </a:lnSpc>
              <a:spcBef>
                <a:spcPts val="0"/>
              </a:spcBef>
              <a:spcAft>
                <a:spcPts val="0"/>
              </a:spcAft>
              <a:buClr>
                <a:srgbClr val="434343"/>
              </a:buClr>
              <a:buSzPts val="1200"/>
              <a:buFont typeface="Roboto Condensed Light"/>
              <a:buAutoNum type="alphaLcPeriod"/>
              <a:defRPr/>
            </a:lvl8pPr>
            <a:lvl9pPr indent="-304800" lvl="8" marL="4114800" rtl="0">
              <a:lnSpc>
                <a:spcPct val="115000"/>
              </a:lnSpc>
              <a:spcBef>
                <a:spcPts val="0"/>
              </a:spcBef>
              <a:spcAft>
                <a:spcPts val="0"/>
              </a:spcAft>
              <a:buClr>
                <a:srgbClr val="434343"/>
              </a:buClr>
              <a:buSzPts val="1200"/>
              <a:buFont typeface="Roboto Condensed Light"/>
              <a:buAutoNum type="romanLcPerio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idx="1" type="subTitle"/>
          </p:nvPr>
        </p:nvSpPr>
        <p:spPr>
          <a:xfrm>
            <a:off x="1689500" y="3177550"/>
            <a:ext cx="2110200" cy="5148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500"/>
              <a:buFont typeface="Bebas Neue"/>
              <a:buNone/>
              <a:defRPr sz="2500">
                <a:latin typeface="Londrina Solid"/>
                <a:ea typeface="Londrina Solid"/>
                <a:cs typeface="Londrina Solid"/>
                <a:sym typeface="Londrina Solid"/>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8" name="Google Shape;28;p5"/>
          <p:cNvSpPr txBox="1"/>
          <p:nvPr>
            <p:ph idx="2" type="subTitle"/>
          </p:nvPr>
        </p:nvSpPr>
        <p:spPr>
          <a:xfrm>
            <a:off x="5344300" y="3177550"/>
            <a:ext cx="2110200" cy="51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Font typeface="Bebas Neue"/>
              <a:buNone/>
              <a:defRPr sz="2500">
                <a:latin typeface="Londrina Solid"/>
                <a:ea typeface="Londrina Solid"/>
                <a:cs typeface="Londrina Solid"/>
                <a:sym typeface="Londrina Soli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29" name="Google Shape;29;p5"/>
          <p:cNvSpPr txBox="1"/>
          <p:nvPr>
            <p:ph idx="3" type="subTitle"/>
          </p:nvPr>
        </p:nvSpPr>
        <p:spPr>
          <a:xfrm>
            <a:off x="1689523" y="3639100"/>
            <a:ext cx="2110200" cy="51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 name="Google Shape;30;p5"/>
          <p:cNvSpPr txBox="1"/>
          <p:nvPr>
            <p:ph idx="4" type="subTitle"/>
          </p:nvPr>
        </p:nvSpPr>
        <p:spPr>
          <a:xfrm>
            <a:off x="5344300" y="3639100"/>
            <a:ext cx="2110200" cy="51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 name="Google Shape;31;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dk2"/>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700"/>
              <a:buNone/>
              <a:defRPr>
                <a:solidFill>
                  <a:schemeClr val="lt2"/>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4" name="Google Shape;34;p6"/>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4097975" y="1216300"/>
            <a:ext cx="37146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700"/>
              <a:buNone/>
              <a:defRPr>
                <a:solidFill>
                  <a:schemeClr val="accent1"/>
                </a:solidFill>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40" name="Google Shape;40;p7"/>
          <p:cNvSpPr txBox="1"/>
          <p:nvPr>
            <p:ph idx="1" type="body"/>
          </p:nvPr>
        </p:nvSpPr>
        <p:spPr>
          <a:xfrm>
            <a:off x="4097975" y="1789000"/>
            <a:ext cx="3903000" cy="21336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txBox="1"/>
          <p:nvPr>
            <p:ph type="title"/>
          </p:nvPr>
        </p:nvSpPr>
        <p:spPr>
          <a:xfrm>
            <a:off x="1469575" y="1359175"/>
            <a:ext cx="3837300" cy="2137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7600">
                <a:solidFill>
                  <a:schemeClr val="dk2"/>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43" name="Google Shape;43;p8"/>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8"/>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txBox="1"/>
          <p:nvPr>
            <p:ph type="title"/>
          </p:nvPr>
        </p:nvSpPr>
        <p:spPr>
          <a:xfrm>
            <a:off x="1942350" y="1502750"/>
            <a:ext cx="5259300" cy="648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700">
                <a:solidFill>
                  <a:schemeClr val="lt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7" name="Google Shape;47;p9"/>
          <p:cNvSpPr txBox="1"/>
          <p:nvPr>
            <p:ph idx="1" type="subTitle"/>
          </p:nvPr>
        </p:nvSpPr>
        <p:spPr>
          <a:xfrm>
            <a:off x="1884400" y="2274950"/>
            <a:ext cx="5259300" cy="1590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8" name="Google Shape;48;p9"/>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9"/>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accent2"/>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0"/>
            <a:ext cx="9144000" cy="5143500"/>
          </a:xfrm>
          <a:prstGeom prst="rect">
            <a:avLst/>
          </a:prstGeom>
          <a:gradFill>
            <a:gsLst>
              <a:gs pos="0">
                <a:srgbClr val="191919">
                  <a:alpha val="32549"/>
                </a:srgbClr>
              </a:gs>
              <a:gs pos="100000">
                <a:srgbClr val="FFFFFF">
                  <a:alpha val="0"/>
                </a:srgbClr>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type="title"/>
          </p:nvPr>
        </p:nvSpPr>
        <p:spPr>
          <a:xfrm>
            <a:off x="980425" y="3261700"/>
            <a:ext cx="4572000" cy="1152900"/>
          </a:xfrm>
          <a:prstGeom prst="rect">
            <a:avLst/>
          </a:prstGeom>
        </p:spPr>
        <p:txBody>
          <a:bodyPr anchorCtr="0" anchor="ctr" bIns="91425" lIns="91425" spcFirstLastPara="1" rIns="91425" wrap="square" tIns="91425">
            <a:noAutofit/>
          </a:bodyPr>
          <a:lstStyle>
            <a:lvl1pPr lvl="0" rtl="0">
              <a:spcBef>
                <a:spcPts val="0"/>
              </a:spcBef>
              <a:spcAft>
                <a:spcPts val="0"/>
              </a:spcAft>
              <a:buSzPts val="3700"/>
              <a:buNone/>
              <a:defRPr>
                <a:solidFill>
                  <a:schemeClr val="accent2"/>
                </a:solidFill>
              </a:defRPr>
            </a:lvl1pPr>
            <a:lvl2pPr lvl="1" rtl="0" algn="ctr">
              <a:spcBef>
                <a:spcPts val="0"/>
              </a:spcBef>
              <a:spcAft>
                <a:spcPts val="0"/>
              </a:spcAft>
              <a:buSzPts val="3700"/>
              <a:buNone/>
              <a:defRPr/>
            </a:lvl2pPr>
            <a:lvl3pPr lvl="2" rtl="0" algn="ctr">
              <a:spcBef>
                <a:spcPts val="0"/>
              </a:spcBef>
              <a:spcAft>
                <a:spcPts val="0"/>
              </a:spcAft>
              <a:buSzPts val="3700"/>
              <a:buNone/>
              <a:defRPr/>
            </a:lvl3pPr>
            <a:lvl4pPr lvl="3" rtl="0" algn="ctr">
              <a:spcBef>
                <a:spcPts val="0"/>
              </a:spcBef>
              <a:spcAft>
                <a:spcPts val="0"/>
              </a:spcAft>
              <a:buSzPts val="3700"/>
              <a:buNone/>
              <a:defRPr/>
            </a:lvl4pPr>
            <a:lvl5pPr lvl="4" rtl="0" algn="ctr">
              <a:spcBef>
                <a:spcPts val="0"/>
              </a:spcBef>
              <a:spcAft>
                <a:spcPts val="0"/>
              </a:spcAft>
              <a:buSzPts val="3700"/>
              <a:buNone/>
              <a:defRPr/>
            </a:lvl5pPr>
            <a:lvl6pPr lvl="5" rtl="0" algn="ctr">
              <a:spcBef>
                <a:spcPts val="0"/>
              </a:spcBef>
              <a:spcAft>
                <a:spcPts val="0"/>
              </a:spcAft>
              <a:buSzPts val="3700"/>
              <a:buNone/>
              <a:defRPr/>
            </a:lvl6pPr>
            <a:lvl7pPr lvl="6" rtl="0" algn="ctr">
              <a:spcBef>
                <a:spcPts val="0"/>
              </a:spcBef>
              <a:spcAft>
                <a:spcPts val="0"/>
              </a:spcAft>
              <a:buSzPts val="3700"/>
              <a:buNone/>
              <a:defRPr/>
            </a:lvl7pPr>
            <a:lvl8pPr lvl="7" rtl="0" algn="ctr">
              <a:spcBef>
                <a:spcPts val="0"/>
              </a:spcBef>
              <a:spcAft>
                <a:spcPts val="0"/>
              </a:spcAft>
              <a:buSzPts val="3700"/>
              <a:buNone/>
              <a:defRPr/>
            </a:lvl8pPr>
            <a:lvl9pPr lvl="8" rtl="0" algn="ctr">
              <a:spcBef>
                <a:spcPts val="0"/>
              </a:spcBef>
              <a:spcAft>
                <a:spcPts val="0"/>
              </a:spcAft>
              <a:buSzPts val="3700"/>
              <a:buNone/>
              <a:defRPr/>
            </a:lvl9pPr>
          </a:lstStyle>
          <a:p/>
        </p:txBody>
      </p:sp>
      <p:sp>
        <p:nvSpPr>
          <p:cNvPr id="53" name="Google Shape;53;p10"/>
          <p:cNvSpPr/>
          <p:nvPr/>
        </p:nvSpPr>
        <p:spPr>
          <a:xfrm>
            <a:off x="265350" y="102050"/>
            <a:ext cx="8634900" cy="4980101"/>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38100">
            <a:solidFill>
              <a:schemeClr val="lt1"/>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a:off x="420840" y="261444"/>
            <a:ext cx="8305847" cy="4631767"/>
          </a:xfrm>
          <a:custGeom>
            <a:rect b="b" l="l" r="r" t="t"/>
            <a:pathLst>
              <a:path extrusionOk="0" fill="none" h="179092" w="258588">
                <a:moveTo>
                  <a:pt x="215698" y="0"/>
                </a:moveTo>
                <a:lnTo>
                  <a:pt x="236148" y="0"/>
                </a:lnTo>
                <a:cubicBezTo>
                  <a:pt x="236148" y="12371"/>
                  <a:pt x="246217" y="22440"/>
                  <a:pt x="258588" y="22440"/>
                </a:cubicBezTo>
                <a:lnTo>
                  <a:pt x="258588" y="156651"/>
                </a:lnTo>
                <a:cubicBezTo>
                  <a:pt x="246217" y="156651"/>
                  <a:pt x="236148" y="166720"/>
                  <a:pt x="236148" y="179091"/>
                </a:cubicBezTo>
                <a:lnTo>
                  <a:pt x="22440" y="179091"/>
                </a:lnTo>
                <a:cubicBezTo>
                  <a:pt x="22440" y="166720"/>
                  <a:pt x="12372" y="156651"/>
                  <a:pt x="0" y="156651"/>
                </a:cubicBezTo>
                <a:lnTo>
                  <a:pt x="0" y="22440"/>
                </a:lnTo>
                <a:cubicBezTo>
                  <a:pt x="12372" y="22440"/>
                  <a:pt x="22440" y="12410"/>
                  <a:pt x="22440" y="0"/>
                </a:cubicBezTo>
                <a:lnTo>
                  <a:pt x="215698" y="0"/>
                </a:lnTo>
                <a:close/>
              </a:path>
            </a:pathLst>
          </a:custGeom>
          <a:noFill/>
          <a:ln cap="flat" cmpd="sng" w="17550">
            <a:solidFill>
              <a:schemeClr val="lt1"/>
            </a:solidFill>
            <a:prstDash val="solid"/>
            <a:miter lim="3902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7"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3700"/>
              <a:buFont typeface="Londrina Solid"/>
              <a:buNone/>
              <a:defRPr sz="3700">
                <a:solidFill>
                  <a:schemeClr val="lt1"/>
                </a:solidFill>
                <a:latin typeface="Londrina Solid"/>
                <a:ea typeface="Londrina Solid"/>
                <a:cs typeface="Londrina Solid"/>
                <a:sym typeface="Londrina Solid"/>
              </a:defRPr>
            </a:lvl1pPr>
            <a:lvl2pPr lvl="1" rtl="0">
              <a:spcBef>
                <a:spcPts val="0"/>
              </a:spcBef>
              <a:spcAft>
                <a:spcPts val="0"/>
              </a:spcAft>
              <a:buClr>
                <a:schemeClr val="lt1"/>
              </a:buClr>
              <a:buSzPts val="3700"/>
              <a:buFont typeface="Alfa Slab One"/>
              <a:buNone/>
              <a:defRPr sz="3700">
                <a:solidFill>
                  <a:schemeClr val="lt1"/>
                </a:solidFill>
                <a:latin typeface="Alfa Slab One"/>
                <a:ea typeface="Alfa Slab One"/>
                <a:cs typeface="Alfa Slab One"/>
                <a:sym typeface="Alfa Slab One"/>
              </a:defRPr>
            </a:lvl2pPr>
            <a:lvl3pPr lvl="2" rtl="0">
              <a:spcBef>
                <a:spcPts val="0"/>
              </a:spcBef>
              <a:spcAft>
                <a:spcPts val="0"/>
              </a:spcAft>
              <a:buClr>
                <a:schemeClr val="lt1"/>
              </a:buClr>
              <a:buSzPts val="3700"/>
              <a:buFont typeface="Alfa Slab One"/>
              <a:buNone/>
              <a:defRPr sz="3700">
                <a:solidFill>
                  <a:schemeClr val="lt1"/>
                </a:solidFill>
                <a:latin typeface="Alfa Slab One"/>
                <a:ea typeface="Alfa Slab One"/>
                <a:cs typeface="Alfa Slab One"/>
                <a:sym typeface="Alfa Slab One"/>
              </a:defRPr>
            </a:lvl3pPr>
            <a:lvl4pPr lvl="3" rtl="0">
              <a:spcBef>
                <a:spcPts val="0"/>
              </a:spcBef>
              <a:spcAft>
                <a:spcPts val="0"/>
              </a:spcAft>
              <a:buClr>
                <a:schemeClr val="lt1"/>
              </a:buClr>
              <a:buSzPts val="3700"/>
              <a:buFont typeface="Alfa Slab One"/>
              <a:buNone/>
              <a:defRPr sz="3700">
                <a:solidFill>
                  <a:schemeClr val="lt1"/>
                </a:solidFill>
                <a:latin typeface="Alfa Slab One"/>
                <a:ea typeface="Alfa Slab One"/>
                <a:cs typeface="Alfa Slab One"/>
                <a:sym typeface="Alfa Slab One"/>
              </a:defRPr>
            </a:lvl4pPr>
            <a:lvl5pPr lvl="4" rtl="0">
              <a:spcBef>
                <a:spcPts val="0"/>
              </a:spcBef>
              <a:spcAft>
                <a:spcPts val="0"/>
              </a:spcAft>
              <a:buClr>
                <a:schemeClr val="lt1"/>
              </a:buClr>
              <a:buSzPts val="3700"/>
              <a:buFont typeface="Alfa Slab One"/>
              <a:buNone/>
              <a:defRPr sz="3700">
                <a:solidFill>
                  <a:schemeClr val="lt1"/>
                </a:solidFill>
                <a:latin typeface="Alfa Slab One"/>
                <a:ea typeface="Alfa Slab One"/>
                <a:cs typeface="Alfa Slab One"/>
                <a:sym typeface="Alfa Slab One"/>
              </a:defRPr>
            </a:lvl5pPr>
            <a:lvl6pPr lvl="5" rtl="0">
              <a:spcBef>
                <a:spcPts val="0"/>
              </a:spcBef>
              <a:spcAft>
                <a:spcPts val="0"/>
              </a:spcAft>
              <a:buClr>
                <a:schemeClr val="lt1"/>
              </a:buClr>
              <a:buSzPts val="3700"/>
              <a:buFont typeface="Alfa Slab One"/>
              <a:buNone/>
              <a:defRPr sz="3700">
                <a:solidFill>
                  <a:schemeClr val="lt1"/>
                </a:solidFill>
                <a:latin typeface="Alfa Slab One"/>
                <a:ea typeface="Alfa Slab One"/>
                <a:cs typeface="Alfa Slab One"/>
                <a:sym typeface="Alfa Slab One"/>
              </a:defRPr>
            </a:lvl6pPr>
            <a:lvl7pPr lvl="6" rtl="0">
              <a:spcBef>
                <a:spcPts val="0"/>
              </a:spcBef>
              <a:spcAft>
                <a:spcPts val="0"/>
              </a:spcAft>
              <a:buClr>
                <a:schemeClr val="lt1"/>
              </a:buClr>
              <a:buSzPts val="3700"/>
              <a:buFont typeface="Alfa Slab One"/>
              <a:buNone/>
              <a:defRPr sz="3700">
                <a:solidFill>
                  <a:schemeClr val="lt1"/>
                </a:solidFill>
                <a:latin typeface="Alfa Slab One"/>
                <a:ea typeface="Alfa Slab One"/>
                <a:cs typeface="Alfa Slab One"/>
                <a:sym typeface="Alfa Slab One"/>
              </a:defRPr>
            </a:lvl7pPr>
            <a:lvl8pPr lvl="7" rtl="0">
              <a:spcBef>
                <a:spcPts val="0"/>
              </a:spcBef>
              <a:spcAft>
                <a:spcPts val="0"/>
              </a:spcAft>
              <a:buClr>
                <a:schemeClr val="lt1"/>
              </a:buClr>
              <a:buSzPts val="3700"/>
              <a:buFont typeface="Alfa Slab One"/>
              <a:buNone/>
              <a:defRPr sz="3700">
                <a:solidFill>
                  <a:schemeClr val="lt1"/>
                </a:solidFill>
                <a:latin typeface="Alfa Slab One"/>
                <a:ea typeface="Alfa Slab One"/>
                <a:cs typeface="Alfa Slab One"/>
                <a:sym typeface="Alfa Slab One"/>
              </a:defRPr>
            </a:lvl8pPr>
            <a:lvl9pPr lvl="8" rtl="0">
              <a:spcBef>
                <a:spcPts val="0"/>
              </a:spcBef>
              <a:spcAft>
                <a:spcPts val="0"/>
              </a:spcAft>
              <a:buClr>
                <a:schemeClr val="lt1"/>
              </a:buClr>
              <a:buSzPts val="3700"/>
              <a:buFont typeface="Alfa Slab One"/>
              <a:buNone/>
              <a:defRPr sz="3700">
                <a:solidFill>
                  <a:schemeClr val="lt1"/>
                </a:solidFill>
                <a:latin typeface="Alfa Slab One"/>
                <a:ea typeface="Alfa Slab One"/>
                <a:cs typeface="Alfa Slab One"/>
                <a:sym typeface="Alfa Slab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Font typeface="Mulish"/>
              <a:buChar char="●"/>
              <a:defRPr>
                <a:solidFill>
                  <a:schemeClr val="lt1"/>
                </a:solidFill>
                <a:latin typeface="Mulish"/>
                <a:ea typeface="Mulish"/>
                <a:cs typeface="Mulish"/>
                <a:sym typeface="Mulish"/>
              </a:defRPr>
            </a:lvl1pPr>
            <a:lvl2pPr indent="-317500" lvl="1" marL="914400">
              <a:lnSpc>
                <a:spcPct val="115000"/>
              </a:lnSpc>
              <a:spcBef>
                <a:spcPts val="1600"/>
              </a:spcBef>
              <a:spcAft>
                <a:spcPts val="0"/>
              </a:spcAft>
              <a:buClr>
                <a:schemeClr val="lt1"/>
              </a:buClr>
              <a:buSzPts val="1400"/>
              <a:buFont typeface="Mulish"/>
              <a:buChar char="○"/>
              <a:defRPr>
                <a:solidFill>
                  <a:schemeClr val="lt1"/>
                </a:solidFill>
                <a:latin typeface="Mulish"/>
                <a:ea typeface="Mulish"/>
                <a:cs typeface="Mulish"/>
                <a:sym typeface="Mulish"/>
              </a:defRPr>
            </a:lvl2pPr>
            <a:lvl3pPr indent="-317500" lvl="2" marL="1371600">
              <a:lnSpc>
                <a:spcPct val="115000"/>
              </a:lnSpc>
              <a:spcBef>
                <a:spcPts val="1600"/>
              </a:spcBef>
              <a:spcAft>
                <a:spcPts val="0"/>
              </a:spcAft>
              <a:buClr>
                <a:schemeClr val="lt1"/>
              </a:buClr>
              <a:buSzPts val="1400"/>
              <a:buFont typeface="Mulish"/>
              <a:buChar char="■"/>
              <a:defRPr>
                <a:solidFill>
                  <a:schemeClr val="lt1"/>
                </a:solidFill>
                <a:latin typeface="Mulish"/>
                <a:ea typeface="Mulish"/>
                <a:cs typeface="Mulish"/>
                <a:sym typeface="Mulish"/>
              </a:defRPr>
            </a:lvl3pPr>
            <a:lvl4pPr indent="-317500" lvl="3" marL="1828800">
              <a:lnSpc>
                <a:spcPct val="115000"/>
              </a:lnSpc>
              <a:spcBef>
                <a:spcPts val="1600"/>
              </a:spcBef>
              <a:spcAft>
                <a:spcPts val="0"/>
              </a:spcAft>
              <a:buClr>
                <a:schemeClr val="lt1"/>
              </a:buClr>
              <a:buSzPts val="1400"/>
              <a:buFont typeface="Mulish"/>
              <a:buChar char="●"/>
              <a:defRPr>
                <a:solidFill>
                  <a:schemeClr val="lt1"/>
                </a:solidFill>
                <a:latin typeface="Mulish"/>
                <a:ea typeface="Mulish"/>
                <a:cs typeface="Mulish"/>
                <a:sym typeface="Mulish"/>
              </a:defRPr>
            </a:lvl4pPr>
            <a:lvl5pPr indent="-317500" lvl="4" marL="2286000">
              <a:lnSpc>
                <a:spcPct val="115000"/>
              </a:lnSpc>
              <a:spcBef>
                <a:spcPts val="1600"/>
              </a:spcBef>
              <a:spcAft>
                <a:spcPts val="0"/>
              </a:spcAft>
              <a:buClr>
                <a:schemeClr val="lt1"/>
              </a:buClr>
              <a:buSzPts val="1400"/>
              <a:buFont typeface="Mulish"/>
              <a:buChar char="○"/>
              <a:defRPr>
                <a:solidFill>
                  <a:schemeClr val="lt1"/>
                </a:solidFill>
                <a:latin typeface="Mulish"/>
                <a:ea typeface="Mulish"/>
                <a:cs typeface="Mulish"/>
                <a:sym typeface="Mulish"/>
              </a:defRPr>
            </a:lvl5pPr>
            <a:lvl6pPr indent="-317500" lvl="5" marL="2743200">
              <a:lnSpc>
                <a:spcPct val="115000"/>
              </a:lnSpc>
              <a:spcBef>
                <a:spcPts val="1600"/>
              </a:spcBef>
              <a:spcAft>
                <a:spcPts val="0"/>
              </a:spcAft>
              <a:buClr>
                <a:schemeClr val="lt1"/>
              </a:buClr>
              <a:buSzPts val="1400"/>
              <a:buFont typeface="Mulish"/>
              <a:buChar char="■"/>
              <a:defRPr>
                <a:solidFill>
                  <a:schemeClr val="lt1"/>
                </a:solidFill>
                <a:latin typeface="Mulish"/>
                <a:ea typeface="Mulish"/>
                <a:cs typeface="Mulish"/>
                <a:sym typeface="Mulish"/>
              </a:defRPr>
            </a:lvl6pPr>
            <a:lvl7pPr indent="-317500" lvl="6" marL="3200400">
              <a:lnSpc>
                <a:spcPct val="115000"/>
              </a:lnSpc>
              <a:spcBef>
                <a:spcPts val="1600"/>
              </a:spcBef>
              <a:spcAft>
                <a:spcPts val="0"/>
              </a:spcAft>
              <a:buClr>
                <a:schemeClr val="lt1"/>
              </a:buClr>
              <a:buSzPts val="1400"/>
              <a:buFont typeface="Mulish"/>
              <a:buChar char="●"/>
              <a:defRPr>
                <a:solidFill>
                  <a:schemeClr val="lt1"/>
                </a:solidFill>
                <a:latin typeface="Mulish"/>
                <a:ea typeface="Mulish"/>
                <a:cs typeface="Mulish"/>
                <a:sym typeface="Mulish"/>
              </a:defRPr>
            </a:lvl7pPr>
            <a:lvl8pPr indent="-317500" lvl="7" marL="3657600">
              <a:lnSpc>
                <a:spcPct val="115000"/>
              </a:lnSpc>
              <a:spcBef>
                <a:spcPts val="1600"/>
              </a:spcBef>
              <a:spcAft>
                <a:spcPts val="0"/>
              </a:spcAft>
              <a:buClr>
                <a:schemeClr val="lt1"/>
              </a:buClr>
              <a:buSzPts val="1400"/>
              <a:buFont typeface="Mulish"/>
              <a:buChar char="○"/>
              <a:defRPr>
                <a:solidFill>
                  <a:schemeClr val="lt1"/>
                </a:solidFill>
                <a:latin typeface="Mulish"/>
                <a:ea typeface="Mulish"/>
                <a:cs typeface="Mulish"/>
                <a:sym typeface="Mulish"/>
              </a:defRPr>
            </a:lvl8pPr>
            <a:lvl9pPr indent="-317500" lvl="8" marL="4114800">
              <a:lnSpc>
                <a:spcPct val="115000"/>
              </a:lnSpc>
              <a:spcBef>
                <a:spcPts val="1600"/>
              </a:spcBef>
              <a:spcAft>
                <a:spcPts val="1600"/>
              </a:spcAft>
              <a:buClr>
                <a:schemeClr val="lt1"/>
              </a:buClr>
              <a:buSzPts val="1400"/>
              <a:buFont typeface="Mulish"/>
              <a:buChar char="■"/>
              <a:defRPr>
                <a:solidFill>
                  <a:schemeClr val="lt1"/>
                </a:solidFill>
                <a:latin typeface="Mulish"/>
                <a:ea typeface="Mulish"/>
                <a:cs typeface="Mulish"/>
                <a:sym typeface="Mulish"/>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94" name="Shape 194"/>
        <p:cNvGrpSpPr/>
        <p:nvPr/>
      </p:nvGrpSpPr>
      <p:grpSpPr>
        <a:xfrm>
          <a:off x="0" y="0"/>
          <a:ext cx="0" cy="0"/>
          <a:chOff x="0" y="0"/>
          <a:chExt cx="0" cy="0"/>
        </a:xfrm>
      </p:grpSpPr>
      <p:sp>
        <p:nvSpPr>
          <p:cNvPr id="195" name="Google Shape;195;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96" name="Google Shape;196;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41.xml"/><Relationship Id="rId5" Type="http://schemas.openxmlformats.org/officeDocument/2006/relationships/hyperlink" Target="http://bit.ly/33VAFh3" TargetMode="External"/><Relationship Id="rId6" Type="http://schemas.openxmlformats.org/officeDocument/2006/relationships/slide" Target="/ppt/slides/slide47.xml"/><Relationship Id="rId7" Type="http://schemas.openxmlformats.org/officeDocument/2006/relationships/hyperlink" Target="https://slidesgo.com/slidesgo-school/powerpoint-tutorials/how-to-download-the-fonts-for-our-powerpoint-templates?utm_source=slidesgo_template&amp;utm_medium=referral-link&amp;utm_campaign=sg_credits&amp;utm_content=slidesgo-school" TargetMode="External"/><Relationship Id="rId8" Type="http://schemas.openxmlformats.org/officeDocument/2006/relationships/slide" Target="/ppt/slides/slide43.xml"/><Relationship Id="rId11" Type="http://schemas.openxmlformats.org/officeDocument/2006/relationships/slide" Target="/ppt/slides/slide45.xml"/><Relationship Id="rId10" Type="http://schemas.openxmlformats.org/officeDocument/2006/relationships/slide" Target="/ppt/slides/slide44.xml"/><Relationship Id="rId13" Type="http://schemas.openxmlformats.org/officeDocument/2006/relationships/slide" Target="/ppt/slides/slide47.xml"/><Relationship Id="rId12" Type="http://schemas.openxmlformats.org/officeDocument/2006/relationships/slide" Target="/ppt/slides/slide47.xml"/><Relationship Id="rId15" Type="http://schemas.openxmlformats.org/officeDocument/2006/relationships/hyperlink" Target="https://storyset.com/?utm_source=slidesgo_template&amp;utm_medium=referral-link&amp;utm_campaign=slidesgo_contents_of_this_template&amp;utm_term=storyset&amp;utm_content=storyset" TargetMode="External"/><Relationship Id="rId14" Type="http://schemas.openxmlformats.org/officeDocument/2006/relationships/slide" Target="/ppt/slides/slide48.xml"/><Relationship Id="rId17" Type="http://schemas.openxmlformats.org/officeDocument/2006/relationships/slide" Target="/ppt/slides/slide49.xml"/><Relationship Id="rId16" Type="http://schemas.openxmlformats.org/officeDocument/2006/relationships/slide" Target="/ppt/slides/slide49.xml"/><Relationship Id="rId18" Type="http://schemas.openxmlformats.org/officeDocument/2006/relationships/slide" Target="/ppt/slides/slide5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1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hyperlink" Target="https://docs.google.com/spreadsheets/d/1X1EgsE5dQ1Dm3nbxjRBHdJkGTPZGF42lE7DqCGT0oYs/copy" TargetMode="External"/><Relationship Id="rId4" Type="http://schemas.openxmlformats.org/officeDocument/2006/relationships/image" Target="../media/image7.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 Id="rId3"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X1EgsE5dQ1Dm3nbxjRBHdJkGTPZGF42lE7DqCGT0oYs/copy" TargetMode="External"/><Relationship Id="rId5" Type="http://schemas.openxmlformats.org/officeDocument/2006/relationships/image" Target="../media/image1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 Id="rId3" Type="http://schemas.openxmlformats.org/officeDocument/2006/relationships/image" Target="../media/image19.jpg"/><Relationship Id="rId4" Type="http://schemas.openxmlformats.org/officeDocument/2006/relationships/image" Target="../media/image1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 Id="rId3" Type="http://schemas.openxmlformats.org/officeDocument/2006/relationships/image" Target="../media/image16.png"/><Relationship Id="rId4" Type="http://schemas.openxmlformats.org/officeDocument/2006/relationships/image" Target="../media/image1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 Id="rId3" Type="http://schemas.openxmlformats.org/officeDocument/2006/relationships/hyperlink" Target="https://www.freepik.com/free-photo/close-up-fried-chicken-tray-with-green-onions_10417336.htm#&amp;position=4&amp;from_view=collections#position=4&amp;page=1/?utm_source=slidesgo_template&amp;utm_medium=referral-link&amp;utm_campaign=sg_resources&amp;utm_content=freepik" TargetMode="External"/><Relationship Id="rId4" Type="http://schemas.openxmlformats.org/officeDocument/2006/relationships/hyperlink" Target="https://www.freepik.com/free-photo/front-view-fried-chicken-burger_10417297.htm#&amp;position=8&amp;from_view=collections#position=8&amp;page=1/?utm_source=slidesgo_template&amp;utm_medium=referral-link&amp;utm_campaign=sg_resources&amp;utm_content=freepik" TargetMode="External"/><Relationship Id="rId9" Type="http://schemas.openxmlformats.org/officeDocument/2006/relationships/hyperlink" Target="https://www.freepik.com/free-vector/hand-drawn-fried-chicken-pieces_1117594.htm#&amp;position=20&amp;from_view=collections#position=20&amp;page=1/?utm_source=slidesgo_template&amp;utm_medium=referral-link&amp;utm_campaign=sg_resources&amp;utm_content=freepik" TargetMode="External"/><Relationship Id="rId5" Type="http://schemas.openxmlformats.org/officeDocument/2006/relationships/hyperlink" Target="https://www.freepik.com/free-photo/male-chef-with-apron-chopping-vegetables_11228928.htm#&amp;position=0&amp;from_view=collections#position=0&amp;page=1/?utm_source=slidesgo_template&amp;utm_medium=referral-link&amp;utm_campaign=sg_resources&amp;utm_content=freepik" TargetMode="External"/><Relationship Id="rId6" Type="http://schemas.openxmlformats.org/officeDocument/2006/relationships/hyperlink" Target="https://www.freepik.com/free-photo/female-chef-chopping-vegetables-kitchen_11228891.htm#&amp;position=2&amp;from_view=collections#position=2&amp;page=1/?utm_source=slidesgo_template&amp;utm_medium=referral-link&amp;utm_campaign=sg_resources&amp;utm_content=freepik" TargetMode="External"/><Relationship Id="rId7" Type="http://schemas.openxmlformats.org/officeDocument/2006/relationships/hyperlink" Target="https://www.freepik.com/free-vector/blackboard-food-background_3773059.htm#&amp;position=22&amp;from_view=collections#position=22&amp;page=1/?utm_source=slidesgo_template&amp;utm_medium=referral-link&amp;utm_campaign=sg_resources&amp;utm_content=freepik" TargetMode="External"/><Relationship Id="rId8" Type="http://schemas.openxmlformats.org/officeDocument/2006/relationships/hyperlink" Target="https://www.freepik.com/free-vector/hand-drawn-fried-chicken-varieties_1145926.htm#&amp;position=21&amp;from_view=collections#position=21&amp;page=1/?utm_source=slidesgo_template&amp;utm_medium=referral-link&amp;utm_campaign=sg_resources&amp;utm_content=freepik" TargetMode="External"/><Relationship Id="rId11" Type="http://schemas.openxmlformats.org/officeDocument/2006/relationships/hyperlink" Target="https://www.freepik.com/free-vector/marker-circles-pointing-arrows-frames-doodle-collection_13110289.htm#&amp;position=13&amp;from_view=collections/?utm_source=slidesgo_template&amp;utm_medium=referral-link&amp;utm_campaign=sg_resources&amp;utm_content=freepik" TargetMode="External"/><Relationship Id="rId10" Type="http://schemas.openxmlformats.org/officeDocument/2006/relationships/hyperlink" Target="https://www.freepik.com/free-vector/variety-hand-drawn-fried-chicken_1117593.htm#&amp;position=19&amp;from_view=collections#position=19&amp;page=1/?utm_source=slidesgo_template&amp;utm_medium=referral-link&amp;utm_campaign=sg_resources&amp;utm_content=freepik" TargetMode="External"/><Relationship Id="rId12" Type="http://schemas.openxmlformats.org/officeDocument/2006/relationships/hyperlink" Target="https://www.flaticon.com/packs/fast-food-87/?utm_source=slidesgo_template&amp;utm_medium=referral-link&amp;utm_campaign=sg_resources&amp;utm_content=flaticon"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4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7.xml"/><Relationship Id="rId3" Type="http://schemas.openxmlformats.org/officeDocument/2006/relationships/hyperlink" Target="https://fonts.google.com/specimen/Londrina%20Solid" TargetMode="External"/><Relationship Id="rId4" Type="http://schemas.openxmlformats.org/officeDocument/2006/relationships/hyperlink" Target="https://fonts.google.com/specimen/Mulish"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8.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3.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12.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5.gif"/><Relationship Id="rId14" Type="http://schemas.openxmlformats.org/officeDocument/2006/relationships/image" Target="../media/image11.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8.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9.xml"/><Relationship Id="rId3" Type="http://schemas.openxmlformats.org/officeDocument/2006/relationships/hyperlink" Target="https://bit.ly/2ZjL1pd"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5.xml"/><Relationship Id="rId3" Type="http://schemas.openxmlformats.org/officeDocument/2006/relationships/hyperlink" Target="https://chrome.google.com/webstore/detail/flaticon-for-gsuit-gslide/haekgjfnhhdkgfgmldhfokhmfkgmciba"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2.xml"/><Relationship Id="rId3" Type="http://schemas.openxmlformats.org/officeDocument/2006/relationships/hyperlink" Target="http://bit.ly/2PfT4lq" TargetMode="Externa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0"/>
          <p:cNvSpPr txBox="1"/>
          <p:nvPr>
            <p:ph type="ctrTitle"/>
          </p:nvPr>
        </p:nvSpPr>
        <p:spPr>
          <a:xfrm>
            <a:off x="2194250" y="1090925"/>
            <a:ext cx="4755600" cy="255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KOREAN</a:t>
            </a:r>
            <a:r>
              <a:rPr lang="en">
                <a:solidFill>
                  <a:schemeClr val="dk2"/>
                </a:solidFill>
              </a:rPr>
              <a:t> RESTAURANT </a:t>
            </a:r>
            <a:endParaRPr>
              <a:solidFill>
                <a:schemeClr val="lt2"/>
              </a:solidFill>
            </a:endParaRPr>
          </a:p>
          <a:p>
            <a:pPr indent="0" lvl="0" marL="0" rtl="0" algn="ctr">
              <a:spcBef>
                <a:spcPts val="0"/>
              </a:spcBef>
              <a:spcAft>
                <a:spcPts val="0"/>
              </a:spcAft>
              <a:buNone/>
            </a:pPr>
            <a:r>
              <a:rPr lang="en">
                <a:solidFill>
                  <a:schemeClr val="lt2"/>
                </a:solidFill>
              </a:rPr>
              <a:t>il-Pyo</a:t>
            </a:r>
            <a:endParaRPr>
              <a:solidFill>
                <a:schemeClr val="lt2"/>
              </a:solidFill>
            </a:endParaRPr>
          </a:p>
        </p:txBody>
      </p:sp>
      <p:sp>
        <p:nvSpPr>
          <p:cNvPr id="205" name="Google Shape;205;p30"/>
          <p:cNvSpPr txBox="1"/>
          <p:nvPr>
            <p:ph idx="1" type="subTitle"/>
          </p:nvPr>
        </p:nvSpPr>
        <p:spPr>
          <a:xfrm>
            <a:off x="2392500" y="3702650"/>
            <a:ext cx="43590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Stakeholders, Interest, User Persona</a:t>
            </a:r>
            <a:endParaRPr/>
          </a:p>
        </p:txBody>
      </p:sp>
      <p:sp>
        <p:nvSpPr>
          <p:cNvPr id="206" name="Google Shape;206;p30"/>
          <p:cNvSpPr/>
          <p:nvPr/>
        </p:nvSpPr>
        <p:spPr>
          <a:xfrm rot="-5400000">
            <a:off x="920500" y="6905150"/>
            <a:ext cx="58800" cy="58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0"/>
          <p:cNvSpPr/>
          <p:nvPr/>
        </p:nvSpPr>
        <p:spPr>
          <a:xfrm>
            <a:off x="2539950" y="2708700"/>
            <a:ext cx="20250" cy="18900"/>
          </a:xfrm>
          <a:custGeom>
            <a:rect b="b" l="l" r="r" t="t"/>
            <a:pathLst>
              <a:path extrusionOk="0" h="756" w="810">
                <a:moveTo>
                  <a:pt x="458" y="1"/>
                </a:moveTo>
                <a:cubicBezTo>
                  <a:pt x="170" y="1"/>
                  <a:pt x="0" y="703"/>
                  <a:pt x="380" y="703"/>
                </a:cubicBezTo>
                <a:cubicBezTo>
                  <a:pt x="380" y="703"/>
                  <a:pt x="380" y="703"/>
                  <a:pt x="419" y="742"/>
                </a:cubicBezTo>
                <a:cubicBezTo>
                  <a:pt x="447" y="751"/>
                  <a:pt x="474" y="756"/>
                  <a:pt x="500" y="756"/>
                </a:cubicBezTo>
                <a:cubicBezTo>
                  <a:pt x="688" y="756"/>
                  <a:pt x="809" y="523"/>
                  <a:pt x="809" y="352"/>
                </a:cubicBezTo>
                <a:cubicBezTo>
                  <a:pt x="770" y="235"/>
                  <a:pt x="692" y="118"/>
                  <a:pt x="575" y="40"/>
                </a:cubicBezTo>
                <a:cubicBezTo>
                  <a:pt x="535" y="13"/>
                  <a:pt x="495" y="1"/>
                  <a:pt x="4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 name="Google Shape;208;p30"/>
          <p:cNvGrpSpPr/>
          <p:nvPr/>
        </p:nvGrpSpPr>
        <p:grpSpPr>
          <a:xfrm rot="-4794901">
            <a:off x="1102574" y="1973722"/>
            <a:ext cx="1341483" cy="1587921"/>
            <a:chOff x="1287925" y="3296400"/>
            <a:chExt cx="1341550" cy="1588000"/>
          </a:xfrm>
        </p:grpSpPr>
        <p:sp>
          <p:nvSpPr>
            <p:cNvPr id="209" name="Google Shape;209;p30"/>
            <p:cNvSpPr/>
            <p:nvPr/>
          </p:nvSpPr>
          <p:spPr>
            <a:xfrm>
              <a:off x="1801125" y="3628225"/>
              <a:ext cx="130075" cy="366600"/>
            </a:xfrm>
            <a:custGeom>
              <a:rect b="b" l="l" r="r" t="t"/>
              <a:pathLst>
                <a:path extrusionOk="0" h="14664" w="5203">
                  <a:moveTo>
                    <a:pt x="4970" y="1"/>
                  </a:moveTo>
                  <a:cubicBezTo>
                    <a:pt x="4906" y="1"/>
                    <a:pt x="4841" y="31"/>
                    <a:pt x="4800" y="99"/>
                  </a:cubicBezTo>
                  <a:cubicBezTo>
                    <a:pt x="2537" y="4392"/>
                    <a:pt x="312" y="9583"/>
                    <a:pt x="0" y="14500"/>
                  </a:cubicBezTo>
                  <a:cubicBezTo>
                    <a:pt x="0" y="14596"/>
                    <a:pt x="75" y="14663"/>
                    <a:pt x="150" y="14663"/>
                  </a:cubicBezTo>
                  <a:cubicBezTo>
                    <a:pt x="196" y="14663"/>
                    <a:pt x="243" y="14638"/>
                    <a:pt x="273" y="14578"/>
                  </a:cubicBezTo>
                  <a:cubicBezTo>
                    <a:pt x="1054" y="12158"/>
                    <a:pt x="1483" y="9700"/>
                    <a:pt x="2264" y="7241"/>
                  </a:cubicBezTo>
                  <a:cubicBezTo>
                    <a:pt x="3083" y="4860"/>
                    <a:pt x="4059" y="2519"/>
                    <a:pt x="5151" y="255"/>
                  </a:cubicBezTo>
                  <a:cubicBezTo>
                    <a:pt x="5202" y="103"/>
                    <a:pt x="5088" y="1"/>
                    <a:pt x="49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0"/>
            <p:cNvSpPr/>
            <p:nvPr/>
          </p:nvSpPr>
          <p:spPr>
            <a:xfrm>
              <a:off x="1765425" y="4156000"/>
              <a:ext cx="30425" cy="22625"/>
            </a:xfrm>
            <a:custGeom>
              <a:rect b="b" l="l" r="r" t="t"/>
              <a:pathLst>
                <a:path extrusionOk="0" h="905" w="1217">
                  <a:moveTo>
                    <a:pt x="591" y="1"/>
                  </a:moveTo>
                  <a:cubicBezTo>
                    <a:pt x="473" y="1"/>
                    <a:pt x="352" y="53"/>
                    <a:pt x="257" y="179"/>
                  </a:cubicBezTo>
                  <a:cubicBezTo>
                    <a:pt x="1" y="521"/>
                    <a:pt x="306" y="905"/>
                    <a:pt x="626" y="905"/>
                  </a:cubicBezTo>
                  <a:cubicBezTo>
                    <a:pt x="744" y="905"/>
                    <a:pt x="865" y="852"/>
                    <a:pt x="960" y="726"/>
                  </a:cubicBezTo>
                  <a:cubicBezTo>
                    <a:pt x="1216" y="384"/>
                    <a:pt x="911" y="1"/>
                    <a:pt x="5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0"/>
            <p:cNvSpPr/>
            <p:nvPr/>
          </p:nvSpPr>
          <p:spPr>
            <a:xfrm>
              <a:off x="1909550" y="4210575"/>
              <a:ext cx="34200" cy="26075"/>
            </a:xfrm>
            <a:custGeom>
              <a:rect b="b" l="l" r="r" t="t"/>
              <a:pathLst>
                <a:path extrusionOk="0" h="1043" w="1368">
                  <a:moveTo>
                    <a:pt x="678" y="0"/>
                  </a:moveTo>
                  <a:cubicBezTo>
                    <a:pt x="521" y="0"/>
                    <a:pt x="366" y="76"/>
                    <a:pt x="268" y="260"/>
                  </a:cubicBezTo>
                  <a:cubicBezTo>
                    <a:pt x="1" y="594"/>
                    <a:pt x="248" y="1042"/>
                    <a:pt x="619" y="1042"/>
                  </a:cubicBezTo>
                  <a:cubicBezTo>
                    <a:pt x="681" y="1042"/>
                    <a:pt x="747" y="1030"/>
                    <a:pt x="814" y="1001"/>
                  </a:cubicBezTo>
                  <a:cubicBezTo>
                    <a:pt x="971" y="962"/>
                    <a:pt x="1088" y="884"/>
                    <a:pt x="1127" y="767"/>
                  </a:cubicBezTo>
                  <a:cubicBezTo>
                    <a:pt x="1368" y="365"/>
                    <a:pt x="1020" y="0"/>
                    <a:pt x="6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0"/>
            <p:cNvSpPr/>
            <p:nvPr/>
          </p:nvSpPr>
          <p:spPr>
            <a:xfrm>
              <a:off x="1909400" y="4120375"/>
              <a:ext cx="24425" cy="24000"/>
            </a:xfrm>
            <a:custGeom>
              <a:rect b="b" l="l" r="r" t="t"/>
              <a:pathLst>
                <a:path extrusionOk="0" h="960" w="977">
                  <a:moveTo>
                    <a:pt x="529" y="0"/>
                  </a:moveTo>
                  <a:cubicBezTo>
                    <a:pt x="509" y="0"/>
                    <a:pt x="489" y="2"/>
                    <a:pt x="469" y="4"/>
                  </a:cubicBezTo>
                  <a:cubicBezTo>
                    <a:pt x="196" y="43"/>
                    <a:pt x="1" y="317"/>
                    <a:pt x="118" y="629"/>
                  </a:cubicBezTo>
                  <a:cubicBezTo>
                    <a:pt x="118" y="629"/>
                    <a:pt x="118" y="668"/>
                    <a:pt x="157" y="707"/>
                  </a:cubicBezTo>
                  <a:cubicBezTo>
                    <a:pt x="226" y="879"/>
                    <a:pt x="378" y="960"/>
                    <a:pt x="534" y="960"/>
                  </a:cubicBezTo>
                  <a:cubicBezTo>
                    <a:pt x="731" y="960"/>
                    <a:pt x="933" y="830"/>
                    <a:pt x="977" y="590"/>
                  </a:cubicBezTo>
                  <a:cubicBezTo>
                    <a:pt x="977" y="551"/>
                    <a:pt x="977" y="551"/>
                    <a:pt x="977" y="512"/>
                  </a:cubicBezTo>
                  <a:cubicBezTo>
                    <a:pt x="977" y="222"/>
                    <a:pt x="776" y="0"/>
                    <a:pt x="5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0"/>
            <p:cNvSpPr/>
            <p:nvPr/>
          </p:nvSpPr>
          <p:spPr>
            <a:xfrm>
              <a:off x="2541625" y="3643625"/>
              <a:ext cx="22100" cy="18350"/>
            </a:xfrm>
            <a:custGeom>
              <a:rect b="b" l="l" r="r" t="t"/>
              <a:pathLst>
                <a:path extrusionOk="0" h="734" w="884">
                  <a:moveTo>
                    <a:pt x="288" y="1"/>
                  </a:moveTo>
                  <a:cubicBezTo>
                    <a:pt x="150" y="1"/>
                    <a:pt x="28" y="65"/>
                    <a:pt x="1" y="225"/>
                  </a:cubicBezTo>
                  <a:cubicBezTo>
                    <a:pt x="1" y="420"/>
                    <a:pt x="1" y="615"/>
                    <a:pt x="196" y="693"/>
                  </a:cubicBezTo>
                  <a:cubicBezTo>
                    <a:pt x="244" y="722"/>
                    <a:pt x="289" y="734"/>
                    <a:pt x="333" y="734"/>
                  </a:cubicBezTo>
                  <a:cubicBezTo>
                    <a:pt x="467" y="734"/>
                    <a:pt x="585" y="616"/>
                    <a:pt x="703" y="498"/>
                  </a:cubicBezTo>
                  <a:cubicBezTo>
                    <a:pt x="883" y="241"/>
                    <a:pt x="555" y="1"/>
                    <a:pt x="2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0"/>
            <p:cNvSpPr/>
            <p:nvPr/>
          </p:nvSpPr>
          <p:spPr>
            <a:xfrm>
              <a:off x="2504825" y="3732275"/>
              <a:ext cx="23900" cy="18350"/>
            </a:xfrm>
            <a:custGeom>
              <a:rect b="b" l="l" r="r" t="t"/>
              <a:pathLst>
                <a:path extrusionOk="0" h="734" w="956">
                  <a:moveTo>
                    <a:pt x="428" y="0"/>
                  </a:moveTo>
                  <a:cubicBezTo>
                    <a:pt x="333" y="0"/>
                    <a:pt x="235" y="34"/>
                    <a:pt x="146" y="113"/>
                  </a:cubicBezTo>
                  <a:cubicBezTo>
                    <a:pt x="0" y="434"/>
                    <a:pt x="247" y="733"/>
                    <a:pt x="528" y="733"/>
                  </a:cubicBezTo>
                  <a:cubicBezTo>
                    <a:pt x="622" y="733"/>
                    <a:pt x="721" y="699"/>
                    <a:pt x="809" y="620"/>
                  </a:cubicBezTo>
                  <a:cubicBezTo>
                    <a:pt x="955" y="299"/>
                    <a:pt x="709" y="0"/>
                    <a:pt x="4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p:nvPr/>
          </p:nvSpPr>
          <p:spPr>
            <a:xfrm>
              <a:off x="2104000" y="4067675"/>
              <a:ext cx="35700" cy="30500"/>
            </a:xfrm>
            <a:custGeom>
              <a:rect b="b" l="l" r="r" t="t"/>
              <a:pathLst>
                <a:path extrusionOk="0" h="1220" w="1428">
                  <a:moveTo>
                    <a:pt x="745" y="0"/>
                  </a:moveTo>
                  <a:cubicBezTo>
                    <a:pt x="510" y="0"/>
                    <a:pt x="279" y="129"/>
                    <a:pt x="178" y="356"/>
                  </a:cubicBezTo>
                  <a:lnTo>
                    <a:pt x="178" y="434"/>
                  </a:lnTo>
                  <a:cubicBezTo>
                    <a:pt x="0" y="849"/>
                    <a:pt x="318" y="1219"/>
                    <a:pt x="703" y="1219"/>
                  </a:cubicBezTo>
                  <a:cubicBezTo>
                    <a:pt x="825" y="1219"/>
                    <a:pt x="954" y="1182"/>
                    <a:pt x="1076" y="1098"/>
                  </a:cubicBezTo>
                  <a:lnTo>
                    <a:pt x="1115" y="1098"/>
                  </a:lnTo>
                  <a:cubicBezTo>
                    <a:pt x="1427" y="825"/>
                    <a:pt x="1427" y="356"/>
                    <a:pt x="1115" y="122"/>
                  </a:cubicBezTo>
                  <a:cubicBezTo>
                    <a:pt x="1004" y="39"/>
                    <a:pt x="874" y="0"/>
                    <a:pt x="7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0"/>
            <p:cNvSpPr/>
            <p:nvPr/>
          </p:nvSpPr>
          <p:spPr>
            <a:xfrm>
              <a:off x="2142600" y="4144000"/>
              <a:ext cx="29225" cy="24400"/>
            </a:xfrm>
            <a:custGeom>
              <a:rect b="b" l="l" r="r" t="t"/>
              <a:pathLst>
                <a:path extrusionOk="0" h="976" w="1169">
                  <a:moveTo>
                    <a:pt x="635" y="1"/>
                  </a:moveTo>
                  <a:cubicBezTo>
                    <a:pt x="579" y="1"/>
                    <a:pt x="523" y="12"/>
                    <a:pt x="469" y="35"/>
                  </a:cubicBezTo>
                  <a:lnTo>
                    <a:pt x="429" y="74"/>
                  </a:lnTo>
                  <a:cubicBezTo>
                    <a:pt x="0" y="269"/>
                    <a:pt x="78" y="855"/>
                    <a:pt x="547" y="972"/>
                  </a:cubicBezTo>
                  <a:lnTo>
                    <a:pt x="586" y="972"/>
                  </a:lnTo>
                  <a:cubicBezTo>
                    <a:pt x="606" y="974"/>
                    <a:pt x="626" y="975"/>
                    <a:pt x="645" y="975"/>
                  </a:cubicBezTo>
                  <a:cubicBezTo>
                    <a:pt x="932" y="975"/>
                    <a:pt x="1168" y="717"/>
                    <a:pt x="1132" y="425"/>
                  </a:cubicBezTo>
                  <a:cubicBezTo>
                    <a:pt x="1070" y="176"/>
                    <a:pt x="857" y="1"/>
                    <a:pt x="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0"/>
            <p:cNvSpPr/>
            <p:nvPr/>
          </p:nvSpPr>
          <p:spPr>
            <a:xfrm>
              <a:off x="2056975" y="4166425"/>
              <a:ext cx="31975" cy="24375"/>
            </a:xfrm>
            <a:custGeom>
              <a:rect b="b" l="l" r="r" t="t"/>
              <a:pathLst>
                <a:path extrusionOk="0" h="975" w="1279">
                  <a:moveTo>
                    <a:pt x="649" y="1"/>
                  </a:moveTo>
                  <a:cubicBezTo>
                    <a:pt x="499" y="1"/>
                    <a:pt x="341" y="75"/>
                    <a:pt x="225" y="192"/>
                  </a:cubicBezTo>
                  <a:cubicBezTo>
                    <a:pt x="0" y="529"/>
                    <a:pt x="243" y="975"/>
                    <a:pt x="643" y="975"/>
                  </a:cubicBezTo>
                  <a:cubicBezTo>
                    <a:pt x="660" y="975"/>
                    <a:pt x="676" y="974"/>
                    <a:pt x="693" y="972"/>
                  </a:cubicBezTo>
                  <a:cubicBezTo>
                    <a:pt x="1123" y="894"/>
                    <a:pt x="1279" y="387"/>
                    <a:pt x="928" y="114"/>
                  </a:cubicBezTo>
                  <a:cubicBezTo>
                    <a:pt x="849" y="35"/>
                    <a:pt x="751" y="1"/>
                    <a:pt x="6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0"/>
            <p:cNvSpPr/>
            <p:nvPr/>
          </p:nvSpPr>
          <p:spPr>
            <a:xfrm>
              <a:off x="2013225" y="4100700"/>
              <a:ext cx="29875" cy="24500"/>
            </a:xfrm>
            <a:custGeom>
              <a:rect b="b" l="l" r="r" t="t"/>
              <a:pathLst>
                <a:path extrusionOk="0" h="980" w="1195">
                  <a:moveTo>
                    <a:pt x="653" y="1"/>
                  </a:moveTo>
                  <a:cubicBezTo>
                    <a:pt x="625" y="1"/>
                    <a:pt x="597" y="4"/>
                    <a:pt x="570" y="11"/>
                  </a:cubicBezTo>
                  <a:lnTo>
                    <a:pt x="531" y="11"/>
                  </a:lnTo>
                  <a:cubicBezTo>
                    <a:pt x="0" y="46"/>
                    <a:pt x="207" y="979"/>
                    <a:pt x="628" y="979"/>
                  </a:cubicBezTo>
                  <a:cubicBezTo>
                    <a:pt x="672" y="979"/>
                    <a:pt x="718" y="969"/>
                    <a:pt x="765" y="947"/>
                  </a:cubicBezTo>
                  <a:cubicBezTo>
                    <a:pt x="1077" y="830"/>
                    <a:pt x="1195" y="479"/>
                    <a:pt x="999" y="206"/>
                  </a:cubicBezTo>
                  <a:cubicBezTo>
                    <a:pt x="935" y="77"/>
                    <a:pt x="790" y="1"/>
                    <a:pt x="6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0"/>
            <p:cNvSpPr/>
            <p:nvPr/>
          </p:nvSpPr>
          <p:spPr>
            <a:xfrm>
              <a:off x="2265525" y="4055125"/>
              <a:ext cx="26250" cy="21550"/>
            </a:xfrm>
            <a:custGeom>
              <a:rect b="b" l="l" r="r" t="t"/>
              <a:pathLst>
                <a:path extrusionOk="0" h="862" w="1050">
                  <a:moveTo>
                    <a:pt x="430" y="1"/>
                  </a:moveTo>
                  <a:cubicBezTo>
                    <a:pt x="365" y="1"/>
                    <a:pt x="298" y="35"/>
                    <a:pt x="235" y="117"/>
                  </a:cubicBezTo>
                  <a:lnTo>
                    <a:pt x="196" y="156"/>
                  </a:lnTo>
                  <a:cubicBezTo>
                    <a:pt x="0" y="429"/>
                    <a:pt x="157" y="780"/>
                    <a:pt x="469" y="858"/>
                  </a:cubicBezTo>
                  <a:lnTo>
                    <a:pt x="547" y="858"/>
                  </a:lnTo>
                  <a:cubicBezTo>
                    <a:pt x="565" y="860"/>
                    <a:pt x="582" y="862"/>
                    <a:pt x="598" y="862"/>
                  </a:cubicBezTo>
                  <a:cubicBezTo>
                    <a:pt x="1050" y="862"/>
                    <a:pt x="759"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0"/>
            <p:cNvSpPr/>
            <p:nvPr/>
          </p:nvSpPr>
          <p:spPr>
            <a:xfrm>
              <a:off x="2283825" y="3976925"/>
              <a:ext cx="22150" cy="16575"/>
            </a:xfrm>
            <a:custGeom>
              <a:rect b="b" l="l" r="r" t="t"/>
              <a:pathLst>
                <a:path extrusionOk="0" h="663" w="886">
                  <a:moveTo>
                    <a:pt x="515" y="0"/>
                  </a:moveTo>
                  <a:cubicBezTo>
                    <a:pt x="269" y="0"/>
                    <a:pt x="0" y="155"/>
                    <a:pt x="88" y="396"/>
                  </a:cubicBezTo>
                  <a:lnTo>
                    <a:pt x="127" y="396"/>
                  </a:lnTo>
                  <a:lnTo>
                    <a:pt x="127" y="435"/>
                  </a:lnTo>
                  <a:cubicBezTo>
                    <a:pt x="197" y="591"/>
                    <a:pt x="336" y="662"/>
                    <a:pt x="475" y="662"/>
                  </a:cubicBezTo>
                  <a:cubicBezTo>
                    <a:pt x="650" y="662"/>
                    <a:pt x="825" y="552"/>
                    <a:pt x="869" y="357"/>
                  </a:cubicBezTo>
                  <a:lnTo>
                    <a:pt x="869" y="318"/>
                  </a:lnTo>
                  <a:cubicBezTo>
                    <a:pt x="886" y="95"/>
                    <a:pt x="707" y="0"/>
                    <a:pt x="5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0"/>
            <p:cNvSpPr/>
            <p:nvPr/>
          </p:nvSpPr>
          <p:spPr>
            <a:xfrm>
              <a:off x="2396275" y="3988950"/>
              <a:ext cx="27075" cy="20600"/>
            </a:xfrm>
            <a:custGeom>
              <a:rect b="b" l="l" r="r" t="t"/>
              <a:pathLst>
                <a:path extrusionOk="0" h="824" w="1083">
                  <a:moveTo>
                    <a:pt x="370" y="1"/>
                  </a:moveTo>
                  <a:cubicBezTo>
                    <a:pt x="245" y="1"/>
                    <a:pt x="133" y="55"/>
                    <a:pt x="78" y="188"/>
                  </a:cubicBezTo>
                  <a:cubicBezTo>
                    <a:pt x="0" y="344"/>
                    <a:pt x="39" y="539"/>
                    <a:pt x="156" y="695"/>
                  </a:cubicBezTo>
                  <a:cubicBezTo>
                    <a:pt x="244" y="783"/>
                    <a:pt x="356" y="824"/>
                    <a:pt x="470" y="824"/>
                  </a:cubicBezTo>
                  <a:cubicBezTo>
                    <a:pt x="609" y="824"/>
                    <a:pt x="751" y="764"/>
                    <a:pt x="859" y="656"/>
                  </a:cubicBezTo>
                  <a:cubicBezTo>
                    <a:pt x="1082" y="349"/>
                    <a:pt x="685" y="1"/>
                    <a:pt x="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0"/>
            <p:cNvSpPr/>
            <p:nvPr/>
          </p:nvSpPr>
          <p:spPr>
            <a:xfrm>
              <a:off x="2414525" y="3889175"/>
              <a:ext cx="23150" cy="18800"/>
            </a:xfrm>
            <a:custGeom>
              <a:rect b="b" l="l" r="r" t="t"/>
              <a:pathLst>
                <a:path extrusionOk="0" h="752" w="926">
                  <a:moveTo>
                    <a:pt x="550" y="1"/>
                  </a:moveTo>
                  <a:cubicBezTo>
                    <a:pt x="290" y="1"/>
                    <a:pt x="1" y="166"/>
                    <a:pt x="90" y="432"/>
                  </a:cubicBezTo>
                  <a:lnTo>
                    <a:pt x="168" y="511"/>
                  </a:lnTo>
                  <a:cubicBezTo>
                    <a:pt x="222" y="672"/>
                    <a:pt x="367" y="751"/>
                    <a:pt x="511" y="751"/>
                  </a:cubicBezTo>
                  <a:cubicBezTo>
                    <a:pt x="680" y="751"/>
                    <a:pt x="849" y="643"/>
                    <a:pt x="870" y="432"/>
                  </a:cubicBezTo>
                  <a:cubicBezTo>
                    <a:pt x="870" y="393"/>
                    <a:pt x="870" y="354"/>
                    <a:pt x="909" y="315"/>
                  </a:cubicBezTo>
                  <a:cubicBezTo>
                    <a:pt x="926" y="96"/>
                    <a:pt x="746" y="1"/>
                    <a:pt x="5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0"/>
            <p:cNvSpPr/>
            <p:nvPr/>
          </p:nvSpPr>
          <p:spPr>
            <a:xfrm>
              <a:off x="2467125" y="3897125"/>
              <a:ext cx="25825" cy="18950"/>
            </a:xfrm>
            <a:custGeom>
              <a:rect b="b" l="l" r="r" t="t"/>
              <a:pathLst>
                <a:path extrusionOk="0" h="758" w="1033">
                  <a:moveTo>
                    <a:pt x="493" y="0"/>
                  </a:moveTo>
                  <a:cubicBezTo>
                    <a:pt x="383" y="0"/>
                    <a:pt x="268" y="46"/>
                    <a:pt x="171" y="153"/>
                  </a:cubicBezTo>
                  <a:cubicBezTo>
                    <a:pt x="1" y="466"/>
                    <a:pt x="265" y="758"/>
                    <a:pt x="541" y="758"/>
                  </a:cubicBezTo>
                  <a:cubicBezTo>
                    <a:pt x="645" y="758"/>
                    <a:pt x="750" y="717"/>
                    <a:pt x="834" y="622"/>
                  </a:cubicBezTo>
                  <a:cubicBezTo>
                    <a:pt x="1032" y="311"/>
                    <a:pt x="780" y="0"/>
                    <a:pt x="4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0"/>
            <p:cNvSpPr/>
            <p:nvPr/>
          </p:nvSpPr>
          <p:spPr>
            <a:xfrm>
              <a:off x="2473675" y="3827650"/>
              <a:ext cx="23100" cy="23325"/>
            </a:xfrm>
            <a:custGeom>
              <a:rect b="b" l="l" r="r" t="t"/>
              <a:pathLst>
                <a:path extrusionOk="0" h="933" w="924">
                  <a:moveTo>
                    <a:pt x="508" y="1"/>
                  </a:moveTo>
                  <a:cubicBezTo>
                    <a:pt x="258" y="1"/>
                    <a:pt x="0" y="172"/>
                    <a:pt x="65" y="474"/>
                  </a:cubicBezTo>
                  <a:cubicBezTo>
                    <a:pt x="65" y="552"/>
                    <a:pt x="104" y="630"/>
                    <a:pt x="143" y="708"/>
                  </a:cubicBezTo>
                  <a:cubicBezTo>
                    <a:pt x="211" y="861"/>
                    <a:pt x="353" y="932"/>
                    <a:pt x="498" y="932"/>
                  </a:cubicBezTo>
                  <a:cubicBezTo>
                    <a:pt x="686" y="932"/>
                    <a:pt x="880" y="811"/>
                    <a:pt x="924" y="591"/>
                  </a:cubicBezTo>
                  <a:cubicBezTo>
                    <a:pt x="924" y="513"/>
                    <a:pt x="924" y="435"/>
                    <a:pt x="924" y="357"/>
                  </a:cubicBezTo>
                  <a:cubicBezTo>
                    <a:pt x="906" y="113"/>
                    <a:pt x="709" y="1"/>
                    <a:pt x="5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0"/>
            <p:cNvSpPr/>
            <p:nvPr/>
          </p:nvSpPr>
          <p:spPr>
            <a:xfrm>
              <a:off x="1889900" y="4326325"/>
              <a:ext cx="28650" cy="21075"/>
            </a:xfrm>
            <a:custGeom>
              <a:rect b="b" l="l" r="r" t="t"/>
              <a:pathLst>
                <a:path extrusionOk="0" h="843" w="1146">
                  <a:moveTo>
                    <a:pt x="547" y="1"/>
                  </a:moveTo>
                  <a:cubicBezTo>
                    <a:pt x="235" y="1"/>
                    <a:pt x="0" y="313"/>
                    <a:pt x="78" y="625"/>
                  </a:cubicBezTo>
                  <a:lnTo>
                    <a:pt x="78" y="664"/>
                  </a:lnTo>
                  <a:cubicBezTo>
                    <a:pt x="134" y="792"/>
                    <a:pt x="217" y="843"/>
                    <a:pt x="309" y="843"/>
                  </a:cubicBezTo>
                  <a:cubicBezTo>
                    <a:pt x="665" y="843"/>
                    <a:pt x="1145" y="63"/>
                    <a:pt x="5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0"/>
            <p:cNvSpPr/>
            <p:nvPr/>
          </p:nvSpPr>
          <p:spPr>
            <a:xfrm>
              <a:off x="1897000" y="4292000"/>
              <a:ext cx="34875" cy="26600"/>
            </a:xfrm>
            <a:custGeom>
              <a:rect b="b" l="l" r="r" t="t"/>
              <a:pathLst>
                <a:path extrusionOk="0" h="1064" w="1395">
                  <a:moveTo>
                    <a:pt x="676" y="0"/>
                  </a:moveTo>
                  <a:cubicBezTo>
                    <a:pt x="529" y="0"/>
                    <a:pt x="390" y="70"/>
                    <a:pt x="302" y="203"/>
                  </a:cubicBezTo>
                  <a:cubicBezTo>
                    <a:pt x="1" y="579"/>
                    <a:pt x="280" y="1064"/>
                    <a:pt x="719" y="1064"/>
                  </a:cubicBezTo>
                  <a:cubicBezTo>
                    <a:pt x="736" y="1064"/>
                    <a:pt x="753" y="1063"/>
                    <a:pt x="770" y="1062"/>
                  </a:cubicBezTo>
                  <a:cubicBezTo>
                    <a:pt x="1238" y="984"/>
                    <a:pt x="1395" y="398"/>
                    <a:pt x="1004" y="125"/>
                  </a:cubicBezTo>
                  <a:cubicBezTo>
                    <a:pt x="903" y="41"/>
                    <a:pt x="787" y="0"/>
                    <a:pt x="6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0"/>
            <p:cNvSpPr/>
            <p:nvPr/>
          </p:nvSpPr>
          <p:spPr>
            <a:xfrm>
              <a:off x="2108225" y="3421800"/>
              <a:ext cx="165125" cy="83500"/>
            </a:xfrm>
            <a:custGeom>
              <a:rect b="b" l="l" r="r" t="t"/>
              <a:pathLst>
                <a:path extrusionOk="0" h="3340" w="6605">
                  <a:moveTo>
                    <a:pt x="6144" y="0"/>
                  </a:moveTo>
                  <a:cubicBezTo>
                    <a:pt x="3829" y="0"/>
                    <a:pt x="1252" y="982"/>
                    <a:pt x="87" y="3049"/>
                  </a:cubicBezTo>
                  <a:cubicBezTo>
                    <a:pt x="0" y="3194"/>
                    <a:pt x="108" y="3340"/>
                    <a:pt x="233" y="3340"/>
                  </a:cubicBezTo>
                  <a:cubicBezTo>
                    <a:pt x="276" y="3340"/>
                    <a:pt x="321" y="3323"/>
                    <a:pt x="361" y="3283"/>
                  </a:cubicBezTo>
                  <a:cubicBezTo>
                    <a:pt x="2078" y="1527"/>
                    <a:pt x="3834" y="356"/>
                    <a:pt x="6371" y="356"/>
                  </a:cubicBezTo>
                  <a:cubicBezTo>
                    <a:pt x="6566" y="356"/>
                    <a:pt x="6605" y="44"/>
                    <a:pt x="6410" y="5"/>
                  </a:cubicBezTo>
                  <a:cubicBezTo>
                    <a:pt x="6322" y="2"/>
                    <a:pt x="6233" y="0"/>
                    <a:pt x="6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0"/>
            <p:cNvSpPr/>
            <p:nvPr/>
          </p:nvSpPr>
          <p:spPr>
            <a:xfrm>
              <a:off x="1973250" y="3357975"/>
              <a:ext cx="450475" cy="172175"/>
            </a:xfrm>
            <a:custGeom>
              <a:rect b="b" l="l" r="r" t="t"/>
              <a:pathLst>
                <a:path extrusionOk="0" h="6887" w="18019">
                  <a:moveTo>
                    <a:pt x="12025" y="0"/>
                  </a:moveTo>
                  <a:cubicBezTo>
                    <a:pt x="7433" y="0"/>
                    <a:pt x="2682" y="2982"/>
                    <a:pt x="62" y="6655"/>
                  </a:cubicBezTo>
                  <a:cubicBezTo>
                    <a:pt x="1" y="6747"/>
                    <a:pt x="107" y="6887"/>
                    <a:pt x="212" y="6887"/>
                  </a:cubicBezTo>
                  <a:cubicBezTo>
                    <a:pt x="241" y="6887"/>
                    <a:pt x="270" y="6876"/>
                    <a:pt x="296" y="6851"/>
                  </a:cubicBezTo>
                  <a:cubicBezTo>
                    <a:pt x="2637" y="4626"/>
                    <a:pt x="4823" y="2245"/>
                    <a:pt x="7984" y="1192"/>
                  </a:cubicBezTo>
                  <a:cubicBezTo>
                    <a:pt x="9180" y="769"/>
                    <a:pt x="10424" y="559"/>
                    <a:pt x="11663" y="559"/>
                  </a:cubicBezTo>
                  <a:cubicBezTo>
                    <a:pt x="13740" y="559"/>
                    <a:pt x="15800" y="1150"/>
                    <a:pt x="17584" y="2323"/>
                  </a:cubicBezTo>
                  <a:cubicBezTo>
                    <a:pt x="17625" y="2351"/>
                    <a:pt x="17666" y="2363"/>
                    <a:pt x="17705" y="2363"/>
                  </a:cubicBezTo>
                  <a:cubicBezTo>
                    <a:pt x="17887" y="2363"/>
                    <a:pt x="18019" y="2101"/>
                    <a:pt x="17858" y="1972"/>
                  </a:cubicBezTo>
                  <a:cubicBezTo>
                    <a:pt x="16079" y="590"/>
                    <a:pt x="14068" y="0"/>
                    <a:pt x="120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0"/>
            <p:cNvSpPr/>
            <p:nvPr/>
          </p:nvSpPr>
          <p:spPr>
            <a:xfrm>
              <a:off x="1287925" y="3296400"/>
              <a:ext cx="1341550" cy="1588000"/>
            </a:xfrm>
            <a:custGeom>
              <a:rect b="b" l="l" r="r" t="t"/>
              <a:pathLst>
                <a:path extrusionOk="0" h="63520" w="53662">
                  <a:moveTo>
                    <a:pt x="39400" y="880"/>
                  </a:moveTo>
                  <a:cubicBezTo>
                    <a:pt x="42177" y="880"/>
                    <a:pt x="44958" y="1800"/>
                    <a:pt x="47417" y="3928"/>
                  </a:cubicBezTo>
                  <a:cubicBezTo>
                    <a:pt x="50812" y="6894"/>
                    <a:pt x="52608" y="12748"/>
                    <a:pt x="52061" y="17158"/>
                  </a:cubicBezTo>
                  <a:cubicBezTo>
                    <a:pt x="51398" y="22426"/>
                    <a:pt x="47651" y="27188"/>
                    <a:pt x="43788" y="30544"/>
                  </a:cubicBezTo>
                  <a:cubicBezTo>
                    <a:pt x="39690" y="34134"/>
                    <a:pt x="34890" y="36476"/>
                    <a:pt x="30128" y="38934"/>
                  </a:cubicBezTo>
                  <a:cubicBezTo>
                    <a:pt x="28060" y="40066"/>
                    <a:pt x="26070" y="41315"/>
                    <a:pt x="24196" y="42720"/>
                  </a:cubicBezTo>
                  <a:cubicBezTo>
                    <a:pt x="23299" y="42603"/>
                    <a:pt x="22557" y="41549"/>
                    <a:pt x="22245" y="40886"/>
                  </a:cubicBezTo>
                  <a:cubicBezTo>
                    <a:pt x="22089" y="40652"/>
                    <a:pt x="22011" y="40417"/>
                    <a:pt x="21855" y="40183"/>
                  </a:cubicBezTo>
                  <a:cubicBezTo>
                    <a:pt x="21582" y="39637"/>
                    <a:pt x="21191" y="39208"/>
                    <a:pt x="20684" y="38856"/>
                  </a:cubicBezTo>
                  <a:cubicBezTo>
                    <a:pt x="20177" y="38583"/>
                    <a:pt x="19630" y="38388"/>
                    <a:pt x="19084" y="38310"/>
                  </a:cubicBezTo>
                  <a:cubicBezTo>
                    <a:pt x="18499" y="38232"/>
                    <a:pt x="17991" y="38037"/>
                    <a:pt x="17484" y="37764"/>
                  </a:cubicBezTo>
                  <a:cubicBezTo>
                    <a:pt x="16938" y="37295"/>
                    <a:pt x="16899" y="36710"/>
                    <a:pt x="16625" y="36124"/>
                  </a:cubicBezTo>
                  <a:cubicBezTo>
                    <a:pt x="17406" y="32729"/>
                    <a:pt x="18264" y="29334"/>
                    <a:pt x="19240" y="26017"/>
                  </a:cubicBezTo>
                  <a:cubicBezTo>
                    <a:pt x="20840" y="20358"/>
                    <a:pt x="22518" y="14309"/>
                    <a:pt x="25601" y="9235"/>
                  </a:cubicBezTo>
                  <a:cubicBezTo>
                    <a:pt x="28569" y="4384"/>
                    <a:pt x="33977" y="880"/>
                    <a:pt x="39400" y="880"/>
                  </a:cubicBezTo>
                  <a:close/>
                  <a:moveTo>
                    <a:pt x="16196" y="37881"/>
                  </a:moveTo>
                  <a:cubicBezTo>
                    <a:pt x="16274" y="37959"/>
                    <a:pt x="16352" y="38076"/>
                    <a:pt x="16430" y="38193"/>
                  </a:cubicBezTo>
                  <a:cubicBezTo>
                    <a:pt x="17211" y="39169"/>
                    <a:pt x="18264" y="39090"/>
                    <a:pt x="19357" y="39481"/>
                  </a:cubicBezTo>
                  <a:cubicBezTo>
                    <a:pt x="19630" y="39598"/>
                    <a:pt x="19904" y="39754"/>
                    <a:pt x="20177" y="39949"/>
                  </a:cubicBezTo>
                  <a:cubicBezTo>
                    <a:pt x="19201" y="41549"/>
                    <a:pt x="18030" y="42954"/>
                    <a:pt x="17094" y="44593"/>
                  </a:cubicBezTo>
                  <a:cubicBezTo>
                    <a:pt x="17039" y="44676"/>
                    <a:pt x="17120" y="44759"/>
                    <a:pt x="17214" y="44759"/>
                  </a:cubicBezTo>
                  <a:cubicBezTo>
                    <a:pt x="17253" y="44759"/>
                    <a:pt x="17294" y="44745"/>
                    <a:pt x="17328" y="44710"/>
                  </a:cubicBezTo>
                  <a:cubicBezTo>
                    <a:pt x="18538" y="43383"/>
                    <a:pt x="19513" y="41861"/>
                    <a:pt x="20645" y="40456"/>
                  </a:cubicBezTo>
                  <a:cubicBezTo>
                    <a:pt x="20957" y="40925"/>
                    <a:pt x="21230" y="41393"/>
                    <a:pt x="21504" y="41861"/>
                  </a:cubicBezTo>
                  <a:cubicBezTo>
                    <a:pt x="19279" y="44203"/>
                    <a:pt x="17406" y="46857"/>
                    <a:pt x="16001" y="49745"/>
                  </a:cubicBezTo>
                  <a:cubicBezTo>
                    <a:pt x="15945" y="49856"/>
                    <a:pt x="16049" y="49948"/>
                    <a:pt x="16156" y="49948"/>
                  </a:cubicBezTo>
                  <a:cubicBezTo>
                    <a:pt x="16198" y="49948"/>
                    <a:pt x="16241" y="49934"/>
                    <a:pt x="16274" y="49901"/>
                  </a:cubicBezTo>
                  <a:cubicBezTo>
                    <a:pt x="17874" y="47325"/>
                    <a:pt x="19747" y="44671"/>
                    <a:pt x="22050" y="42642"/>
                  </a:cubicBezTo>
                  <a:cubicBezTo>
                    <a:pt x="22128" y="42720"/>
                    <a:pt x="22206" y="42837"/>
                    <a:pt x="22323" y="42915"/>
                  </a:cubicBezTo>
                  <a:cubicBezTo>
                    <a:pt x="22596" y="43188"/>
                    <a:pt x="22987" y="43383"/>
                    <a:pt x="23377" y="43461"/>
                  </a:cubicBezTo>
                  <a:cubicBezTo>
                    <a:pt x="19982" y="46505"/>
                    <a:pt x="17172" y="50564"/>
                    <a:pt x="15142" y="54584"/>
                  </a:cubicBezTo>
                  <a:cubicBezTo>
                    <a:pt x="14635" y="55520"/>
                    <a:pt x="14284" y="56535"/>
                    <a:pt x="14050" y="57589"/>
                  </a:cubicBezTo>
                  <a:cubicBezTo>
                    <a:pt x="13776" y="58877"/>
                    <a:pt x="13776" y="60243"/>
                    <a:pt x="12918" y="61335"/>
                  </a:cubicBezTo>
                  <a:cubicBezTo>
                    <a:pt x="12308" y="62141"/>
                    <a:pt x="11430" y="62619"/>
                    <a:pt x="10543" y="62619"/>
                  </a:cubicBezTo>
                  <a:cubicBezTo>
                    <a:pt x="9841" y="62619"/>
                    <a:pt x="9133" y="62320"/>
                    <a:pt x="8547" y="61648"/>
                  </a:cubicBezTo>
                  <a:cubicBezTo>
                    <a:pt x="7064" y="60009"/>
                    <a:pt x="8859" y="57316"/>
                    <a:pt x="8040" y="56730"/>
                  </a:cubicBezTo>
                  <a:cubicBezTo>
                    <a:pt x="7702" y="56482"/>
                    <a:pt x="7352" y="56408"/>
                    <a:pt x="6985" y="56408"/>
                  </a:cubicBezTo>
                  <a:cubicBezTo>
                    <a:pt x="6441" y="56408"/>
                    <a:pt x="5858" y="56570"/>
                    <a:pt x="5219" y="56570"/>
                  </a:cubicBezTo>
                  <a:cubicBezTo>
                    <a:pt x="4592" y="56570"/>
                    <a:pt x="3911" y="56414"/>
                    <a:pt x="3161" y="55794"/>
                  </a:cubicBezTo>
                  <a:cubicBezTo>
                    <a:pt x="2186" y="55013"/>
                    <a:pt x="1717" y="54350"/>
                    <a:pt x="1873" y="53140"/>
                  </a:cubicBezTo>
                  <a:cubicBezTo>
                    <a:pt x="2030" y="51852"/>
                    <a:pt x="2654" y="51423"/>
                    <a:pt x="3825" y="50954"/>
                  </a:cubicBezTo>
                  <a:cubicBezTo>
                    <a:pt x="6088" y="49979"/>
                    <a:pt x="8040" y="49745"/>
                    <a:pt x="9874" y="47910"/>
                  </a:cubicBezTo>
                  <a:cubicBezTo>
                    <a:pt x="12528" y="45257"/>
                    <a:pt x="15455" y="41744"/>
                    <a:pt x="16196" y="37881"/>
                  </a:cubicBezTo>
                  <a:close/>
                  <a:moveTo>
                    <a:pt x="38898" y="0"/>
                  </a:moveTo>
                  <a:cubicBezTo>
                    <a:pt x="35058" y="0"/>
                    <a:pt x="31492" y="1682"/>
                    <a:pt x="28684" y="4279"/>
                  </a:cubicBezTo>
                  <a:cubicBezTo>
                    <a:pt x="23689" y="8767"/>
                    <a:pt x="21582" y="15402"/>
                    <a:pt x="19630" y="21646"/>
                  </a:cubicBezTo>
                  <a:cubicBezTo>
                    <a:pt x="18069" y="26641"/>
                    <a:pt x="16079" y="34563"/>
                    <a:pt x="15611" y="37178"/>
                  </a:cubicBezTo>
                  <a:cubicBezTo>
                    <a:pt x="15064" y="40300"/>
                    <a:pt x="13035" y="42798"/>
                    <a:pt x="10967" y="45218"/>
                  </a:cubicBezTo>
                  <a:cubicBezTo>
                    <a:pt x="9679" y="46779"/>
                    <a:pt x="8391" y="48301"/>
                    <a:pt x="6440" y="49042"/>
                  </a:cubicBezTo>
                  <a:cubicBezTo>
                    <a:pt x="5113" y="49549"/>
                    <a:pt x="3630" y="49706"/>
                    <a:pt x="2381" y="50486"/>
                  </a:cubicBezTo>
                  <a:cubicBezTo>
                    <a:pt x="273" y="51774"/>
                    <a:pt x="0" y="54077"/>
                    <a:pt x="1678" y="55872"/>
                  </a:cubicBezTo>
                  <a:cubicBezTo>
                    <a:pt x="2767" y="57051"/>
                    <a:pt x="4278" y="57668"/>
                    <a:pt x="5829" y="57668"/>
                  </a:cubicBezTo>
                  <a:cubicBezTo>
                    <a:pt x="6279" y="57668"/>
                    <a:pt x="6733" y="57616"/>
                    <a:pt x="7181" y="57511"/>
                  </a:cubicBezTo>
                  <a:lnTo>
                    <a:pt x="7181" y="57511"/>
                  </a:lnTo>
                  <a:cubicBezTo>
                    <a:pt x="6596" y="59345"/>
                    <a:pt x="6830" y="61492"/>
                    <a:pt x="8469" y="62779"/>
                  </a:cubicBezTo>
                  <a:cubicBezTo>
                    <a:pt x="9106" y="63292"/>
                    <a:pt x="9797" y="63519"/>
                    <a:pt x="10477" y="63519"/>
                  </a:cubicBezTo>
                  <a:cubicBezTo>
                    <a:pt x="11715" y="63519"/>
                    <a:pt x="12918" y="62767"/>
                    <a:pt x="13698" y="61609"/>
                  </a:cubicBezTo>
                  <a:cubicBezTo>
                    <a:pt x="14401" y="60594"/>
                    <a:pt x="14557" y="59462"/>
                    <a:pt x="14791" y="58252"/>
                  </a:cubicBezTo>
                  <a:cubicBezTo>
                    <a:pt x="15181" y="55989"/>
                    <a:pt x="16313" y="54038"/>
                    <a:pt x="17484" y="52086"/>
                  </a:cubicBezTo>
                  <a:cubicBezTo>
                    <a:pt x="22479" y="44008"/>
                    <a:pt x="28763" y="40495"/>
                    <a:pt x="31104" y="39403"/>
                  </a:cubicBezTo>
                  <a:cubicBezTo>
                    <a:pt x="35865" y="37100"/>
                    <a:pt x="40587" y="34563"/>
                    <a:pt x="44568" y="31012"/>
                  </a:cubicBezTo>
                  <a:cubicBezTo>
                    <a:pt x="48159" y="27812"/>
                    <a:pt x="51320" y="23714"/>
                    <a:pt x="52569" y="18992"/>
                  </a:cubicBezTo>
                  <a:cubicBezTo>
                    <a:pt x="53661" y="14855"/>
                    <a:pt x="52530" y="10016"/>
                    <a:pt x="50422" y="6309"/>
                  </a:cubicBezTo>
                  <a:cubicBezTo>
                    <a:pt x="48315" y="2640"/>
                    <a:pt x="44373" y="455"/>
                    <a:pt x="40197" y="64"/>
                  </a:cubicBezTo>
                  <a:cubicBezTo>
                    <a:pt x="39761" y="21"/>
                    <a:pt x="39328" y="0"/>
                    <a:pt x="388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0" name="Google Shape;230;p30"/>
          <p:cNvCxnSpPr/>
          <p:nvPr/>
        </p:nvCxnSpPr>
        <p:spPr>
          <a:xfrm>
            <a:off x="1539200" y="712075"/>
            <a:ext cx="6065700" cy="0"/>
          </a:xfrm>
          <a:prstGeom prst="straightConnector1">
            <a:avLst/>
          </a:prstGeom>
          <a:noFill/>
          <a:ln cap="rnd" cmpd="sng" w="38100">
            <a:solidFill>
              <a:schemeClr val="lt1"/>
            </a:solidFill>
            <a:prstDash val="dot"/>
            <a:round/>
            <a:headEnd len="med" w="med" type="none"/>
            <a:tailEnd len="med" w="med" type="none"/>
          </a:ln>
        </p:spPr>
      </p:cxnSp>
      <p:grpSp>
        <p:nvGrpSpPr>
          <p:cNvPr id="231" name="Google Shape;231;p30"/>
          <p:cNvGrpSpPr/>
          <p:nvPr/>
        </p:nvGrpSpPr>
        <p:grpSpPr>
          <a:xfrm rot="-366137">
            <a:off x="6783473" y="2447731"/>
            <a:ext cx="1536623" cy="1451226"/>
            <a:chOff x="7098125" y="876650"/>
            <a:chExt cx="1536675" cy="1451275"/>
          </a:xfrm>
        </p:grpSpPr>
        <p:sp>
          <p:nvSpPr>
            <p:cNvPr id="232" name="Google Shape;232;p30"/>
            <p:cNvSpPr/>
            <p:nvPr/>
          </p:nvSpPr>
          <p:spPr>
            <a:xfrm>
              <a:off x="7203600" y="1787575"/>
              <a:ext cx="22125" cy="15550"/>
            </a:xfrm>
            <a:custGeom>
              <a:rect b="b" l="l" r="r" t="t"/>
              <a:pathLst>
                <a:path extrusionOk="0" h="622" w="885">
                  <a:moveTo>
                    <a:pt x="467" y="0"/>
                  </a:moveTo>
                  <a:cubicBezTo>
                    <a:pt x="166" y="0"/>
                    <a:pt x="0" y="376"/>
                    <a:pt x="269" y="578"/>
                  </a:cubicBezTo>
                  <a:cubicBezTo>
                    <a:pt x="324" y="608"/>
                    <a:pt x="378" y="622"/>
                    <a:pt x="429" y="622"/>
                  </a:cubicBezTo>
                  <a:cubicBezTo>
                    <a:pt x="703" y="622"/>
                    <a:pt x="884" y="229"/>
                    <a:pt x="621" y="31"/>
                  </a:cubicBezTo>
                  <a:cubicBezTo>
                    <a:pt x="567" y="10"/>
                    <a:pt x="515" y="0"/>
                    <a:pt x="4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0"/>
            <p:cNvSpPr/>
            <p:nvPr/>
          </p:nvSpPr>
          <p:spPr>
            <a:xfrm>
              <a:off x="7188150" y="1718100"/>
              <a:ext cx="20250" cy="18900"/>
            </a:xfrm>
            <a:custGeom>
              <a:rect b="b" l="l" r="r" t="t"/>
              <a:pathLst>
                <a:path extrusionOk="0" h="756" w="810">
                  <a:moveTo>
                    <a:pt x="458" y="1"/>
                  </a:moveTo>
                  <a:cubicBezTo>
                    <a:pt x="170" y="1"/>
                    <a:pt x="0" y="703"/>
                    <a:pt x="380" y="703"/>
                  </a:cubicBezTo>
                  <a:cubicBezTo>
                    <a:pt x="380" y="703"/>
                    <a:pt x="380" y="703"/>
                    <a:pt x="419" y="742"/>
                  </a:cubicBezTo>
                  <a:cubicBezTo>
                    <a:pt x="447" y="751"/>
                    <a:pt x="474" y="756"/>
                    <a:pt x="500" y="756"/>
                  </a:cubicBezTo>
                  <a:cubicBezTo>
                    <a:pt x="688" y="756"/>
                    <a:pt x="809" y="523"/>
                    <a:pt x="809" y="352"/>
                  </a:cubicBezTo>
                  <a:cubicBezTo>
                    <a:pt x="770" y="235"/>
                    <a:pt x="692" y="118"/>
                    <a:pt x="575" y="40"/>
                  </a:cubicBezTo>
                  <a:cubicBezTo>
                    <a:pt x="535" y="13"/>
                    <a:pt x="495" y="1"/>
                    <a:pt x="4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0"/>
            <p:cNvSpPr/>
            <p:nvPr/>
          </p:nvSpPr>
          <p:spPr>
            <a:xfrm>
              <a:off x="7945975" y="2244300"/>
              <a:ext cx="23675" cy="15850"/>
            </a:xfrm>
            <a:custGeom>
              <a:rect b="b" l="l" r="r" t="t"/>
              <a:pathLst>
                <a:path extrusionOk="0" h="634" w="947">
                  <a:moveTo>
                    <a:pt x="524" y="0"/>
                  </a:moveTo>
                  <a:cubicBezTo>
                    <a:pt x="233" y="0"/>
                    <a:pt x="1" y="482"/>
                    <a:pt x="391" y="612"/>
                  </a:cubicBezTo>
                  <a:lnTo>
                    <a:pt x="430" y="612"/>
                  </a:lnTo>
                  <a:cubicBezTo>
                    <a:pt x="469" y="627"/>
                    <a:pt x="507" y="633"/>
                    <a:pt x="543" y="633"/>
                  </a:cubicBezTo>
                  <a:cubicBezTo>
                    <a:pt x="793" y="633"/>
                    <a:pt x="946" y="309"/>
                    <a:pt x="742" y="105"/>
                  </a:cubicBezTo>
                  <a:lnTo>
                    <a:pt x="703" y="66"/>
                  </a:lnTo>
                  <a:cubicBezTo>
                    <a:pt x="644" y="20"/>
                    <a:pt x="583" y="0"/>
                    <a:pt x="5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0"/>
            <p:cNvSpPr/>
            <p:nvPr/>
          </p:nvSpPr>
          <p:spPr>
            <a:xfrm>
              <a:off x="7821525" y="2246375"/>
              <a:ext cx="24900" cy="17000"/>
            </a:xfrm>
            <a:custGeom>
              <a:rect b="b" l="l" r="r" t="t"/>
              <a:pathLst>
                <a:path extrusionOk="0" h="680" w="996">
                  <a:moveTo>
                    <a:pt x="402" y="0"/>
                  </a:moveTo>
                  <a:cubicBezTo>
                    <a:pt x="163" y="0"/>
                    <a:pt x="0" y="369"/>
                    <a:pt x="256" y="529"/>
                  </a:cubicBezTo>
                  <a:lnTo>
                    <a:pt x="490" y="646"/>
                  </a:lnTo>
                  <a:cubicBezTo>
                    <a:pt x="531" y="669"/>
                    <a:pt x="572" y="680"/>
                    <a:pt x="610" y="680"/>
                  </a:cubicBezTo>
                  <a:cubicBezTo>
                    <a:pt x="833" y="680"/>
                    <a:pt x="996" y="344"/>
                    <a:pt x="763" y="178"/>
                  </a:cubicBezTo>
                  <a:lnTo>
                    <a:pt x="568" y="61"/>
                  </a:lnTo>
                  <a:cubicBezTo>
                    <a:pt x="512" y="18"/>
                    <a:pt x="455" y="0"/>
                    <a:pt x="4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0"/>
            <p:cNvSpPr/>
            <p:nvPr/>
          </p:nvSpPr>
          <p:spPr>
            <a:xfrm>
              <a:off x="7828900" y="2211225"/>
              <a:ext cx="14750" cy="16925"/>
            </a:xfrm>
            <a:custGeom>
              <a:rect b="b" l="l" r="r" t="t"/>
              <a:pathLst>
                <a:path extrusionOk="0" h="677" w="590">
                  <a:moveTo>
                    <a:pt x="281" y="0"/>
                  </a:moveTo>
                  <a:cubicBezTo>
                    <a:pt x="158" y="0"/>
                    <a:pt x="39" y="81"/>
                    <a:pt x="39" y="257"/>
                  </a:cubicBezTo>
                  <a:cubicBezTo>
                    <a:pt x="0" y="413"/>
                    <a:pt x="78" y="569"/>
                    <a:pt x="195" y="647"/>
                  </a:cubicBezTo>
                  <a:cubicBezTo>
                    <a:pt x="215" y="667"/>
                    <a:pt x="244" y="676"/>
                    <a:pt x="273" y="676"/>
                  </a:cubicBezTo>
                  <a:cubicBezTo>
                    <a:pt x="303" y="676"/>
                    <a:pt x="332" y="667"/>
                    <a:pt x="351" y="647"/>
                  </a:cubicBezTo>
                  <a:cubicBezTo>
                    <a:pt x="468" y="569"/>
                    <a:pt x="546" y="491"/>
                    <a:pt x="546" y="335"/>
                  </a:cubicBezTo>
                  <a:cubicBezTo>
                    <a:pt x="589" y="121"/>
                    <a:pt x="432" y="0"/>
                    <a:pt x="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0"/>
            <p:cNvSpPr/>
            <p:nvPr/>
          </p:nvSpPr>
          <p:spPr>
            <a:xfrm>
              <a:off x="7742675" y="2182625"/>
              <a:ext cx="23800" cy="18450"/>
            </a:xfrm>
            <a:custGeom>
              <a:rect b="b" l="l" r="r" t="t"/>
              <a:pathLst>
                <a:path extrusionOk="0" h="738" w="952">
                  <a:moveTo>
                    <a:pt x="555" y="1"/>
                  </a:moveTo>
                  <a:cubicBezTo>
                    <a:pt x="274" y="1"/>
                    <a:pt x="1" y="562"/>
                    <a:pt x="327" y="659"/>
                  </a:cubicBezTo>
                  <a:cubicBezTo>
                    <a:pt x="405" y="698"/>
                    <a:pt x="483" y="698"/>
                    <a:pt x="561" y="737"/>
                  </a:cubicBezTo>
                  <a:cubicBezTo>
                    <a:pt x="795" y="737"/>
                    <a:pt x="951" y="464"/>
                    <a:pt x="834" y="269"/>
                  </a:cubicBezTo>
                  <a:cubicBezTo>
                    <a:pt x="795" y="191"/>
                    <a:pt x="756" y="113"/>
                    <a:pt x="717" y="74"/>
                  </a:cubicBezTo>
                  <a:cubicBezTo>
                    <a:pt x="666" y="23"/>
                    <a:pt x="610" y="1"/>
                    <a:pt x="5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0"/>
            <p:cNvSpPr/>
            <p:nvPr/>
          </p:nvSpPr>
          <p:spPr>
            <a:xfrm>
              <a:off x="7305725" y="1905100"/>
              <a:ext cx="23650" cy="14050"/>
            </a:xfrm>
            <a:custGeom>
              <a:rect b="b" l="l" r="r" t="t"/>
              <a:pathLst>
                <a:path extrusionOk="0" h="562" w="946">
                  <a:moveTo>
                    <a:pt x="346" y="0"/>
                  </a:moveTo>
                  <a:cubicBezTo>
                    <a:pt x="16" y="0"/>
                    <a:pt x="1" y="561"/>
                    <a:pt x="330" y="561"/>
                  </a:cubicBezTo>
                  <a:cubicBezTo>
                    <a:pt x="339" y="561"/>
                    <a:pt x="350" y="561"/>
                    <a:pt x="360" y="560"/>
                  </a:cubicBezTo>
                  <a:lnTo>
                    <a:pt x="594" y="560"/>
                  </a:lnTo>
                  <a:cubicBezTo>
                    <a:pt x="829" y="521"/>
                    <a:pt x="946" y="170"/>
                    <a:pt x="633" y="53"/>
                  </a:cubicBezTo>
                  <a:lnTo>
                    <a:pt x="438" y="14"/>
                  </a:lnTo>
                  <a:cubicBezTo>
                    <a:pt x="405" y="5"/>
                    <a:pt x="374"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0"/>
            <p:cNvSpPr/>
            <p:nvPr/>
          </p:nvSpPr>
          <p:spPr>
            <a:xfrm>
              <a:off x="7280275" y="1855925"/>
              <a:ext cx="11200" cy="7325"/>
            </a:xfrm>
            <a:custGeom>
              <a:rect b="b" l="l" r="r" t="t"/>
              <a:pathLst>
                <a:path extrusionOk="0" h="293" w="448">
                  <a:moveTo>
                    <a:pt x="206" y="0"/>
                  </a:moveTo>
                  <a:cubicBezTo>
                    <a:pt x="85" y="0"/>
                    <a:pt x="0" y="199"/>
                    <a:pt x="129" y="263"/>
                  </a:cubicBezTo>
                  <a:cubicBezTo>
                    <a:pt x="163" y="284"/>
                    <a:pt x="195" y="292"/>
                    <a:pt x="225" y="292"/>
                  </a:cubicBezTo>
                  <a:cubicBezTo>
                    <a:pt x="368" y="292"/>
                    <a:pt x="447" y="94"/>
                    <a:pt x="286" y="29"/>
                  </a:cubicBezTo>
                  <a:cubicBezTo>
                    <a:pt x="259" y="9"/>
                    <a:pt x="232" y="0"/>
                    <a:pt x="20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0"/>
            <p:cNvSpPr/>
            <p:nvPr/>
          </p:nvSpPr>
          <p:spPr>
            <a:xfrm>
              <a:off x="7225425" y="1643300"/>
              <a:ext cx="828575" cy="527625"/>
            </a:xfrm>
            <a:custGeom>
              <a:rect b="b" l="l" r="r" t="t"/>
              <a:pathLst>
                <a:path extrusionOk="0" h="21105" w="33143">
                  <a:moveTo>
                    <a:pt x="117" y="0"/>
                  </a:moveTo>
                  <a:cubicBezTo>
                    <a:pt x="54" y="0"/>
                    <a:pt x="1" y="75"/>
                    <a:pt x="60" y="105"/>
                  </a:cubicBezTo>
                  <a:cubicBezTo>
                    <a:pt x="4821" y="4632"/>
                    <a:pt x="9934" y="8729"/>
                    <a:pt x="15436" y="12320"/>
                  </a:cubicBezTo>
                  <a:cubicBezTo>
                    <a:pt x="20744" y="15832"/>
                    <a:pt x="26676" y="19384"/>
                    <a:pt x="32881" y="21101"/>
                  </a:cubicBezTo>
                  <a:cubicBezTo>
                    <a:pt x="32893" y="21104"/>
                    <a:pt x="32904" y="21105"/>
                    <a:pt x="32916" y="21105"/>
                  </a:cubicBezTo>
                  <a:cubicBezTo>
                    <a:pt x="33053" y="21105"/>
                    <a:pt x="33142" y="20900"/>
                    <a:pt x="32998" y="20827"/>
                  </a:cubicBezTo>
                  <a:cubicBezTo>
                    <a:pt x="27144" y="18174"/>
                    <a:pt x="21329" y="15676"/>
                    <a:pt x="15866" y="12164"/>
                  </a:cubicBezTo>
                  <a:cubicBezTo>
                    <a:pt x="10285" y="8612"/>
                    <a:pt x="5172" y="4358"/>
                    <a:pt x="177" y="27"/>
                  </a:cubicBezTo>
                  <a:cubicBezTo>
                    <a:pt x="158" y="8"/>
                    <a:pt x="137"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0"/>
            <p:cNvSpPr/>
            <p:nvPr/>
          </p:nvSpPr>
          <p:spPr>
            <a:xfrm>
              <a:off x="8412300" y="1382800"/>
              <a:ext cx="21525" cy="17050"/>
            </a:xfrm>
            <a:custGeom>
              <a:rect b="b" l="l" r="r" t="t"/>
              <a:pathLst>
                <a:path extrusionOk="0" h="682" w="861">
                  <a:moveTo>
                    <a:pt x="542" y="1"/>
                  </a:moveTo>
                  <a:cubicBezTo>
                    <a:pt x="298" y="1"/>
                    <a:pt x="1" y="180"/>
                    <a:pt x="119" y="417"/>
                  </a:cubicBezTo>
                  <a:cubicBezTo>
                    <a:pt x="158" y="456"/>
                    <a:pt x="197" y="534"/>
                    <a:pt x="236" y="573"/>
                  </a:cubicBezTo>
                  <a:cubicBezTo>
                    <a:pt x="310" y="647"/>
                    <a:pt x="406" y="681"/>
                    <a:pt x="498" y="681"/>
                  </a:cubicBezTo>
                  <a:cubicBezTo>
                    <a:pt x="652" y="681"/>
                    <a:pt x="797" y="587"/>
                    <a:pt x="821" y="417"/>
                  </a:cubicBezTo>
                  <a:cubicBezTo>
                    <a:pt x="860" y="378"/>
                    <a:pt x="860" y="300"/>
                    <a:pt x="821" y="261"/>
                  </a:cubicBezTo>
                  <a:cubicBezTo>
                    <a:pt x="837" y="76"/>
                    <a:pt x="701" y="1"/>
                    <a:pt x="5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0"/>
            <p:cNvSpPr/>
            <p:nvPr/>
          </p:nvSpPr>
          <p:spPr>
            <a:xfrm>
              <a:off x="8347950" y="1239525"/>
              <a:ext cx="28300" cy="25100"/>
            </a:xfrm>
            <a:custGeom>
              <a:rect b="b" l="l" r="r" t="t"/>
              <a:pathLst>
                <a:path extrusionOk="0" h="1004" w="1132">
                  <a:moveTo>
                    <a:pt x="498" y="0"/>
                  </a:moveTo>
                  <a:cubicBezTo>
                    <a:pt x="300" y="0"/>
                    <a:pt x="103" y="140"/>
                    <a:pt x="39" y="333"/>
                  </a:cubicBezTo>
                  <a:cubicBezTo>
                    <a:pt x="0" y="567"/>
                    <a:pt x="117" y="801"/>
                    <a:pt x="351" y="879"/>
                  </a:cubicBezTo>
                  <a:lnTo>
                    <a:pt x="390" y="879"/>
                  </a:lnTo>
                  <a:lnTo>
                    <a:pt x="507" y="957"/>
                  </a:lnTo>
                  <a:cubicBezTo>
                    <a:pt x="560" y="989"/>
                    <a:pt x="618" y="1003"/>
                    <a:pt x="676" y="1003"/>
                  </a:cubicBezTo>
                  <a:cubicBezTo>
                    <a:pt x="835" y="1003"/>
                    <a:pt x="997" y="895"/>
                    <a:pt x="1054" y="723"/>
                  </a:cubicBezTo>
                  <a:cubicBezTo>
                    <a:pt x="1132" y="411"/>
                    <a:pt x="937" y="99"/>
                    <a:pt x="624" y="21"/>
                  </a:cubicBezTo>
                  <a:cubicBezTo>
                    <a:pt x="583" y="7"/>
                    <a:pt x="540" y="0"/>
                    <a:pt x="4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0"/>
            <p:cNvSpPr/>
            <p:nvPr/>
          </p:nvSpPr>
          <p:spPr>
            <a:xfrm>
              <a:off x="8251925" y="1321725"/>
              <a:ext cx="29100" cy="21025"/>
            </a:xfrm>
            <a:custGeom>
              <a:rect b="b" l="l" r="r" t="t"/>
              <a:pathLst>
                <a:path extrusionOk="0" h="841" w="1164">
                  <a:moveTo>
                    <a:pt x="600" y="1"/>
                  </a:moveTo>
                  <a:cubicBezTo>
                    <a:pt x="233" y="1"/>
                    <a:pt x="1" y="524"/>
                    <a:pt x="368" y="791"/>
                  </a:cubicBezTo>
                  <a:cubicBezTo>
                    <a:pt x="436" y="825"/>
                    <a:pt x="502" y="840"/>
                    <a:pt x="564" y="840"/>
                  </a:cubicBezTo>
                  <a:cubicBezTo>
                    <a:pt x="932" y="840"/>
                    <a:pt x="1164" y="317"/>
                    <a:pt x="797" y="50"/>
                  </a:cubicBezTo>
                  <a:cubicBezTo>
                    <a:pt x="729" y="16"/>
                    <a:pt x="663" y="1"/>
                    <a:pt x="6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0"/>
            <p:cNvSpPr/>
            <p:nvPr/>
          </p:nvSpPr>
          <p:spPr>
            <a:xfrm>
              <a:off x="7920950" y="1133050"/>
              <a:ext cx="21525" cy="17600"/>
            </a:xfrm>
            <a:custGeom>
              <a:rect b="b" l="l" r="r" t="t"/>
              <a:pathLst>
                <a:path extrusionOk="0" h="704" w="861">
                  <a:moveTo>
                    <a:pt x="555" y="0"/>
                  </a:moveTo>
                  <a:cubicBezTo>
                    <a:pt x="304" y="0"/>
                    <a:pt x="1" y="179"/>
                    <a:pt x="143" y="416"/>
                  </a:cubicBezTo>
                  <a:lnTo>
                    <a:pt x="182" y="494"/>
                  </a:lnTo>
                  <a:cubicBezTo>
                    <a:pt x="246" y="638"/>
                    <a:pt x="369" y="703"/>
                    <a:pt x="492" y="703"/>
                  </a:cubicBezTo>
                  <a:cubicBezTo>
                    <a:pt x="669" y="703"/>
                    <a:pt x="845" y="568"/>
                    <a:pt x="845" y="338"/>
                  </a:cubicBezTo>
                  <a:lnTo>
                    <a:pt x="845" y="260"/>
                  </a:lnTo>
                  <a:cubicBezTo>
                    <a:pt x="860" y="76"/>
                    <a:pt x="719" y="0"/>
                    <a:pt x="5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0"/>
            <p:cNvSpPr/>
            <p:nvPr/>
          </p:nvSpPr>
          <p:spPr>
            <a:xfrm>
              <a:off x="7780050" y="991600"/>
              <a:ext cx="27900" cy="20375"/>
            </a:xfrm>
            <a:custGeom>
              <a:rect b="b" l="l" r="r" t="t"/>
              <a:pathLst>
                <a:path extrusionOk="0" h="815" w="1116">
                  <a:moveTo>
                    <a:pt x="713" y="0"/>
                  </a:moveTo>
                  <a:cubicBezTo>
                    <a:pt x="400" y="0"/>
                    <a:pt x="1" y="806"/>
                    <a:pt x="510" y="806"/>
                  </a:cubicBezTo>
                  <a:cubicBezTo>
                    <a:pt x="542" y="812"/>
                    <a:pt x="572" y="815"/>
                    <a:pt x="602" y="815"/>
                  </a:cubicBezTo>
                  <a:cubicBezTo>
                    <a:pt x="935" y="815"/>
                    <a:pt x="1116" y="429"/>
                    <a:pt x="900" y="142"/>
                  </a:cubicBezTo>
                  <a:cubicBezTo>
                    <a:pt x="850" y="41"/>
                    <a:pt x="784" y="0"/>
                    <a:pt x="7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8078275" y="1183450"/>
              <a:ext cx="27175" cy="23375"/>
            </a:xfrm>
            <a:custGeom>
              <a:rect b="b" l="l" r="r" t="t"/>
              <a:pathLst>
                <a:path extrusionOk="0" h="935" w="1087">
                  <a:moveTo>
                    <a:pt x="601" y="0"/>
                  </a:moveTo>
                  <a:cubicBezTo>
                    <a:pt x="504" y="0"/>
                    <a:pt x="406" y="39"/>
                    <a:pt x="328" y="117"/>
                  </a:cubicBezTo>
                  <a:cubicBezTo>
                    <a:pt x="211" y="195"/>
                    <a:pt x="133" y="312"/>
                    <a:pt x="133" y="429"/>
                  </a:cubicBezTo>
                  <a:cubicBezTo>
                    <a:pt x="1" y="738"/>
                    <a:pt x="329" y="935"/>
                    <a:pt x="633" y="935"/>
                  </a:cubicBezTo>
                  <a:cubicBezTo>
                    <a:pt x="867" y="935"/>
                    <a:pt x="1086" y="818"/>
                    <a:pt x="1070" y="547"/>
                  </a:cubicBezTo>
                  <a:cubicBezTo>
                    <a:pt x="1030" y="390"/>
                    <a:pt x="991" y="234"/>
                    <a:pt x="874" y="117"/>
                  </a:cubicBezTo>
                  <a:cubicBezTo>
                    <a:pt x="796" y="39"/>
                    <a:pt x="699" y="0"/>
                    <a:pt x="6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p:nvPr/>
          </p:nvSpPr>
          <p:spPr>
            <a:xfrm>
              <a:off x="8234775" y="1194625"/>
              <a:ext cx="33175" cy="26900"/>
            </a:xfrm>
            <a:custGeom>
              <a:rect b="b" l="l" r="r" t="t"/>
              <a:pathLst>
                <a:path extrusionOk="0" h="1076" w="1327">
                  <a:moveTo>
                    <a:pt x="724" y="0"/>
                  </a:moveTo>
                  <a:cubicBezTo>
                    <a:pt x="638" y="0"/>
                    <a:pt x="550" y="19"/>
                    <a:pt x="468" y="61"/>
                  </a:cubicBezTo>
                  <a:cubicBezTo>
                    <a:pt x="312" y="139"/>
                    <a:pt x="195" y="217"/>
                    <a:pt x="117" y="373"/>
                  </a:cubicBezTo>
                  <a:cubicBezTo>
                    <a:pt x="0" y="568"/>
                    <a:pt x="39" y="841"/>
                    <a:pt x="273" y="997"/>
                  </a:cubicBezTo>
                  <a:cubicBezTo>
                    <a:pt x="390" y="1036"/>
                    <a:pt x="546" y="1075"/>
                    <a:pt x="702" y="1075"/>
                  </a:cubicBezTo>
                  <a:cubicBezTo>
                    <a:pt x="1054" y="1075"/>
                    <a:pt x="1327" y="763"/>
                    <a:pt x="1249" y="412"/>
                  </a:cubicBezTo>
                  <a:cubicBezTo>
                    <a:pt x="1191" y="153"/>
                    <a:pt x="964" y="0"/>
                    <a:pt x="7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0"/>
            <p:cNvSpPr/>
            <p:nvPr/>
          </p:nvSpPr>
          <p:spPr>
            <a:xfrm>
              <a:off x="8201600" y="1098200"/>
              <a:ext cx="28300" cy="27375"/>
            </a:xfrm>
            <a:custGeom>
              <a:rect b="b" l="l" r="r" t="t"/>
              <a:pathLst>
                <a:path extrusionOk="0" h="1095" w="1132">
                  <a:moveTo>
                    <a:pt x="528" y="1"/>
                  </a:moveTo>
                  <a:cubicBezTo>
                    <a:pt x="483" y="1"/>
                    <a:pt x="436" y="6"/>
                    <a:pt x="390" y="15"/>
                  </a:cubicBezTo>
                  <a:cubicBezTo>
                    <a:pt x="273" y="54"/>
                    <a:pt x="156" y="132"/>
                    <a:pt x="78" y="249"/>
                  </a:cubicBezTo>
                  <a:cubicBezTo>
                    <a:pt x="0" y="366"/>
                    <a:pt x="0" y="522"/>
                    <a:pt x="0" y="678"/>
                  </a:cubicBezTo>
                  <a:cubicBezTo>
                    <a:pt x="78" y="834"/>
                    <a:pt x="195" y="991"/>
                    <a:pt x="390" y="1069"/>
                  </a:cubicBezTo>
                  <a:cubicBezTo>
                    <a:pt x="455" y="1085"/>
                    <a:pt x="520" y="1094"/>
                    <a:pt x="584" y="1094"/>
                  </a:cubicBezTo>
                  <a:cubicBezTo>
                    <a:pt x="676" y="1094"/>
                    <a:pt x="767" y="1075"/>
                    <a:pt x="859" y="1030"/>
                  </a:cubicBezTo>
                  <a:cubicBezTo>
                    <a:pt x="1015" y="952"/>
                    <a:pt x="1132" y="795"/>
                    <a:pt x="1132" y="639"/>
                  </a:cubicBezTo>
                  <a:cubicBezTo>
                    <a:pt x="1132" y="444"/>
                    <a:pt x="1054" y="288"/>
                    <a:pt x="898" y="171"/>
                  </a:cubicBezTo>
                  <a:cubicBezTo>
                    <a:pt x="808" y="52"/>
                    <a:pt x="673" y="1"/>
                    <a:pt x="5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0"/>
            <p:cNvSpPr/>
            <p:nvPr/>
          </p:nvSpPr>
          <p:spPr>
            <a:xfrm>
              <a:off x="8073775" y="1112225"/>
              <a:ext cx="1950" cy="1275"/>
            </a:xfrm>
            <a:custGeom>
              <a:rect b="b" l="l" r="r" t="t"/>
              <a:pathLst>
                <a:path extrusionOk="0" h="51" w="78">
                  <a:moveTo>
                    <a:pt x="40" y="0"/>
                  </a:moveTo>
                  <a:cubicBezTo>
                    <a:pt x="40" y="0"/>
                    <a:pt x="1" y="0"/>
                    <a:pt x="40" y="39"/>
                  </a:cubicBezTo>
                  <a:cubicBezTo>
                    <a:pt x="48" y="47"/>
                    <a:pt x="54" y="50"/>
                    <a:pt x="58" y="50"/>
                  </a:cubicBezTo>
                  <a:cubicBezTo>
                    <a:pt x="77" y="50"/>
                    <a:pt x="71" y="0"/>
                    <a:pt x="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p:nvPr/>
          </p:nvSpPr>
          <p:spPr>
            <a:xfrm>
              <a:off x="8028075" y="1019525"/>
              <a:ext cx="42800" cy="27750"/>
            </a:xfrm>
            <a:custGeom>
              <a:rect b="b" l="l" r="r" t="t"/>
              <a:pathLst>
                <a:path extrusionOk="0" h="1110" w="1712">
                  <a:moveTo>
                    <a:pt x="970" y="1"/>
                  </a:moveTo>
                  <a:cubicBezTo>
                    <a:pt x="853" y="1"/>
                    <a:pt x="736" y="1"/>
                    <a:pt x="619" y="40"/>
                  </a:cubicBezTo>
                  <a:cubicBezTo>
                    <a:pt x="1" y="185"/>
                    <a:pt x="162" y="1109"/>
                    <a:pt x="723" y="1109"/>
                  </a:cubicBezTo>
                  <a:cubicBezTo>
                    <a:pt x="764" y="1109"/>
                    <a:pt x="807" y="1104"/>
                    <a:pt x="853" y="1094"/>
                  </a:cubicBezTo>
                  <a:cubicBezTo>
                    <a:pt x="1009" y="1094"/>
                    <a:pt x="1087" y="1054"/>
                    <a:pt x="1204" y="976"/>
                  </a:cubicBezTo>
                  <a:cubicBezTo>
                    <a:pt x="1712" y="742"/>
                    <a:pt x="1516" y="1"/>
                    <a:pt x="9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0"/>
            <p:cNvSpPr/>
            <p:nvPr/>
          </p:nvSpPr>
          <p:spPr>
            <a:xfrm>
              <a:off x="7938800" y="1018150"/>
              <a:ext cx="28850" cy="21425"/>
            </a:xfrm>
            <a:custGeom>
              <a:rect b="b" l="l" r="r" t="t"/>
              <a:pathLst>
                <a:path extrusionOk="0" h="857" w="1154">
                  <a:moveTo>
                    <a:pt x="628" y="1"/>
                  </a:moveTo>
                  <a:cubicBezTo>
                    <a:pt x="234" y="1"/>
                    <a:pt x="1" y="479"/>
                    <a:pt x="248" y="797"/>
                  </a:cubicBezTo>
                  <a:cubicBezTo>
                    <a:pt x="325" y="838"/>
                    <a:pt x="400" y="857"/>
                    <a:pt x="472" y="857"/>
                  </a:cubicBezTo>
                  <a:cubicBezTo>
                    <a:pt x="875" y="857"/>
                    <a:pt x="1153" y="282"/>
                    <a:pt x="756" y="17"/>
                  </a:cubicBezTo>
                  <a:cubicBezTo>
                    <a:pt x="712" y="6"/>
                    <a:pt x="669" y="1"/>
                    <a:pt x="6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0"/>
            <p:cNvSpPr/>
            <p:nvPr/>
          </p:nvSpPr>
          <p:spPr>
            <a:xfrm>
              <a:off x="8117650" y="1894950"/>
              <a:ext cx="210800" cy="113100"/>
            </a:xfrm>
            <a:custGeom>
              <a:rect b="b" l="l" r="r" t="t"/>
              <a:pathLst>
                <a:path extrusionOk="0" h="4524" w="8432">
                  <a:moveTo>
                    <a:pt x="237" y="0"/>
                  </a:moveTo>
                  <a:cubicBezTo>
                    <a:pt x="117" y="0"/>
                    <a:pt x="1" y="132"/>
                    <a:pt x="80" y="263"/>
                  </a:cubicBezTo>
                  <a:cubicBezTo>
                    <a:pt x="782" y="1629"/>
                    <a:pt x="1719" y="3112"/>
                    <a:pt x="3124" y="3893"/>
                  </a:cubicBezTo>
                  <a:cubicBezTo>
                    <a:pt x="4021" y="4391"/>
                    <a:pt x="5206" y="4524"/>
                    <a:pt x="6331" y="4524"/>
                  </a:cubicBezTo>
                  <a:cubicBezTo>
                    <a:pt x="6967" y="4524"/>
                    <a:pt x="7584" y="4482"/>
                    <a:pt x="8119" y="4439"/>
                  </a:cubicBezTo>
                  <a:cubicBezTo>
                    <a:pt x="8314" y="4439"/>
                    <a:pt x="8432" y="4088"/>
                    <a:pt x="8158" y="4049"/>
                  </a:cubicBezTo>
                  <a:cubicBezTo>
                    <a:pt x="6949" y="3776"/>
                    <a:pt x="5661" y="3932"/>
                    <a:pt x="4451" y="3698"/>
                  </a:cubicBezTo>
                  <a:cubicBezTo>
                    <a:pt x="2656" y="3346"/>
                    <a:pt x="1290" y="1590"/>
                    <a:pt x="392" y="107"/>
                  </a:cubicBezTo>
                  <a:cubicBezTo>
                    <a:pt x="354" y="31"/>
                    <a:pt x="295" y="0"/>
                    <a:pt x="2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0"/>
            <p:cNvSpPr/>
            <p:nvPr/>
          </p:nvSpPr>
          <p:spPr>
            <a:xfrm>
              <a:off x="7499500" y="1501250"/>
              <a:ext cx="222100" cy="166900"/>
            </a:xfrm>
            <a:custGeom>
              <a:rect b="b" l="l" r="r" t="t"/>
              <a:pathLst>
                <a:path extrusionOk="0" h="6676" w="8884">
                  <a:moveTo>
                    <a:pt x="98" y="0"/>
                  </a:moveTo>
                  <a:cubicBezTo>
                    <a:pt x="39" y="0"/>
                    <a:pt x="0" y="57"/>
                    <a:pt x="63" y="89"/>
                  </a:cubicBezTo>
                  <a:cubicBezTo>
                    <a:pt x="1741" y="1650"/>
                    <a:pt x="2912" y="3601"/>
                    <a:pt x="4512" y="5201"/>
                  </a:cubicBezTo>
                  <a:cubicBezTo>
                    <a:pt x="5418" y="6140"/>
                    <a:pt x="6646" y="6676"/>
                    <a:pt x="7907" y="6676"/>
                  </a:cubicBezTo>
                  <a:cubicBezTo>
                    <a:pt x="8167" y="6676"/>
                    <a:pt x="8428" y="6653"/>
                    <a:pt x="8688" y="6606"/>
                  </a:cubicBezTo>
                  <a:cubicBezTo>
                    <a:pt x="8883" y="6567"/>
                    <a:pt x="8844" y="6333"/>
                    <a:pt x="8688" y="6333"/>
                  </a:cubicBezTo>
                  <a:cubicBezTo>
                    <a:pt x="7595" y="6177"/>
                    <a:pt x="6581" y="6099"/>
                    <a:pt x="5644" y="5513"/>
                  </a:cubicBezTo>
                  <a:cubicBezTo>
                    <a:pt x="4903" y="4928"/>
                    <a:pt x="4239" y="4226"/>
                    <a:pt x="3654" y="3445"/>
                  </a:cubicBezTo>
                  <a:cubicBezTo>
                    <a:pt x="2600" y="2196"/>
                    <a:pt x="1429" y="1025"/>
                    <a:pt x="141" y="11"/>
                  </a:cubicBezTo>
                  <a:cubicBezTo>
                    <a:pt x="126" y="3"/>
                    <a:pt x="112" y="0"/>
                    <a:pt x="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0"/>
            <p:cNvSpPr/>
            <p:nvPr/>
          </p:nvSpPr>
          <p:spPr>
            <a:xfrm>
              <a:off x="7457275" y="1676550"/>
              <a:ext cx="19425" cy="13975"/>
            </a:xfrm>
            <a:custGeom>
              <a:rect b="b" l="l" r="r" t="t"/>
              <a:pathLst>
                <a:path extrusionOk="0" h="559" w="777">
                  <a:moveTo>
                    <a:pt x="479" y="0"/>
                  </a:moveTo>
                  <a:cubicBezTo>
                    <a:pt x="421" y="0"/>
                    <a:pt x="362" y="20"/>
                    <a:pt x="308" y="62"/>
                  </a:cubicBezTo>
                  <a:cubicBezTo>
                    <a:pt x="1" y="230"/>
                    <a:pt x="375" y="559"/>
                    <a:pt x="611" y="559"/>
                  </a:cubicBezTo>
                  <a:cubicBezTo>
                    <a:pt x="705" y="559"/>
                    <a:pt x="777" y="507"/>
                    <a:pt x="777" y="375"/>
                  </a:cubicBezTo>
                  <a:lnTo>
                    <a:pt x="777" y="336"/>
                  </a:lnTo>
                  <a:cubicBezTo>
                    <a:pt x="777" y="137"/>
                    <a:pt x="632"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0"/>
            <p:cNvSpPr/>
            <p:nvPr/>
          </p:nvSpPr>
          <p:spPr>
            <a:xfrm>
              <a:off x="7946850" y="1958375"/>
              <a:ext cx="27600" cy="18950"/>
            </a:xfrm>
            <a:custGeom>
              <a:rect b="b" l="l" r="r" t="t"/>
              <a:pathLst>
                <a:path extrusionOk="0" h="758" w="1104">
                  <a:moveTo>
                    <a:pt x="531" y="0"/>
                  </a:moveTo>
                  <a:cubicBezTo>
                    <a:pt x="206" y="0"/>
                    <a:pt x="0" y="466"/>
                    <a:pt x="356" y="692"/>
                  </a:cubicBezTo>
                  <a:cubicBezTo>
                    <a:pt x="427" y="738"/>
                    <a:pt x="497" y="757"/>
                    <a:pt x="562" y="757"/>
                  </a:cubicBezTo>
                  <a:cubicBezTo>
                    <a:pt x="892" y="757"/>
                    <a:pt x="1104" y="263"/>
                    <a:pt x="746" y="68"/>
                  </a:cubicBezTo>
                  <a:cubicBezTo>
                    <a:pt x="672" y="21"/>
                    <a:pt x="598" y="0"/>
                    <a:pt x="5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0"/>
            <p:cNvSpPr/>
            <p:nvPr/>
          </p:nvSpPr>
          <p:spPr>
            <a:xfrm>
              <a:off x="7961575" y="1916975"/>
              <a:ext cx="27300" cy="21725"/>
            </a:xfrm>
            <a:custGeom>
              <a:rect b="b" l="l" r="r" t="t"/>
              <a:pathLst>
                <a:path extrusionOk="0" h="869" w="1092">
                  <a:moveTo>
                    <a:pt x="624" y="1"/>
                  </a:moveTo>
                  <a:cubicBezTo>
                    <a:pt x="558" y="1"/>
                    <a:pt x="491" y="15"/>
                    <a:pt x="430" y="46"/>
                  </a:cubicBezTo>
                  <a:lnTo>
                    <a:pt x="352" y="124"/>
                  </a:lnTo>
                  <a:cubicBezTo>
                    <a:pt x="1" y="319"/>
                    <a:pt x="118" y="826"/>
                    <a:pt x="508" y="865"/>
                  </a:cubicBezTo>
                  <a:lnTo>
                    <a:pt x="625" y="865"/>
                  </a:lnTo>
                  <a:cubicBezTo>
                    <a:pt x="639" y="867"/>
                    <a:pt x="653" y="868"/>
                    <a:pt x="667" y="868"/>
                  </a:cubicBezTo>
                  <a:cubicBezTo>
                    <a:pt x="918" y="868"/>
                    <a:pt x="1091" y="541"/>
                    <a:pt x="1054" y="319"/>
                  </a:cubicBezTo>
                  <a:cubicBezTo>
                    <a:pt x="997" y="117"/>
                    <a:pt x="811" y="1"/>
                    <a:pt x="6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0"/>
            <p:cNvSpPr/>
            <p:nvPr/>
          </p:nvSpPr>
          <p:spPr>
            <a:xfrm>
              <a:off x="8134850" y="2044575"/>
              <a:ext cx="25400" cy="17950"/>
            </a:xfrm>
            <a:custGeom>
              <a:rect b="b" l="l" r="r" t="t"/>
              <a:pathLst>
                <a:path extrusionOk="0" h="718" w="1016">
                  <a:moveTo>
                    <a:pt x="498" y="0"/>
                  </a:moveTo>
                  <a:cubicBezTo>
                    <a:pt x="196" y="0"/>
                    <a:pt x="1" y="449"/>
                    <a:pt x="329" y="679"/>
                  </a:cubicBezTo>
                  <a:cubicBezTo>
                    <a:pt x="383" y="706"/>
                    <a:pt x="436" y="718"/>
                    <a:pt x="487" y="718"/>
                  </a:cubicBezTo>
                  <a:cubicBezTo>
                    <a:pt x="802" y="718"/>
                    <a:pt x="1016" y="256"/>
                    <a:pt x="680" y="54"/>
                  </a:cubicBezTo>
                  <a:cubicBezTo>
                    <a:pt x="617" y="17"/>
                    <a:pt x="555" y="0"/>
                    <a:pt x="4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0"/>
            <p:cNvSpPr/>
            <p:nvPr/>
          </p:nvSpPr>
          <p:spPr>
            <a:xfrm>
              <a:off x="8068675" y="2044950"/>
              <a:ext cx="15850" cy="11225"/>
            </a:xfrm>
            <a:custGeom>
              <a:rect b="b" l="l" r="r" t="t"/>
              <a:pathLst>
                <a:path extrusionOk="0" h="449" w="634">
                  <a:moveTo>
                    <a:pt x="244" y="0"/>
                  </a:moveTo>
                  <a:cubicBezTo>
                    <a:pt x="1" y="70"/>
                    <a:pt x="67" y="448"/>
                    <a:pt x="277" y="448"/>
                  </a:cubicBezTo>
                  <a:cubicBezTo>
                    <a:pt x="303" y="448"/>
                    <a:pt x="331" y="442"/>
                    <a:pt x="361" y="430"/>
                  </a:cubicBezTo>
                  <a:cubicBezTo>
                    <a:pt x="439" y="430"/>
                    <a:pt x="517" y="352"/>
                    <a:pt x="595" y="273"/>
                  </a:cubicBezTo>
                  <a:cubicBezTo>
                    <a:pt x="634" y="195"/>
                    <a:pt x="634" y="78"/>
                    <a:pt x="517" y="39"/>
                  </a:cubicBezTo>
                  <a:cubicBezTo>
                    <a:pt x="439" y="0"/>
                    <a:pt x="361" y="0"/>
                    <a:pt x="2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0"/>
            <p:cNvSpPr/>
            <p:nvPr/>
          </p:nvSpPr>
          <p:spPr>
            <a:xfrm>
              <a:off x="8053450" y="2029325"/>
              <a:ext cx="14500" cy="9800"/>
            </a:xfrm>
            <a:custGeom>
              <a:rect b="b" l="l" r="r" t="t"/>
              <a:pathLst>
                <a:path extrusionOk="0" h="392" w="580">
                  <a:moveTo>
                    <a:pt x="345" y="1"/>
                  </a:moveTo>
                  <a:cubicBezTo>
                    <a:pt x="306" y="1"/>
                    <a:pt x="267" y="40"/>
                    <a:pt x="228" y="40"/>
                  </a:cubicBezTo>
                  <a:cubicBezTo>
                    <a:pt x="1" y="154"/>
                    <a:pt x="291" y="392"/>
                    <a:pt x="466" y="392"/>
                  </a:cubicBezTo>
                  <a:cubicBezTo>
                    <a:pt x="531" y="392"/>
                    <a:pt x="580" y="359"/>
                    <a:pt x="580" y="274"/>
                  </a:cubicBezTo>
                  <a:cubicBezTo>
                    <a:pt x="580" y="235"/>
                    <a:pt x="580" y="157"/>
                    <a:pt x="580" y="118"/>
                  </a:cubicBezTo>
                  <a:cubicBezTo>
                    <a:pt x="540" y="40"/>
                    <a:pt x="423" y="1"/>
                    <a:pt x="3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0"/>
            <p:cNvSpPr/>
            <p:nvPr/>
          </p:nvSpPr>
          <p:spPr>
            <a:xfrm>
              <a:off x="7560275" y="1752500"/>
              <a:ext cx="397925" cy="233300"/>
            </a:xfrm>
            <a:custGeom>
              <a:rect b="b" l="l" r="r" t="t"/>
              <a:pathLst>
                <a:path extrusionOk="0" h="9332" w="15917">
                  <a:moveTo>
                    <a:pt x="208" y="1"/>
                  </a:moveTo>
                  <a:cubicBezTo>
                    <a:pt x="86" y="1"/>
                    <a:pt x="0" y="205"/>
                    <a:pt x="130" y="303"/>
                  </a:cubicBezTo>
                  <a:cubicBezTo>
                    <a:pt x="2667" y="2059"/>
                    <a:pt x="5242" y="3776"/>
                    <a:pt x="7935" y="5337"/>
                  </a:cubicBezTo>
                  <a:cubicBezTo>
                    <a:pt x="10355" y="6742"/>
                    <a:pt x="12931" y="8459"/>
                    <a:pt x="15662" y="9318"/>
                  </a:cubicBezTo>
                  <a:cubicBezTo>
                    <a:pt x="15682" y="9327"/>
                    <a:pt x="15700" y="9332"/>
                    <a:pt x="15718" y="9332"/>
                  </a:cubicBezTo>
                  <a:cubicBezTo>
                    <a:pt x="15843" y="9332"/>
                    <a:pt x="15916" y="9113"/>
                    <a:pt x="15779" y="9044"/>
                  </a:cubicBezTo>
                  <a:cubicBezTo>
                    <a:pt x="13321" y="7366"/>
                    <a:pt x="10433" y="6235"/>
                    <a:pt x="7896" y="4752"/>
                  </a:cubicBezTo>
                  <a:cubicBezTo>
                    <a:pt x="5320" y="3308"/>
                    <a:pt x="2745" y="1708"/>
                    <a:pt x="286" y="29"/>
                  </a:cubicBezTo>
                  <a:cubicBezTo>
                    <a:pt x="259" y="10"/>
                    <a:pt x="233" y="1"/>
                    <a:pt x="2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0"/>
            <p:cNvSpPr/>
            <p:nvPr/>
          </p:nvSpPr>
          <p:spPr>
            <a:xfrm>
              <a:off x="7418725" y="1651400"/>
              <a:ext cx="13475" cy="9500"/>
            </a:xfrm>
            <a:custGeom>
              <a:rect b="b" l="l" r="r" t="t"/>
              <a:pathLst>
                <a:path extrusionOk="0" h="380" w="539">
                  <a:moveTo>
                    <a:pt x="297" y="1"/>
                  </a:moveTo>
                  <a:cubicBezTo>
                    <a:pt x="131" y="1"/>
                    <a:pt x="1" y="229"/>
                    <a:pt x="172" y="366"/>
                  </a:cubicBezTo>
                  <a:cubicBezTo>
                    <a:pt x="200" y="375"/>
                    <a:pt x="228" y="380"/>
                    <a:pt x="253" y="380"/>
                  </a:cubicBezTo>
                  <a:cubicBezTo>
                    <a:pt x="439" y="380"/>
                    <a:pt x="539" y="152"/>
                    <a:pt x="367" y="15"/>
                  </a:cubicBezTo>
                  <a:cubicBezTo>
                    <a:pt x="344" y="5"/>
                    <a:pt x="320" y="1"/>
                    <a:pt x="2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0"/>
            <p:cNvSpPr/>
            <p:nvPr/>
          </p:nvSpPr>
          <p:spPr>
            <a:xfrm>
              <a:off x="7342875" y="1579550"/>
              <a:ext cx="19675" cy="15200"/>
            </a:xfrm>
            <a:custGeom>
              <a:rect b="b" l="l" r="r" t="t"/>
              <a:pathLst>
                <a:path extrusionOk="0" h="608" w="787">
                  <a:moveTo>
                    <a:pt x="318" y="1"/>
                  </a:moveTo>
                  <a:cubicBezTo>
                    <a:pt x="0" y="1"/>
                    <a:pt x="130" y="608"/>
                    <a:pt x="389" y="608"/>
                  </a:cubicBezTo>
                  <a:cubicBezTo>
                    <a:pt x="416" y="608"/>
                    <a:pt x="445" y="601"/>
                    <a:pt x="474" y="586"/>
                  </a:cubicBezTo>
                  <a:lnTo>
                    <a:pt x="552" y="547"/>
                  </a:lnTo>
                  <a:cubicBezTo>
                    <a:pt x="787" y="391"/>
                    <a:pt x="709" y="1"/>
                    <a:pt x="4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0"/>
            <p:cNvSpPr/>
            <p:nvPr/>
          </p:nvSpPr>
          <p:spPr>
            <a:xfrm>
              <a:off x="7307225" y="1573650"/>
              <a:ext cx="23950" cy="17400"/>
            </a:xfrm>
            <a:custGeom>
              <a:rect b="b" l="l" r="r" t="t"/>
              <a:pathLst>
                <a:path extrusionOk="0" h="696" w="958">
                  <a:moveTo>
                    <a:pt x="487" y="0"/>
                  </a:moveTo>
                  <a:cubicBezTo>
                    <a:pt x="184" y="0"/>
                    <a:pt x="0" y="433"/>
                    <a:pt x="300" y="666"/>
                  </a:cubicBezTo>
                  <a:cubicBezTo>
                    <a:pt x="351" y="686"/>
                    <a:pt x="400" y="695"/>
                    <a:pt x="446" y="695"/>
                  </a:cubicBezTo>
                  <a:cubicBezTo>
                    <a:pt x="760" y="695"/>
                    <a:pt x="957" y="280"/>
                    <a:pt x="652" y="42"/>
                  </a:cubicBezTo>
                  <a:cubicBezTo>
                    <a:pt x="594" y="13"/>
                    <a:pt x="539" y="0"/>
                    <a:pt x="4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0"/>
            <p:cNvSpPr/>
            <p:nvPr/>
          </p:nvSpPr>
          <p:spPr>
            <a:xfrm>
              <a:off x="7311725" y="1526800"/>
              <a:ext cx="25950" cy="18875"/>
            </a:xfrm>
            <a:custGeom>
              <a:rect b="b" l="l" r="r" t="t"/>
              <a:pathLst>
                <a:path extrusionOk="0" h="755" w="1038">
                  <a:moveTo>
                    <a:pt x="619" y="0"/>
                  </a:moveTo>
                  <a:cubicBezTo>
                    <a:pt x="321" y="0"/>
                    <a:pt x="1" y="647"/>
                    <a:pt x="393" y="745"/>
                  </a:cubicBezTo>
                  <a:lnTo>
                    <a:pt x="432" y="745"/>
                  </a:lnTo>
                  <a:cubicBezTo>
                    <a:pt x="461" y="751"/>
                    <a:pt x="489" y="754"/>
                    <a:pt x="516" y="754"/>
                  </a:cubicBezTo>
                  <a:cubicBezTo>
                    <a:pt x="825" y="754"/>
                    <a:pt x="1038" y="371"/>
                    <a:pt x="823" y="120"/>
                  </a:cubicBezTo>
                  <a:lnTo>
                    <a:pt x="784" y="81"/>
                  </a:lnTo>
                  <a:cubicBezTo>
                    <a:pt x="733" y="25"/>
                    <a:pt x="676" y="0"/>
                    <a:pt x="6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0"/>
            <p:cNvSpPr/>
            <p:nvPr/>
          </p:nvSpPr>
          <p:spPr>
            <a:xfrm>
              <a:off x="7277650" y="1539550"/>
              <a:ext cx="1975" cy="1000"/>
            </a:xfrm>
            <a:custGeom>
              <a:rect b="b" l="l" r="r" t="t"/>
              <a:pathLst>
                <a:path extrusionOk="0" h="40" w="79">
                  <a:moveTo>
                    <a:pt x="39" y="1"/>
                  </a:moveTo>
                  <a:cubicBezTo>
                    <a:pt x="39" y="1"/>
                    <a:pt x="0" y="1"/>
                    <a:pt x="39" y="1"/>
                  </a:cubicBezTo>
                  <a:cubicBezTo>
                    <a:pt x="78" y="40"/>
                    <a:pt x="39" y="1"/>
                    <a:pt x="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0"/>
            <p:cNvSpPr/>
            <p:nvPr/>
          </p:nvSpPr>
          <p:spPr>
            <a:xfrm>
              <a:off x="7278525" y="1484200"/>
              <a:ext cx="27750" cy="18625"/>
            </a:xfrm>
            <a:custGeom>
              <a:rect b="b" l="l" r="r" t="t"/>
              <a:pathLst>
                <a:path extrusionOk="0" h="745" w="1110">
                  <a:moveTo>
                    <a:pt x="531" y="1"/>
                  </a:moveTo>
                  <a:cubicBezTo>
                    <a:pt x="206" y="1"/>
                    <a:pt x="1" y="467"/>
                    <a:pt x="356" y="693"/>
                  </a:cubicBezTo>
                  <a:cubicBezTo>
                    <a:pt x="421" y="729"/>
                    <a:pt x="486" y="744"/>
                    <a:pt x="548" y="744"/>
                  </a:cubicBezTo>
                  <a:cubicBezTo>
                    <a:pt x="885" y="744"/>
                    <a:pt x="1109" y="267"/>
                    <a:pt x="746" y="68"/>
                  </a:cubicBezTo>
                  <a:cubicBezTo>
                    <a:pt x="672" y="21"/>
                    <a:pt x="598" y="1"/>
                    <a:pt x="5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0"/>
            <p:cNvSpPr/>
            <p:nvPr/>
          </p:nvSpPr>
          <p:spPr>
            <a:xfrm>
              <a:off x="7098125" y="876650"/>
              <a:ext cx="1536675" cy="1451275"/>
            </a:xfrm>
            <a:custGeom>
              <a:rect b="b" l="l" r="r" t="t"/>
              <a:pathLst>
                <a:path extrusionOk="0" h="58051" w="61467">
                  <a:moveTo>
                    <a:pt x="11201" y="14575"/>
                  </a:moveTo>
                  <a:cubicBezTo>
                    <a:pt x="12918" y="16019"/>
                    <a:pt x="13464" y="18477"/>
                    <a:pt x="14401" y="20585"/>
                  </a:cubicBezTo>
                  <a:cubicBezTo>
                    <a:pt x="13582" y="19921"/>
                    <a:pt x="12723" y="19297"/>
                    <a:pt x="11864" y="18672"/>
                  </a:cubicBezTo>
                  <a:cubicBezTo>
                    <a:pt x="11279" y="18204"/>
                    <a:pt x="10108" y="17541"/>
                    <a:pt x="10069" y="16721"/>
                  </a:cubicBezTo>
                  <a:cubicBezTo>
                    <a:pt x="10030" y="16019"/>
                    <a:pt x="10772" y="15043"/>
                    <a:pt x="11201" y="14575"/>
                  </a:cubicBezTo>
                  <a:close/>
                  <a:moveTo>
                    <a:pt x="19865" y="24682"/>
                  </a:moveTo>
                  <a:cubicBezTo>
                    <a:pt x="20372" y="24800"/>
                    <a:pt x="20919" y="24839"/>
                    <a:pt x="21465" y="24878"/>
                  </a:cubicBezTo>
                  <a:cubicBezTo>
                    <a:pt x="23143" y="25073"/>
                    <a:pt x="24821" y="25190"/>
                    <a:pt x="26304" y="26048"/>
                  </a:cubicBezTo>
                  <a:cubicBezTo>
                    <a:pt x="27202" y="26634"/>
                    <a:pt x="28021" y="27336"/>
                    <a:pt x="28724" y="28156"/>
                  </a:cubicBezTo>
                  <a:cubicBezTo>
                    <a:pt x="28320" y="28797"/>
                    <a:pt x="27872" y="29092"/>
                    <a:pt x="27338" y="29092"/>
                  </a:cubicBezTo>
                  <a:cubicBezTo>
                    <a:pt x="26994" y="29092"/>
                    <a:pt x="26614" y="28970"/>
                    <a:pt x="26187" y="28741"/>
                  </a:cubicBezTo>
                  <a:cubicBezTo>
                    <a:pt x="25328" y="28312"/>
                    <a:pt x="24548" y="27883"/>
                    <a:pt x="23767" y="27375"/>
                  </a:cubicBezTo>
                  <a:cubicBezTo>
                    <a:pt x="22441" y="26517"/>
                    <a:pt x="21192" y="25541"/>
                    <a:pt x="19865" y="24682"/>
                  </a:cubicBezTo>
                  <a:close/>
                  <a:moveTo>
                    <a:pt x="13191" y="10438"/>
                  </a:moveTo>
                  <a:cubicBezTo>
                    <a:pt x="13308" y="13482"/>
                    <a:pt x="15728" y="16136"/>
                    <a:pt x="17835" y="18126"/>
                  </a:cubicBezTo>
                  <a:cubicBezTo>
                    <a:pt x="21972" y="21951"/>
                    <a:pt x="26890" y="24917"/>
                    <a:pt x="31651" y="27844"/>
                  </a:cubicBezTo>
                  <a:cubicBezTo>
                    <a:pt x="33095" y="28702"/>
                    <a:pt x="34539" y="29639"/>
                    <a:pt x="36022" y="30497"/>
                  </a:cubicBezTo>
                  <a:cubicBezTo>
                    <a:pt x="35787" y="30497"/>
                    <a:pt x="35553" y="30536"/>
                    <a:pt x="35319" y="30575"/>
                  </a:cubicBezTo>
                  <a:cubicBezTo>
                    <a:pt x="35090" y="30595"/>
                    <a:pt x="34869" y="30605"/>
                    <a:pt x="34655" y="30605"/>
                  </a:cubicBezTo>
                  <a:cubicBezTo>
                    <a:pt x="32755" y="30605"/>
                    <a:pt x="31415" y="29836"/>
                    <a:pt x="30012" y="28468"/>
                  </a:cubicBezTo>
                  <a:cubicBezTo>
                    <a:pt x="27865" y="26400"/>
                    <a:pt x="26226" y="24800"/>
                    <a:pt x="23182" y="24331"/>
                  </a:cubicBezTo>
                  <a:cubicBezTo>
                    <a:pt x="21660" y="24136"/>
                    <a:pt x="20138" y="24136"/>
                    <a:pt x="18694" y="23668"/>
                  </a:cubicBezTo>
                  <a:cubicBezTo>
                    <a:pt x="16704" y="23043"/>
                    <a:pt x="15611" y="21521"/>
                    <a:pt x="14830" y="19687"/>
                  </a:cubicBezTo>
                  <a:cubicBezTo>
                    <a:pt x="13972" y="17658"/>
                    <a:pt x="13152" y="14497"/>
                    <a:pt x="10850" y="13677"/>
                  </a:cubicBezTo>
                  <a:lnTo>
                    <a:pt x="10811" y="13677"/>
                  </a:lnTo>
                  <a:cubicBezTo>
                    <a:pt x="9952" y="13053"/>
                    <a:pt x="9484" y="12155"/>
                    <a:pt x="10616" y="11375"/>
                  </a:cubicBezTo>
                  <a:cubicBezTo>
                    <a:pt x="11240" y="10945"/>
                    <a:pt x="11942" y="11101"/>
                    <a:pt x="12567" y="10867"/>
                  </a:cubicBezTo>
                  <a:cubicBezTo>
                    <a:pt x="12801" y="10789"/>
                    <a:pt x="13035" y="10633"/>
                    <a:pt x="13191" y="10438"/>
                  </a:cubicBezTo>
                  <a:close/>
                  <a:moveTo>
                    <a:pt x="9523" y="17736"/>
                  </a:moveTo>
                  <a:cubicBezTo>
                    <a:pt x="9952" y="18438"/>
                    <a:pt x="11045" y="19063"/>
                    <a:pt x="11669" y="19531"/>
                  </a:cubicBezTo>
                  <a:cubicBezTo>
                    <a:pt x="12684" y="20351"/>
                    <a:pt x="13777" y="21131"/>
                    <a:pt x="14869" y="21873"/>
                  </a:cubicBezTo>
                  <a:cubicBezTo>
                    <a:pt x="14908" y="21912"/>
                    <a:pt x="15026" y="21912"/>
                    <a:pt x="15104" y="21912"/>
                  </a:cubicBezTo>
                  <a:lnTo>
                    <a:pt x="15143" y="21990"/>
                  </a:lnTo>
                  <a:cubicBezTo>
                    <a:pt x="16040" y="23317"/>
                    <a:pt x="17484" y="24253"/>
                    <a:pt x="19084" y="24565"/>
                  </a:cubicBezTo>
                  <a:cubicBezTo>
                    <a:pt x="19045" y="24682"/>
                    <a:pt x="19045" y="24800"/>
                    <a:pt x="19123" y="24878"/>
                  </a:cubicBezTo>
                  <a:cubicBezTo>
                    <a:pt x="21153" y="26790"/>
                    <a:pt x="23494" y="28351"/>
                    <a:pt x="26031" y="29561"/>
                  </a:cubicBezTo>
                  <a:cubicBezTo>
                    <a:pt x="26499" y="29834"/>
                    <a:pt x="27046" y="29951"/>
                    <a:pt x="27592" y="29951"/>
                  </a:cubicBezTo>
                  <a:cubicBezTo>
                    <a:pt x="28333" y="31590"/>
                    <a:pt x="30090" y="32644"/>
                    <a:pt x="31768" y="33580"/>
                  </a:cubicBezTo>
                  <a:cubicBezTo>
                    <a:pt x="30968" y="33463"/>
                    <a:pt x="30158" y="33405"/>
                    <a:pt x="29343" y="33405"/>
                  </a:cubicBezTo>
                  <a:cubicBezTo>
                    <a:pt x="28529" y="33405"/>
                    <a:pt x="27709" y="33463"/>
                    <a:pt x="26890" y="33580"/>
                  </a:cubicBezTo>
                  <a:cubicBezTo>
                    <a:pt x="25927" y="33685"/>
                    <a:pt x="24877" y="33858"/>
                    <a:pt x="23857" y="33858"/>
                  </a:cubicBezTo>
                  <a:cubicBezTo>
                    <a:pt x="23347" y="33858"/>
                    <a:pt x="22844" y="33815"/>
                    <a:pt x="22362" y="33698"/>
                  </a:cubicBezTo>
                  <a:cubicBezTo>
                    <a:pt x="20333" y="33190"/>
                    <a:pt x="19240" y="31551"/>
                    <a:pt x="18109" y="29990"/>
                  </a:cubicBezTo>
                  <a:cubicBezTo>
                    <a:pt x="16274" y="27492"/>
                    <a:pt x="14245" y="25190"/>
                    <a:pt x="12021" y="23043"/>
                  </a:cubicBezTo>
                  <a:cubicBezTo>
                    <a:pt x="10889" y="21951"/>
                    <a:pt x="9718" y="20858"/>
                    <a:pt x="8547" y="19765"/>
                  </a:cubicBezTo>
                  <a:lnTo>
                    <a:pt x="7650" y="18985"/>
                  </a:lnTo>
                  <a:cubicBezTo>
                    <a:pt x="7259" y="18633"/>
                    <a:pt x="6869" y="18555"/>
                    <a:pt x="7298" y="18165"/>
                  </a:cubicBezTo>
                  <a:cubicBezTo>
                    <a:pt x="7689" y="17775"/>
                    <a:pt x="8898" y="17814"/>
                    <a:pt x="9523" y="17736"/>
                  </a:cubicBezTo>
                  <a:close/>
                  <a:moveTo>
                    <a:pt x="28303" y="649"/>
                  </a:moveTo>
                  <a:cubicBezTo>
                    <a:pt x="37490" y="649"/>
                    <a:pt x="46944" y="6043"/>
                    <a:pt x="52998" y="12545"/>
                  </a:cubicBezTo>
                  <a:cubicBezTo>
                    <a:pt x="58110" y="18009"/>
                    <a:pt x="61428" y="26400"/>
                    <a:pt x="57252" y="33346"/>
                  </a:cubicBezTo>
                  <a:cubicBezTo>
                    <a:pt x="55942" y="35373"/>
                    <a:pt x="53974" y="36069"/>
                    <a:pt x="51875" y="36069"/>
                  </a:cubicBezTo>
                  <a:cubicBezTo>
                    <a:pt x="50659" y="36069"/>
                    <a:pt x="49400" y="35836"/>
                    <a:pt x="48198" y="35493"/>
                  </a:cubicBezTo>
                  <a:cubicBezTo>
                    <a:pt x="46910" y="35102"/>
                    <a:pt x="45622" y="34634"/>
                    <a:pt x="44412" y="34127"/>
                  </a:cubicBezTo>
                  <a:lnTo>
                    <a:pt x="44412" y="34127"/>
                  </a:lnTo>
                  <a:cubicBezTo>
                    <a:pt x="44769" y="34155"/>
                    <a:pt x="45125" y="34170"/>
                    <a:pt x="45481" y="34170"/>
                  </a:cubicBezTo>
                  <a:cubicBezTo>
                    <a:pt x="46604" y="34170"/>
                    <a:pt x="47716" y="34024"/>
                    <a:pt x="48783" y="33698"/>
                  </a:cubicBezTo>
                  <a:cubicBezTo>
                    <a:pt x="48978" y="33619"/>
                    <a:pt x="48900" y="33346"/>
                    <a:pt x="48705" y="33346"/>
                  </a:cubicBezTo>
                  <a:cubicBezTo>
                    <a:pt x="47730" y="33580"/>
                    <a:pt x="46725" y="33698"/>
                    <a:pt x="45715" y="33698"/>
                  </a:cubicBezTo>
                  <a:cubicBezTo>
                    <a:pt x="44705" y="33698"/>
                    <a:pt x="43690" y="33580"/>
                    <a:pt x="42695" y="33346"/>
                  </a:cubicBezTo>
                  <a:cubicBezTo>
                    <a:pt x="40002" y="32058"/>
                    <a:pt x="37427" y="30536"/>
                    <a:pt x="34890" y="29053"/>
                  </a:cubicBezTo>
                  <a:lnTo>
                    <a:pt x="34305" y="28663"/>
                  </a:lnTo>
                  <a:cubicBezTo>
                    <a:pt x="32158" y="26595"/>
                    <a:pt x="29895" y="24917"/>
                    <a:pt x="28568" y="22068"/>
                  </a:cubicBezTo>
                  <a:cubicBezTo>
                    <a:pt x="28531" y="21982"/>
                    <a:pt x="28467" y="21946"/>
                    <a:pt x="28400" y="21946"/>
                  </a:cubicBezTo>
                  <a:cubicBezTo>
                    <a:pt x="28255" y="21946"/>
                    <a:pt x="28097" y="22115"/>
                    <a:pt x="28177" y="22302"/>
                  </a:cubicBezTo>
                  <a:cubicBezTo>
                    <a:pt x="28997" y="24058"/>
                    <a:pt x="30090" y="25619"/>
                    <a:pt x="31495" y="26985"/>
                  </a:cubicBezTo>
                  <a:cubicBezTo>
                    <a:pt x="28841" y="25385"/>
                    <a:pt x="26265" y="23707"/>
                    <a:pt x="23728" y="21951"/>
                  </a:cubicBezTo>
                  <a:cubicBezTo>
                    <a:pt x="21075" y="19726"/>
                    <a:pt x="18850" y="17424"/>
                    <a:pt x="17406" y="14067"/>
                  </a:cubicBezTo>
                  <a:cubicBezTo>
                    <a:pt x="17380" y="14015"/>
                    <a:pt x="17337" y="13994"/>
                    <a:pt x="17292" y="13994"/>
                  </a:cubicBezTo>
                  <a:cubicBezTo>
                    <a:pt x="17202" y="13994"/>
                    <a:pt x="17107" y="14080"/>
                    <a:pt x="17133" y="14184"/>
                  </a:cubicBezTo>
                  <a:cubicBezTo>
                    <a:pt x="17874" y="15941"/>
                    <a:pt x="18811" y="17619"/>
                    <a:pt x="19943" y="19141"/>
                  </a:cubicBezTo>
                  <a:cubicBezTo>
                    <a:pt x="17406" y="17072"/>
                    <a:pt x="14674" y="14536"/>
                    <a:pt x="13972" y="11414"/>
                  </a:cubicBezTo>
                  <a:cubicBezTo>
                    <a:pt x="13347" y="8370"/>
                    <a:pt x="15494" y="5716"/>
                    <a:pt x="17718" y="3960"/>
                  </a:cubicBezTo>
                  <a:cubicBezTo>
                    <a:pt x="20411" y="1930"/>
                    <a:pt x="23689" y="798"/>
                    <a:pt x="27085" y="681"/>
                  </a:cubicBezTo>
                  <a:cubicBezTo>
                    <a:pt x="27490" y="660"/>
                    <a:pt x="27896" y="649"/>
                    <a:pt x="28303" y="649"/>
                  </a:cubicBezTo>
                  <a:close/>
                  <a:moveTo>
                    <a:pt x="29694" y="34177"/>
                  </a:moveTo>
                  <a:cubicBezTo>
                    <a:pt x="30654" y="34177"/>
                    <a:pt x="31609" y="34280"/>
                    <a:pt x="32548" y="34478"/>
                  </a:cubicBezTo>
                  <a:cubicBezTo>
                    <a:pt x="34031" y="35610"/>
                    <a:pt x="35358" y="36937"/>
                    <a:pt x="36451" y="38420"/>
                  </a:cubicBezTo>
                  <a:cubicBezTo>
                    <a:pt x="35786" y="38480"/>
                    <a:pt x="35074" y="38552"/>
                    <a:pt x="34374" y="38552"/>
                  </a:cubicBezTo>
                  <a:cubicBezTo>
                    <a:pt x="33267" y="38552"/>
                    <a:pt x="32191" y="38372"/>
                    <a:pt x="31378" y="37678"/>
                  </a:cubicBezTo>
                  <a:cubicBezTo>
                    <a:pt x="30168" y="36625"/>
                    <a:pt x="29075" y="35415"/>
                    <a:pt x="27904" y="34283"/>
                  </a:cubicBezTo>
                  <a:lnTo>
                    <a:pt x="28021" y="34283"/>
                  </a:lnTo>
                  <a:cubicBezTo>
                    <a:pt x="28579" y="34211"/>
                    <a:pt x="29138" y="34177"/>
                    <a:pt x="29694" y="34177"/>
                  </a:cubicBezTo>
                  <a:close/>
                  <a:moveTo>
                    <a:pt x="37700" y="31590"/>
                  </a:moveTo>
                  <a:lnTo>
                    <a:pt x="37700" y="31590"/>
                  </a:lnTo>
                  <a:cubicBezTo>
                    <a:pt x="37746" y="31636"/>
                    <a:pt x="37805" y="31655"/>
                    <a:pt x="37861" y="31655"/>
                  </a:cubicBezTo>
                  <a:cubicBezTo>
                    <a:pt x="37902" y="31655"/>
                    <a:pt x="37941" y="31645"/>
                    <a:pt x="37973" y="31629"/>
                  </a:cubicBezTo>
                  <a:cubicBezTo>
                    <a:pt x="41173" y="33541"/>
                    <a:pt x="44607" y="35063"/>
                    <a:pt x="48159" y="36156"/>
                  </a:cubicBezTo>
                  <a:cubicBezTo>
                    <a:pt x="49384" y="36503"/>
                    <a:pt x="50622" y="36713"/>
                    <a:pt x="51818" y="36713"/>
                  </a:cubicBezTo>
                  <a:cubicBezTo>
                    <a:pt x="52641" y="36713"/>
                    <a:pt x="53444" y="36613"/>
                    <a:pt x="54208" y="36390"/>
                  </a:cubicBezTo>
                  <a:lnTo>
                    <a:pt x="54208" y="36390"/>
                  </a:lnTo>
                  <a:cubicBezTo>
                    <a:pt x="54052" y="36898"/>
                    <a:pt x="53974" y="37405"/>
                    <a:pt x="53974" y="37912"/>
                  </a:cubicBezTo>
                  <a:cubicBezTo>
                    <a:pt x="53939" y="38880"/>
                    <a:pt x="53629" y="40001"/>
                    <a:pt x="52610" y="40001"/>
                  </a:cubicBezTo>
                  <a:cubicBezTo>
                    <a:pt x="52478" y="40001"/>
                    <a:pt x="52335" y="39982"/>
                    <a:pt x="52179" y="39942"/>
                  </a:cubicBezTo>
                  <a:cubicBezTo>
                    <a:pt x="51554" y="39747"/>
                    <a:pt x="51008" y="39395"/>
                    <a:pt x="50500" y="39005"/>
                  </a:cubicBezTo>
                  <a:cubicBezTo>
                    <a:pt x="49798" y="38537"/>
                    <a:pt x="49056" y="38225"/>
                    <a:pt x="48237" y="38068"/>
                  </a:cubicBezTo>
                  <a:cubicBezTo>
                    <a:pt x="47994" y="38035"/>
                    <a:pt x="47751" y="38021"/>
                    <a:pt x="47509" y="38021"/>
                  </a:cubicBezTo>
                  <a:cubicBezTo>
                    <a:pt x="46402" y="38021"/>
                    <a:pt x="45302" y="38307"/>
                    <a:pt x="44234" y="38307"/>
                  </a:cubicBezTo>
                  <a:cubicBezTo>
                    <a:pt x="43355" y="38307"/>
                    <a:pt x="42499" y="38113"/>
                    <a:pt x="41680" y="37405"/>
                  </a:cubicBezTo>
                  <a:cubicBezTo>
                    <a:pt x="39963" y="35922"/>
                    <a:pt x="38988" y="33502"/>
                    <a:pt x="37700" y="31590"/>
                  </a:cubicBezTo>
                  <a:close/>
                  <a:moveTo>
                    <a:pt x="29270" y="28702"/>
                  </a:moveTo>
                  <a:cubicBezTo>
                    <a:pt x="29582" y="29053"/>
                    <a:pt x="29895" y="29366"/>
                    <a:pt x="30246" y="29678"/>
                  </a:cubicBezTo>
                  <a:cubicBezTo>
                    <a:pt x="31065" y="30458"/>
                    <a:pt x="32119" y="31005"/>
                    <a:pt x="33212" y="31278"/>
                  </a:cubicBezTo>
                  <a:cubicBezTo>
                    <a:pt x="33452" y="31324"/>
                    <a:pt x="33698" y="31342"/>
                    <a:pt x="33947" y="31342"/>
                  </a:cubicBezTo>
                  <a:cubicBezTo>
                    <a:pt x="34674" y="31342"/>
                    <a:pt x="35430" y="31195"/>
                    <a:pt x="36147" y="31195"/>
                  </a:cubicBezTo>
                  <a:cubicBezTo>
                    <a:pt x="36424" y="31195"/>
                    <a:pt x="36696" y="31217"/>
                    <a:pt x="36958" y="31278"/>
                  </a:cubicBezTo>
                  <a:lnTo>
                    <a:pt x="36958" y="31317"/>
                  </a:lnTo>
                  <a:cubicBezTo>
                    <a:pt x="37700" y="32761"/>
                    <a:pt x="38519" y="34166"/>
                    <a:pt x="39378" y="35493"/>
                  </a:cubicBezTo>
                  <a:cubicBezTo>
                    <a:pt x="40041" y="36507"/>
                    <a:pt x="40666" y="37600"/>
                    <a:pt x="41680" y="38303"/>
                  </a:cubicBezTo>
                  <a:cubicBezTo>
                    <a:pt x="42473" y="38837"/>
                    <a:pt x="43266" y="38988"/>
                    <a:pt x="44070" y="38988"/>
                  </a:cubicBezTo>
                  <a:cubicBezTo>
                    <a:pt x="45126" y="38988"/>
                    <a:pt x="46200" y="38727"/>
                    <a:pt x="47319" y="38727"/>
                  </a:cubicBezTo>
                  <a:cubicBezTo>
                    <a:pt x="47403" y="38727"/>
                    <a:pt x="47488" y="38729"/>
                    <a:pt x="47573" y="38732"/>
                  </a:cubicBezTo>
                  <a:cubicBezTo>
                    <a:pt x="48705" y="38810"/>
                    <a:pt x="49681" y="39512"/>
                    <a:pt x="50656" y="40098"/>
                  </a:cubicBezTo>
                  <a:cubicBezTo>
                    <a:pt x="50330" y="41403"/>
                    <a:pt x="49588" y="41849"/>
                    <a:pt x="48704" y="41849"/>
                  </a:cubicBezTo>
                  <a:cubicBezTo>
                    <a:pt x="47472" y="41849"/>
                    <a:pt x="45964" y="40984"/>
                    <a:pt x="44920" y="40371"/>
                  </a:cubicBezTo>
                  <a:cubicBezTo>
                    <a:pt x="43007" y="39200"/>
                    <a:pt x="41056" y="38029"/>
                    <a:pt x="39144" y="36898"/>
                  </a:cubicBezTo>
                  <a:cubicBezTo>
                    <a:pt x="37310" y="35805"/>
                    <a:pt x="35475" y="34712"/>
                    <a:pt x="33602" y="33619"/>
                  </a:cubicBezTo>
                  <a:cubicBezTo>
                    <a:pt x="31807" y="32566"/>
                    <a:pt x="29387" y="31590"/>
                    <a:pt x="28138" y="29795"/>
                  </a:cubicBezTo>
                  <a:cubicBezTo>
                    <a:pt x="28607" y="29561"/>
                    <a:pt x="28997" y="29171"/>
                    <a:pt x="29270" y="28702"/>
                  </a:cubicBezTo>
                  <a:close/>
                  <a:moveTo>
                    <a:pt x="34226" y="34907"/>
                  </a:moveTo>
                  <a:cubicBezTo>
                    <a:pt x="36607" y="36390"/>
                    <a:pt x="39027" y="37834"/>
                    <a:pt x="41446" y="39317"/>
                  </a:cubicBezTo>
                  <a:cubicBezTo>
                    <a:pt x="43044" y="40283"/>
                    <a:pt x="46376" y="42771"/>
                    <a:pt x="48813" y="42771"/>
                  </a:cubicBezTo>
                  <a:cubicBezTo>
                    <a:pt x="48936" y="42771"/>
                    <a:pt x="49056" y="42765"/>
                    <a:pt x="49173" y="42752"/>
                  </a:cubicBezTo>
                  <a:cubicBezTo>
                    <a:pt x="49603" y="43961"/>
                    <a:pt x="50188" y="45171"/>
                    <a:pt x="50696" y="46381"/>
                  </a:cubicBezTo>
                  <a:cubicBezTo>
                    <a:pt x="48744" y="46381"/>
                    <a:pt x="46793" y="46381"/>
                    <a:pt x="44842" y="46303"/>
                  </a:cubicBezTo>
                  <a:cubicBezTo>
                    <a:pt x="42149" y="46147"/>
                    <a:pt x="40939" y="43493"/>
                    <a:pt x="39612" y="41464"/>
                  </a:cubicBezTo>
                  <a:cubicBezTo>
                    <a:pt x="38012" y="39083"/>
                    <a:pt x="36373" y="36742"/>
                    <a:pt x="34226" y="34907"/>
                  </a:cubicBezTo>
                  <a:close/>
                  <a:moveTo>
                    <a:pt x="7103" y="19531"/>
                  </a:moveTo>
                  <a:lnTo>
                    <a:pt x="7103" y="19570"/>
                  </a:lnTo>
                  <a:cubicBezTo>
                    <a:pt x="7259" y="19687"/>
                    <a:pt x="7415" y="19843"/>
                    <a:pt x="7533" y="19921"/>
                  </a:cubicBezTo>
                  <a:cubicBezTo>
                    <a:pt x="10459" y="22770"/>
                    <a:pt x="13464" y="25502"/>
                    <a:pt x="16040" y="28663"/>
                  </a:cubicBezTo>
                  <a:cubicBezTo>
                    <a:pt x="18109" y="31161"/>
                    <a:pt x="19592" y="34361"/>
                    <a:pt x="23182" y="34673"/>
                  </a:cubicBezTo>
                  <a:cubicBezTo>
                    <a:pt x="23398" y="34679"/>
                    <a:pt x="23615" y="34683"/>
                    <a:pt x="23831" y="34683"/>
                  </a:cubicBezTo>
                  <a:cubicBezTo>
                    <a:pt x="24980" y="34683"/>
                    <a:pt x="26130" y="34591"/>
                    <a:pt x="27280" y="34361"/>
                  </a:cubicBezTo>
                  <a:cubicBezTo>
                    <a:pt x="28568" y="35844"/>
                    <a:pt x="29934" y="37834"/>
                    <a:pt x="31573" y="38810"/>
                  </a:cubicBezTo>
                  <a:cubicBezTo>
                    <a:pt x="32261" y="39231"/>
                    <a:pt x="33147" y="39352"/>
                    <a:pt x="34050" y="39352"/>
                  </a:cubicBezTo>
                  <a:cubicBezTo>
                    <a:pt x="34990" y="39352"/>
                    <a:pt x="35948" y="39221"/>
                    <a:pt x="36724" y="39161"/>
                  </a:cubicBezTo>
                  <a:cubicBezTo>
                    <a:pt x="36802" y="39161"/>
                    <a:pt x="36880" y="39122"/>
                    <a:pt x="36919" y="39083"/>
                  </a:cubicBezTo>
                  <a:cubicBezTo>
                    <a:pt x="38246" y="40917"/>
                    <a:pt x="39417" y="42869"/>
                    <a:pt x="40705" y="44664"/>
                  </a:cubicBezTo>
                  <a:cubicBezTo>
                    <a:pt x="41563" y="45913"/>
                    <a:pt x="42383" y="46927"/>
                    <a:pt x="43983" y="47123"/>
                  </a:cubicBezTo>
                  <a:cubicBezTo>
                    <a:pt x="44920" y="47210"/>
                    <a:pt x="45834" y="47254"/>
                    <a:pt x="46760" y="47254"/>
                  </a:cubicBezTo>
                  <a:cubicBezTo>
                    <a:pt x="47069" y="47254"/>
                    <a:pt x="47378" y="47249"/>
                    <a:pt x="47690" y="47240"/>
                  </a:cubicBezTo>
                  <a:lnTo>
                    <a:pt x="47690" y="47240"/>
                  </a:lnTo>
                  <a:cubicBezTo>
                    <a:pt x="47885" y="49326"/>
                    <a:pt x="46017" y="50044"/>
                    <a:pt x="44208" y="50044"/>
                  </a:cubicBezTo>
                  <a:cubicBezTo>
                    <a:pt x="43479" y="50044"/>
                    <a:pt x="42759" y="49928"/>
                    <a:pt x="42188" y="49737"/>
                  </a:cubicBezTo>
                  <a:cubicBezTo>
                    <a:pt x="39924" y="48996"/>
                    <a:pt x="37739" y="47747"/>
                    <a:pt x="35631" y="46654"/>
                  </a:cubicBezTo>
                  <a:cubicBezTo>
                    <a:pt x="31182" y="44391"/>
                    <a:pt x="26890" y="41893"/>
                    <a:pt x="22675" y="39278"/>
                  </a:cubicBezTo>
                  <a:cubicBezTo>
                    <a:pt x="18616" y="36781"/>
                    <a:pt x="14401" y="34283"/>
                    <a:pt x="10616" y="31395"/>
                  </a:cubicBezTo>
                  <a:cubicBezTo>
                    <a:pt x="8742" y="29951"/>
                    <a:pt x="6947" y="28273"/>
                    <a:pt x="5737" y="26205"/>
                  </a:cubicBezTo>
                  <a:cubicBezTo>
                    <a:pt x="4488" y="24019"/>
                    <a:pt x="3942" y="20351"/>
                    <a:pt x="7103" y="19531"/>
                  </a:cubicBezTo>
                  <a:close/>
                  <a:moveTo>
                    <a:pt x="4488" y="25658"/>
                  </a:moveTo>
                  <a:cubicBezTo>
                    <a:pt x="5074" y="26868"/>
                    <a:pt x="5854" y="28000"/>
                    <a:pt x="6752" y="28975"/>
                  </a:cubicBezTo>
                  <a:cubicBezTo>
                    <a:pt x="8664" y="31161"/>
                    <a:pt x="11123" y="32800"/>
                    <a:pt x="13504" y="34400"/>
                  </a:cubicBezTo>
                  <a:cubicBezTo>
                    <a:pt x="16391" y="36312"/>
                    <a:pt x="19279" y="38186"/>
                    <a:pt x="22206" y="40020"/>
                  </a:cubicBezTo>
                  <a:cubicBezTo>
                    <a:pt x="28021" y="43649"/>
                    <a:pt x="33992" y="47123"/>
                    <a:pt x="40236" y="49971"/>
                  </a:cubicBezTo>
                  <a:cubicBezTo>
                    <a:pt x="41478" y="50542"/>
                    <a:pt x="42921" y="51112"/>
                    <a:pt x="44343" y="51112"/>
                  </a:cubicBezTo>
                  <a:cubicBezTo>
                    <a:pt x="44575" y="51112"/>
                    <a:pt x="44807" y="51097"/>
                    <a:pt x="45037" y="51064"/>
                  </a:cubicBezTo>
                  <a:cubicBezTo>
                    <a:pt x="45037" y="51103"/>
                    <a:pt x="45037" y="51142"/>
                    <a:pt x="45037" y="51181"/>
                  </a:cubicBezTo>
                  <a:cubicBezTo>
                    <a:pt x="45037" y="55627"/>
                    <a:pt x="40517" y="56970"/>
                    <a:pt x="36411" y="56970"/>
                  </a:cubicBezTo>
                  <a:cubicBezTo>
                    <a:pt x="34858" y="56970"/>
                    <a:pt x="33365" y="56778"/>
                    <a:pt x="32197" y="56489"/>
                  </a:cubicBezTo>
                  <a:cubicBezTo>
                    <a:pt x="29621" y="55864"/>
                    <a:pt x="27280" y="54616"/>
                    <a:pt x="24899" y="53367"/>
                  </a:cubicBezTo>
                  <a:cubicBezTo>
                    <a:pt x="22402" y="52079"/>
                    <a:pt x="19943" y="50713"/>
                    <a:pt x="17484" y="49308"/>
                  </a:cubicBezTo>
                  <a:cubicBezTo>
                    <a:pt x="13191" y="46771"/>
                    <a:pt x="8859" y="44039"/>
                    <a:pt x="5737" y="40020"/>
                  </a:cubicBezTo>
                  <a:cubicBezTo>
                    <a:pt x="4176" y="38107"/>
                    <a:pt x="3005" y="35922"/>
                    <a:pt x="2303" y="33541"/>
                  </a:cubicBezTo>
                  <a:lnTo>
                    <a:pt x="2303" y="33580"/>
                  </a:lnTo>
                  <a:cubicBezTo>
                    <a:pt x="1640" y="31356"/>
                    <a:pt x="703" y="26244"/>
                    <a:pt x="4215" y="25892"/>
                  </a:cubicBezTo>
                  <a:cubicBezTo>
                    <a:pt x="4371" y="25892"/>
                    <a:pt x="4488" y="25775"/>
                    <a:pt x="4488" y="25658"/>
                  </a:cubicBezTo>
                  <a:close/>
                  <a:moveTo>
                    <a:pt x="27963" y="1"/>
                  </a:moveTo>
                  <a:cubicBezTo>
                    <a:pt x="24652" y="1"/>
                    <a:pt x="21431" y="896"/>
                    <a:pt x="18577" y="2594"/>
                  </a:cubicBezTo>
                  <a:cubicBezTo>
                    <a:pt x="16352" y="3999"/>
                    <a:pt x="13972" y="6262"/>
                    <a:pt x="13347" y="8955"/>
                  </a:cubicBezTo>
                  <a:lnTo>
                    <a:pt x="13347" y="8994"/>
                  </a:lnTo>
                  <a:cubicBezTo>
                    <a:pt x="12996" y="9814"/>
                    <a:pt x="12606" y="10282"/>
                    <a:pt x="11669" y="10399"/>
                  </a:cubicBezTo>
                  <a:cubicBezTo>
                    <a:pt x="11318" y="10438"/>
                    <a:pt x="10928" y="10516"/>
                    <a:pt x="10616" y="10672"/>
                  </a:cubicBezTo>
                  <a:cubicBezTo>
                    <a:pt x="9952" y="10906"/>
                    <a:pt x="9484" y="11414"/>
                    <a:pt x="9250" y="12077"/>
                  </a:cubicBezTo>
                  <a:cubicBezTo>
                    <a:pt x="9025" y="12901"/>
                    <a:pt x="9555" y="14192"/>
                    <a:pt x="10460" y="14192"/>
                  </a:cubicBezTo>
                  <a:cubicBezTo>
                    <a:pt x="10498" y="14192"/>
                    <a:pt x="10537" y="14189"/>
                    <a:pt x="10577" y="14184"/>
                  </a:cubicBezTo>
                  <a:lnTo>
                    <a:pt x="10733" y="14302"/>
                  </a:lnTo>
                  <a:cubicBezTo>
                    <a:pt x="9991" y="14926"/>
                    <a:pt x="9055" y="16292"/>
                    <a:pt x="9328" y="17346"/>
                  </a:cubicBezTo>
                  <a:cubicBezTo>
                    <a:pt x="8971" y="17328"/>
                    <a:pt x="8376" y="17261"/>
                    <a:pt x="7792" y="17261"/>
                  </a:cubicBezTo>
                  <a:cubicBezTo>
                    <a:pt x="7099" y="17261"/>
                    <a:pt x="6421" y="17355"/>
                    <a:pt x="6167" y="17736"/>
                  </a:cubicBezTo>
                  <a:cubicBezTo>
                    <a:pt x="5893" y="18204"/>
                    <a:pt x="6167" y="18672"/>
                    <a:pt x="6596" y="19102"/>
                  </a:cubicBezTo>
                  <a:cubicBezTo>
                    <a:pt x="4996" y="19609"/>
                    <a:pt x="3903" y="21092"/>
                    <a:pt x="3864" y="22770"/>
                  </a:cubicBezTo>
                  <a:cubicBezTo>
                    <a:pt x="3864" y="23629"/>
                    <a:pt x="4020" y="24526"/>
                    <a:pt x="4371" y="25346"/>
                  </a:cubicBezTo>
                  <a:cubicBezTo>
                    <a:pt x="4352" y="25326"/>
                    <a:pt x="4332" y="25317"/>
                    <a:pt x="4313" y="25317"/>
                  </a:cubicBezTo>
                  <a:cubicBezTo>
                    <a:pt x="4293" y="25317"/>
                    <a:pt x="4274" y="25326"/>
                    <a:pt x="4254" y="25346"/>
                  </a:cubicBezTo>
                  <a:cubicBezTo>
                    <a:pt x="0" y="25385"/>
                    <a:pt x="625" y="31083"/>
                    <a:pt x="1405" y="33854"/>
                  </a:cubicBezTo>
                  <a:cubicBezTo>
                    <a:pt x="2654" y="38186"/>
                    <a:pt x="5581" y="41854"/>
                    <a:pt x="8976" y="44703"/>
                  </a:cubicBezTo>
                  <a:cubicBezTo>
                    <a:pt x="13035" y="48059"/>
                    <a:pt x="17718" y="50713"/>
                    <a:pt x="22323" y="53211"/>
                  </a:cubicBezTo>
                  <a:cubicBezTo>
                    <a:pt x="26661" y="55573"/>
                    <a:pt x="31075" y="58050"/>
                    <a:pt x="36137" y="58050"/>
                  </a:cubicBezTo>
                  <a:cubicBezTo>
                    <a:pt x="36177" y="58050"/>
                    <a:pt x="36216" y="58050"/>
                    <a:pt x="36256" y="58050"/>
                  </a:cubicBezTo>
                  <a:cubicBezTo>
                    <a:pt x="40432" y="57972"/>
                    <a:pt x="45973" y="56255"/>
                    <a:pt x="45973" y="51220"/>
                  </a:cubicBezTo>
                  <a:cubicBezTo>
                    <a:pt x="45973" y="51103"/>
                    <a:pt x="45934" y="50986"/>
                    <a:pt x="45856" y="50908"/>
                  </a:cubicBezTo>
                  <a:cubicBezTo>
                    <a:pt x="45934" y="50869"/>
                    <a:pt x="46051" y="50830"/>
                    <a:pt x="46129" y="50791"/>
                  </a:cubicBezTo>
                  <a:cubicBezTo>
                    <a:pt x="47651" y="50245"/>
                    <a:pt x="48627" y="48801"/>
                    <a:pt x="48588" y="47240"/>
                  </a:cubicBezTo>
                  <a:cubicBezTo>
                    <a:pt x="49486" y="47201"/>
                    <a:pt x="50383" y="47162"/>
                    <a:pt x="51242" y="47162"/>
                  </a:cubicBezTo>
                  <a:cubicBezTo>
                    <a:pt x="51515" y="47162"/>
                    <a:pt x="51710" y="46849"/>
                    <a:pt x="51593" y="46615"/>
                  </a:cubicBezTo>
                  <a:cubicBezTo>
                    <a:pt x="50969" y="45288"/>
                    <a:pt x="50500" y="43883"/>
                    <a:pt x="49837" y="42596"/>
                  </a:cubicBezTo>
                  <a:cubicBezTo>
                    <a:pt x="50539" y="42322"/>
                    <a:pt x="51125" y="41659"/>
                    <a:pt x="51476" y="40527"/>
                  </a:cubicBezTo>
                  <a:cubicBezTo>
                    <a:pt x="51866" y="40744"/>
                    <a:pt x="52305" y="40852"/>
                    <a:pt x="52745" y="40852"/>
                  </a:cubicBezTo>
                  <a:cubicBezTo>
                    <a:pt x="53096" y="40852"/>
                    <a:pt x="53449" y="40783"/>
                    <a:pt x="53779" y="40644"/>
                  </a:cubicBezTo>
                  <a:cubicBezTo>
                    <a:pt x="54364" y="40410"/>
                    <a:pt x="54793" y="39825"/>
                    <a:pt x="54871" y="39161"/>
                  </a:cubicBezTo>
                  <a:cubicBezTo>
                    <a:pt x="54871" y="38849"/>
                    <a:pt x="54832" y="38498"/>
                    <a:pt x="54793" y="38186"/>
                  </a:cubicBezTo>
                  <a:cubicBezTo>
                    <a:pt x="54598" y="37288"/>
                    <a:pt x="54949" y="36351"/>
                    <a:pt x="55691" y="35805"/>
                  </a:cubicBezTo>
                  <a:cubicBezTo>
                    <a:pt x="56549" y="35259"/>
                    <a:pt x="57252" y="34556"/>
                    <a:pt x="57798" y="33737"/>
                  </a:cubicBezTo>
                  <a:cubicBezTo>
                    <a:pt x="61467" y="27648"/>
                    <a:pt x="59633" y="20155"/>
                    <a:pt x="55652" y="14731"/>
                  </a:cubicBezTo>
                  <a:cubicBezTo>
                    <a:pt x="52374" y="10282"/>
                    <a:pt x="47769" y="6848"/>
                    <a:pt x="42968" y="4233"/>
                  </a:cubicBezTo>
                  <a:cubicBezTo>
                    <a:pt x="38597" y="1852"/>
                    <a:pt x="33758" y="135"/>
                    <a:pt x="28763" y="18"/>
                  </a:cubicBezTo>
                  <a:cubicBezTo>
                    <a:pt x="28496" y="6"/>
                    <a:pt x="28229" y="1"/>
                    <a:pt x="279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8" name="Google Shape;268;p30"/>
          <p:cNvCxnSpPr/>
          <p:nvPr/>
        </p:nvCxnSpPr>
        <p:spPr>
          <a:xfrm>
            <a:off x="1539200" y="4426825"/>
            <a:ext cx="6065700" cy="0"/>
          </a:xfrm>
          <a:prstGeom prst="straightConnector1">
            <a:avLst/>
          </a:prstGeom>
          <a:noFill/>
          <a:ln cap="rnd" cmpd="sng" w="38100">
            <a:solidFill>
              <a:schemeClr val="lt1"/>
            </a:solidFill>
            <a:prstDash val="dot"/>
            <a:round/>
            <a:headEnd len="med" w="med" type="none"/>
            <a:tailEnd len="med" w="med" type="none"/>
          </a:ln>
        </p:spPr>
      </p:cxnSp>
      <p:grpSp>
        <p:nvGrpSpPr>
          <p:cNvPr id="269" name="Google Shape;269;p30"/>
          <p:cNvGrpSpPr/>
          <p:nvPr/>
        </p:nvGrpSpPr>
        <p:grpSpPr>
          <a:xfrm>
            <a:off x="4213609" y="1810427"/>
            <a:ext cx="2736230" cy="129838"/>
            <a:chOff x="1910200" y="1810425"/>
            <a:chExt cx="2938391" cy="139431"/>
          </a:xfrm>
        </p:grpSpPr>
        <p:sp>
          <p:nvSpPr>
            <p:cNvPr id="270" name="Google Shape;270;p30"/>
            <p:cNvSpPr/>
            <p:nvPr/>
          </p:nvSpPr>
          <p:spPr>
            <a:xfrm>
              <a:off x="2002517" y="1849103"/>
              <a:ext cx="2194761" cy="100753"/>
            </a:xfrm>
            <a:custGeom>
              <a:rect b="b" l="l" r="r" t="t"/>
              <a:pathLst>
                <a:path extrusionOk="0" h="633" w="13789">
                  <a:moveTo>
                    <a:pt x="9063" y="0"/>
                  </a:moveTo>
                  <a:cubicBezTo>
                    <a:pt x="6058" y="0"/>
                    <a:pt x="3053" y="178"/>
                    <a:pt x="88" y="534"/>
                  </a:cubicBezTo>
                  <a:cubicBezTo>
                    <a:pt x="12" y="534"/>
                    <a:pt x="1" y="632"/>
                    <a:pt x="55" y="632"/>
                  </a:cubicBezTo>
                  <a:cubicBezTo>
                    <a:pt x="64" y="632"/>
                    <a:pt x="75" y="629"/>
                    <a:pt x="88" y="623"/>
                  </a:cubicBezTo>
                  <a:cubicBezTo>
                    <a:pt x="3297" y="464"/>
                    <a:pt x="6506" y="328"/>
                    <a:pt x="9715" y="328"/>
                  </a:cubicBezTo>
                  <a:cubicBezTo>
                    <a:pt x="10999" y="328"/>
                    <a:pt x="12282" y="350"/>
                    <a:pt x="13566" y="401"/>
                  </a:cubicBezTo>
                  <a:cubicBezTo>
                    <a:pt x="13788" y="401"/>
                    <a:pt x="13788" y="134"/>
                    <a:pt x="13566" y="134"/>
                  </a:cubicBezTo>
                  <a:cubicBezTo>
                    <a:pt x="12068" y="45"/>
                    <a:pt x="10566" y="0"/>
                    <a:pt x="9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0"/>
            <p:cNvSpPr/>
            <p:nvPr/>
          </p:nvSpPr>
          <p:spPr>
            <a:xfrm>
              <a:off x="1910200" y="1810425"/>
              <a:ext cx="2938391" cy="102504"/>
            </a:xfrm>
            <a:custGeom>
              <a:rect b="b" l="l" r="r" t="t"/>
              <a:pathLst>
                <a:path extrusionOk="0" h="644" w="18461">
                  <a:moveTo>
                    <a:pt x="10062" y="0"/>
                  </a:moveTo>
                  <a:cubicBezTo>
                    <a:pt x="6714" y="0"/>
                    <a:pt x="3373" y="168"/>
                    <a:pt x="45" y="510"/>
                  </a:cubicBezTo>
                  <a:cubicBezTo>
                    <a:pt x="1" y="510"/>
                    <a:pt x="1" y="555"/>
                    <a:pt x="45" y="555"/>
                  </a:cubicBezTo>
                  <a:cubicBezTo>
                    <a:pt x="2974" y="448"/>
                    <a:pt x="5893" y="382"/>
                    <a:pt x="8811" y="382"/>
                  </a:cubicBezTo>
                  <a:cubicBezTo>
                    <a:pt x="11965" y="382"/>
                    <a:pt x="15118" y="459"/>
                    <a:pt x="18283" y="644"/>
                  </a:cubicBezTo>
                  <a:cubicBezTo>
                    <a:pt x="18461" y="644"/>
                    <a:pt x="18461" y="332"/>
                    <a:pt x="18283" y="332"/>
                  </a:cubicBezTo>
                  <a:cubicBezTo>
                    <a:pt x="15541" y="112"/>
                    <a:pt x="12799" y="0"/>
                    <a:pt x="10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30"/>
          <p:cNvGrpSpPr/>
          <p:nvPr/>
        </p:nvGrpSpPr>
        <p:grpSpPr>
          <a:xfrm>
            <a:off x="6381813" y="3117013"/>
            <a:ext cx="238224" cy="370822"/>
            <a:chOff x="4728538" y="1222988"/>
            <a:chExt cx="238224" cy="370822"/>
          </a:xfrm>
        </p:grpSpPr>
        <p:sp>
          <p:nvSpPr>
            <p:cNvPr id="273" name="Google Shape;273;p30"/>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0"/>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0"/>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30"/>
          <p:cNvGrpSpPr/>
          <p:nvPr/>
        </p:nvGrpSpPr>
        <p:grpSpPr>
          <a:xfrm>
            <a:off x="1988530" y="3749236"/>
            <a:ext cx="258153" cy="337608"/>
            <a:chOff x="3969305" y="3447586"/>
            <a:chExt cx="258153" cy="337608"/>
          </a:xfrm>
        </p:grpSpPr>
        <p:sp>
          <p:nvSpPr>
            <p:cNvPr id="277" name="Google Shape;277;p30"/>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0"/>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0"/>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0"/>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 name="Google Shape;281;p30"/>
          <p:cNvGrpSpPr/>
          <p:nvPr/>
        </p:nvGrpSpPr>
        <p:grpSpPr>
          <a:xfrm>
            <a:off x="7667766" y="1053527"/>
            <a:ext cx="544683" cy="511717"/>
            <a:chOff x="2952503" y="2605315"/>
            <a:chExt cx="544683" cy="511717"/>
          </a:xfrm>
        </p:grpSpPr>
        <p:sp>
          <p:nvSpPr>
            <p:cNvPr id="282" name="Google Shape;282;p30"/>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0"/>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0"/>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0"/>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0"/>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30"/>
          <p:cNvGrpSpPr/>
          <p:nvPr/>
        </p:nvGrpSpPr>
        <p:grpSpPr>
          <a:xfrm>
            <a:off x="920504" y="3603802"/>
            <a:ext cx="486910" cy="247706"/>
            <a:chOff x="5099579" y="2618827"/>
            <a:chExt cx="486910" cy="247706"/>
          </a:xfrm>
        </p:grpSpPr>
        <p:sp>
          <p:nvSpPr>
            <p:cNvPr id="288" name="Google Shape;288;p30"/>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0"/>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0"/>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0"/>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30"/>
          <p:cNvSpPr/>
          <p:nvPr/>
        </p:nvSpPr>
        <p:spPr>
          <a:xfrm rot="-1960143">
            <a:off x="931531" y="1076225"/>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0"/>
          <p:cNvSpPr/>
          <p:nvPr/>
        </p:nvSpPr>
        <p:spPr>
          <a:xfrm rot="-1960143">
            <a:off x="1719702" y="112746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0"/>
          <p:cNvSpPr/>
          <p:nvPr/>
        </p:nvSpPr>
        <p:spPr>
          <a:xfrm rot="-1960143">
            <a:off x="1326310" y="991930"/>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0"/>
          <p:cNvSpPr/>
          <p:nvPr/>
        </p:nvSpPr>
        <p:spPr>
          <a:xfrm rot="-1960143">
            <a:off x="1838410" y="912425"/>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 name="Google Shape;296;p30"/>
          <p:cNvGrpSpPr/>
          <p:nvPr/>
        </p:nvGrpSpPr>
        <p:grpSpPr>
          <a:xfrm>
            <a:off x="591892" y="1494693"/>
            <a:ext cx="1663641" cy="1806322"/>
            <a:chOff x="479634" y="1336850"/>
            <a:chExt cx="1663641" cy="1806322"/>
          </a:xfrm>
        </p:grpSpPr>
        <p:cxnSp>
          <p:nvCxnSpPr>
            <p:cNvPr id="297" name="Google Shape;297;p30"/>
            <p:cNvCxnSpPr/>
            <p:nvPr/>
          </p:nvCxnSpPr>
          <p:spPr>
            <a:xfrm>
              <a:off x="693975" y="1510400"/>
              <a:ext cx="265200" cy="377700"/>
            </a:xfrm>
            <a:prstGeom prst="straightConnector1">
              <a:avLst/>
            </a:prstGeom>
            <a:noFill/>
            <a:ln cap="flat" cmpd="sng" w="19050">
              <a:solidFill>
                <a:schemeClr val="lt1"/>
              </a:solidFill>
              <a:prstDash val="solid"/>
              <a:round/>
              <a:headEnd len="med" w="med" type="none"/>
              <a:tailEnd len="med" w="med" type="none"/>
            </a:ln>
          </p:spPr>
        </p:cxnSp>
        <p:cxnSp>
          <p:nvCxnSpPr>
            <p:cNvPr id="298" name="Google Shape;298;p30"/>
            <p:cNvCxnSpPr/>
            <p:nvPr/>
          </p:nvCxnSpPr>
          <p:spPr>
            <a:xfrm rot="10800000">
              <a:off x="1194050" y="1336850"/>
              <a:ext cx="51000" cy="469500"/>
            </a:xfrm>
            <a:prstGeom prst="straightConnector1">
              <a:avLst/>
            </a:prstGeom>
            <a:noFill/>
            <a:ln cap="flat" cmpd="sng" w="19050">
              <a:solidFill>
                <a:schemeClr val="lt1"/>
              </a:solidFill>
              <a:prstDash val="solid"/>
              <a:round/>
              <a:headEnd len="med" w="med" type="none"/>
              <a:tailEnd len="med" w="med" type="none"/>
            </a:ln>
          </p:spPr>
        </p:cxnSp>
        <p:cxnSp>
          <p:nvCxnSpPr>
            <p:cNvPr id="299" name="Google Shape;299;p30"/>
            <p:cNvCxnSpPr/>
            <p:nvPr/>
          </p:nvCxnSpPr>
          <p:spPr>
            <a:xfrm flipH="1" rot="10800000">
              <a:off x="1551225" y="1469450"/>
              <a:ext cx="163200" cy="347100"/>
            </a:xfrm>
            <a:prstGeom prst="straightConnector1">
              <a:avLst/>
            </a:prstGeom>
            <a:noFill/>
            <a:ln cap="flat" cmpd="sng" w="19050">
              <a:solidFill>
                <a:schemeClr val="lt1"/>
              </a:solidFill>
              <a:prstDash val="solid"/>
              <a:round/>
              <a:headEnd len="med" w="med" type="none"/>
              <a:tailEnd len="med" w="med" type="none"/>
            </a:ln>
          </p:spPr>
        </p:cxnSp>
        <p:cxnSp>
          <p:nvCxnSpPr>
            <p:cNvPr id="300" name="Google Shape;300;p30"/>
            <p:cNvCxnSpPr/>
            <p:nvPr/>
          </p:nvCxnSpPr>
          <p:spPr>
            <a:xfrm flipH="1" rot="10800000">
              <a:off x="1734900" y="1806450"/>
              <a:ext cx="265500" cy="204000"/>
            </a:xfrm>
            <a:prstGeom prst="straightConnector1">
              <a:avLst/>
            </a:prstGeom>
            <a:noFill/>
            <a:ln cap="flat" cmpd="sng" w="19050">
              <a:solidFill>
                <a:schemeClr val="lt1"/>
              </a:solidFill>
              <a:prstDash val="solid"/>
              <a:round/>
              <a:headEnd len="med" w="med" type="none"/>
              <a:tailEnd len="med" w="med" type="none"/>
            </a:ln>
          </p:spPr>
        </p:cxnSp>
        <p:cxnSp>
          <p:nvCxnSpPr>
            <p:cNvPr id="301" name="Google Shape;301;p30"/>
            <p:cNvCxnSpPr/>
            <p:nvPr/>
          </p:nvCxnSpPr>
          <p:spPr>
            <a:xfrm flipH="1" rot="10800000">
              <a:off x="1867575" y="2132975"/>
              <a:ext cx="275700" cy="81600"/>
            </a:xfrm>
            <a:prstGeom prst="straightConnector1">
              <a:avLst/>
            </a:prstGeom>
            <a:noFill/>
            <a:ln cap="flat" cmpd="sng" w="19050">
              <a:solidFill>
                <a:schemeClr val="lt1"/>
              </a:solidFill>
              <a:prstDash val="solid"/>
              <a:round/>
              <a:headEnd len="med" w="med" type="none"/>
              <a:tailEnd len="med" w="med" type="none"/>
            </a:ln>
          </p:spPr>
        </p:cxnSp>
        <p:grpSp>
          <p:nvGrpSpPr>
            <p:cNvPr id="302" name="Google Shape;302;p30"/>
            <p:cNvGrpSpPr/>
            <p:nvPr/>
          </p:nvGrpSpPr>
          <p:grpSpPr>
            <a:xfrm>
              <a:off x="479634" y="1976738"/>
              <a:ext cx="598278" cy="1166434"/>
              <a:chOff x="359152" y="1976696"/>
              <a:chExt cx="679167" cy="1166434"/>
            </a:xfrm>
          </p:grpSpPr>
          <p:cxnSp>
            <p:nvCxnSpPr>
              <p:cNvPr id="303" name="Google Shape;303;p30"/>
              <p:cNvCxnSpPr/>
              <p:nvPr/>
            </p:nvCxnSpPr>
            <p:spPr>
              <a:xfrm rot="6305181">
                <a:off x="549709" y="1848971"/>
                <a:ext cx="71463" cy="438750"/>
              </a:xfrm>
              <a:prstGeom prst="straightConnector1">
                <a:avLst/>
              </a:prstGeom>
              <a:noFill/>
              <a:ln cap="flat" cmpd="sng" w="19050">
                <a:solidFill>
                  <a:schemeClr val="lt1"/>
                </a:solidFill>
                <a:prstDash val="solid"/>
                <a:round/>
                <a:headEnd len="med" w="med" type="none"/>
                <a:tailEnd len="med" w="med" type="none"/>
              </a:ln>
            </p:spPr>
          </p:cxnSp>
          <p:cxnSp>
            <p:nvCxnSpPr>
              <p:cNvPr id="304" name="Google Shape;304;p30"/>
              <p:cNvCxnSpPr/>
              <p:nvPr/>
            </p:nvCxnSpPr>
            <p:spPr>
              <a:xfrm rot="6308100">
                <a:off x="466272" y="2249268"/>
                <a:ext cx="163159" cy="346842"/>
              </a:xfrm>
              <a:prstGeom prst="straightConnector1">
                <a:avLst/>
              </a:prstGeom>
              <a:noFill/>
              <a:ln cap="flat" cmpd="sng" w="19050">
                <a:solidFill>
                  <a:schemeClr val="lt1"/>
                </a:solidFill>
                <a:prstDash val="solid"/>
                <a:round/>
                <a:headEnd len="med" w="med" type="none"/>
                <a:tailEnd len="med" w="med" type="none"/>
              </a:ln>
            </p:spPr>
          </p:cxnSp>
          <p:cxnSp>
            <p:nvCxnSpPr>
              <p:cNvPr id="305" name="Google Shape;305;p30"/>
              <p:cNvCxnSpPr/>
              <p:nvPr/>
            </p:nvCxnSpPr>
            <p:spPr>
              <a:xfrm rot="6307137">
                <a:off x="609953" y="2616711"/>
                <a:ext cx="265697" cy="203916"/>
              </a:xfrm>
              <a:prstGeom prst="straightConnector1">
                <a:avLst/>
              </a:prstGeom>
              <a:noFill/>
              <a:ln cap="flat" cmpd="sng" w="19050">
                <a:solidFill>
                  <a:schemeClr val="lt1"/>
                </a:solidFill>
                <a:prstDash val="solid"/>
                <a:round/>
                <a:headEnd len="med" w="med" type="none"/>
                <a:tailEnd len="med" w="med" type="none"/>
              </a:ln>
            </p:spPr>
          </p:cxnSp>
          <p:cxnSp>
            <p:nvCxnSpPr>
              <p:cNvPr id="306" name="Google Shape;306;p30"/>
              <p:cNvCxnSpPr/>
              <p:nvPr/>
            </p:nvCxnSpPr>
            <p:spPr>
              <a:xfrm flipH="1">
                <a:off x="950119" y="2798430"/>
                <a:ext cx="88200" cy="344700"/>
              </a:xfrm>
              <a:prstGeom prst="straightConnector1">
                <a:avLst/>
              </a:prstGeom>
              <a:noFill/>
              <a:ln cap="flat" cmpd="sng" w="19050">
                <a:solidFill>
                  <a:schemeClr val="lt1"/>
                </a:solidFill>
                <a:prstDash val="solid"/>
                <a:round/>
                <a:headEnd len="med" w="med" type="none"/>
                <a:tailEnd len="med" w="med" type="none"/>
              </a:ln>
            </p:spPr>
          </p:cxnSp>
        </p:grpSp>
      </p:grpSp>
      <p:grpSp>
        <p:nvGrpSpPr>
          <p:cNvPr id="307" name="Google Shape;307;p30"/>
          <p:cNvGrpSpPr/>
          <p:nvPr/>
        </p:nvGrpSpPr>
        <p:grpSpPr>
          <a:xfrm rot="-442979">
            <a:off x="7562169" y="1950265"/>
            <a:ext cx="928666" cy="745143"/>
            <a:chOff x="7694900" y="1959325"/>
            <a:chExt cx="928675" cy="745150"/>
          </a:xfrm>
        </p:grpSpPr>
        <p:cxnSp>
          <p:nvCxnSpPr>
            <p:cNvPr id="308" name="Google Shape;308;p30"/>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309" name="Google Shape;309;p30"/>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310" name="Google Shape;310;p30"/>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311" name="Google Shape;311;p30"/>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312" name="Google Shape;312;p30"/>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3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Kasir</a:t>
            </a:r>
            <a:endParaRPr>
              <a:solidFill>
                <a:schemeClr val="lt2"/>
              </a:solidFill>
            </a:endParaRPr>
          </a:p>
        </p:txBody>
      </p:sp>
      <p:sp>
        <p:nvSpPr>
          <p:cNvPr id="830" name="Google Shape;830;p39"/>
          <p:cNvSpPr txBox="1"/>
          <p:nvPr>
            <p:ph idx="1" type="body"/>
          </p:nvPr>
        </p:nvSpPr>
        <p:spPr>
          <a:xfrm>
            <a:off x="6193325" y="1115238"/>
            <a:ext cx="1604700" cy="16731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350"/>
              <a:t>Mba Rista</a:t>
            </a:r>
            <a:endParaRPr sz="1350"/>
          </a:p>
          <a:p>
            <a:pPr indent="0" lvl="0" marL="0" rtl="0" algn="r">
              <a:lnSpc>
                <a:spcPct val="115000"/>
              </a:lnSpc>
              <a:spcBef>
                <a:spcPts val="0"/>
              </a:spcBef>
              <a:spcAft>
                <a:spcPts val="0"/>
              </a:spcAft>
              <a:buNone/>
            </a:pPr>
            <a:r>
              <a:rPr lang="en" sz="1350"/>
              <a:t>31</a:t>
            </a:r>
            <a:endParaRPr sz="1350"/>
          </a:p>
          <a:p>
            <a:pPr indent="0" lvl="0" marL="0" rtl="0" algn="r">
              <a:lnSpc>
                <a:spcPct val="115000"/>
              </a:lnSpc>
              <a:spcBef>
                <a:spcPts val="0"/>
              </a:spcBef>
              <a:spcAft>
                <a:spcPts val="0"/>
              </a:spcAft>
              <a:buNone/>
            </a:pPr>
            <a:r>
              <a:rPr lang="en" sz="1350"/>
              <a:t>Wanita</a:t>
            </a:r>
            <a:endParaRPr sz="1350"/>
          </a:p>
          <a:p>
            <a:pPr indent="0" lvl="0" marL="0" rtl="0" algn="r">
              <a:lnSpc>
                <a:spcPct val="115000"/>
              </a:lnSpc>
              <a:spcBef>
                <a:spcPts val="0"/>
              </a:spcBef>
              <a:spcAft>
                <a:spcPts val="0"/>
              </a:spcAft>
              <a:buNone/>
            </a:pPr>
            <a:r>
              <a:rPr lang="en" sz="1350"/>
              <a:t>Single</a:t>
            </a:r>
            <a:endParaRPr sz="1350"/>
          </a:p>
          <a:p>
            <a:pPr indent="0" lvl="0" marL="0" rtl="0" algn="r">
              <a:lnSpc>
                <a:spcPct val="115000"/>
              </a:lnSpc>
              <a:spcBef>
                <a:spcPts val="0"/>
              </a:spcBef>
              <a:spcAft>
                <a:spcPts val="0"/>
              </a:spcAft>
              <a:buNone/>
            </a:pPr>
            <a:r>
              <a:rPr lang="en" sz="1350"/>
              <a:t>Travel</a:t>
            </a:r>
            <a:r>
              <a:rPr lang="en" sz="1350"/>
              <a:t>ling</a:t>
            </a:r>
            <a:endParaRPr sz="1350"/>
          </a:p>
          <a:p>
            <a:pPr indent="0" lvl="0" marL="0" rtl="0" algn="r">
              <a:lnSpc>
                <a:spcPct val="115000"/>
              </a:lnSpc>
              <a:spcBef>
                <a:spcPts val="0"/>
              </a:spcBef>
              <a:spcAft>
                <a:spcPts val="0"/>
              </a:spcAft>
              <a:buNone/>
            </a:pPr>
            <a:r>
              <a:rPr lang="en" sz="1350"/>
              <a:t>SMA Sederajat</a:t>
            </a:r>
            <a:endParaRPr sz="1350"/>
          </a:p>
        </p:txBody>
      </p:sp>
      <p:sp>
        <p:nvSpPr>
          <p:cNvPr id="831" name="Google Shape;831;p39"/>
          <p:cNvSpPr txBox="1"/>
          <p:nvPr/>
        </p:nvSpPr>
        <p:spPr>
          <a:xfrm>
            <a:off x="1252915" y="2759850"/>
            <a:ext cx="21402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ndrina Solid"/>
                <a:ea typeface="Londrina Solid"/>
                <a:cs typeface="Londrina Solid"/>
                <a:sym typeface="Londrina Solid"/>
              </a:rPr>
              <a:t>Behavior</a:t>
            </a:r>
            <a:endParaRPr sz="2400">
              <a:solidFill>
                <a:schemeClr val="lt1"/>
              </a:solidFill>
              <a:latin typeface="Londrina Solid"/>
              <a:ea typeface="Londrina Solid"/>
              <a:cs typeface="Londrina Solid"/>
              <a:sym typeface="Londrina Solid"/>
            </a:endParaRPr>
          </a:p>
        </p:txBody>
      </p:sp>
      <p:sp>
        <p:nvSpPr>
          <p:cNvPr id="832" name="Google Shape;832;p39"/>
          <p:cNvSpPr txBox="1"/>
          <p:nvPr/>
        </p:nvSpPr>
        <p:spPr>
          <a:xfrm>
            <a:off x="1252915" y="3558450"/>
            <a:ext cx="21402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ndrina Solid"/>
                <a:ea typeface="Londrina Solid"/>
                <a:cs typeface="Londrina Solid"/>
                <a:sym typeface="Londrina Solid"/>
              </a:rPr>
              <a:t>GOAL</a:t>
            </a:r>
            <a:endParaRPr sz="2400">
              <a:solidFill>
                <a:schemeClr val="lt1"/>
              </a:solidFill>
              <a:latin typeface="Londrina Solid"/>
              <a:ea typeface="Londrina Solid"/>
              <a:cs typeface="Londrina Solid"/>
              <a:sym typeface="Londrina Solid"/>
            </a:endParaRPr>
          </a:p>
        </p:txBody>
      </p:sp>
      <p:sp>
        <p:nvSpPr>
          <p:cNvPr id="833" name="Google Shape;833;p39"/>
          <p:cNvSpPr txBox="1"/>
          <p:nvPr/>
        </p:nvSpPr>
        <p:spPr>
          <a:xfrm>
            <a:off x="4792949" y="2759850"/>
            <a:ext cx="35181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Struggles/Frustation</a:t>
            </a:r>
            <a:endParaRPr sz="2500">
              <a:solidFill>
                <a:schemeClr val="lt1"/>
              </a:solidFill>
              <a:latin typeface="Londrina Solid"/>
              <a:ea typeface="Londrina Solid"/>
              <a:cs typeface="Londrina Solid"/>
              <a:sym typeface="Londrina Solid"/>
            </a:endParaRPr>
          </a:p>
        </p:txBody>
      </p:sp>
      <p:sp>
        <p:nvSpPr>
          <p:cNvPr id="834" name="Google Shape;834;p39"/>
          <p:cNvSpPr txBox="1"/>
          <p:nvPr>
            <p:ph idx="1" type="body"/>
          </p:nvPr>
        </p:nvSpPr>
        <p:spPr>
          <a:xfrm>
            <a:off x="1463475" y="3071025"/>
            <a:ext cx="31782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t>Sering minta cuti panjang untuk travelling</a:t>
            </a:r>
            <a:endParaRPr/>
          </a:p>
        </p:txBody>
      </p:sp>
      <p:sp>
        <p:nvSpPr>
          <p:cNvPr id="835" name="Google Shape;835;p39"/>
          <p:cNvSpPr txBox="1"/>
          <p:nvPr>
            <p:ph idx="1" type="body"/>
          </p:nvPr>
        </p:nvSpPr>
        <p:spPr>
          <a:xfrm>
            <a:off x="1515000" y="3875225"/>
            <a:ext cx="31782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t>Proses transaksi yang cepat, tepat dan akurat</a:t>
            </a:r>
            <a:endParaRPr sz="1350"/>
          </a:p>
          <a:p>
            <a:pPr indent="0" lvl="0" marL="0" rtl="0" algn="l">
              <a:spcBef>
                <a:spcPts val="0"/>
              </a:spcBef>
              <a:spcAft>
                <a:spcPts val="0"/>
              </a:spcAft>
              <a:buNone/>
            </a:pPr>
            <a:r>
              <a:t/>
            </a:r>
            <a:endParaRPr sz="1350"/>
          </a:p>
        </p:txBody>
      </p:sp>
      <p:sp>
        <p:nvSpPr>
          <p:cNvPr id="836" name="Google Shape;836;p39"/>
          <p:cNvSpPr txBox="1"/>
          <p:nvPr/>
        </p:nvSpPr>
        <p:spPr>
          <a:xfrm>
            <a:off x="4938550" y="3071025"/>
            <a:ext cx="3045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Mulish"/>
                <a:ea typeface="Mulish"/>
                <a:cs typeface="Mulish"/>
                <a:sym typeface="Mulish"/>
              </a:rPr>
              <a:t>Sulit menyamakan nomor meja dan pesanan</a:t>
            </a:r>
            <a:endParaRPr sz="1200">
              <a:solidFill>
                <a:schemeClr val="lt1"/>
              </a:solidFill>
              <a:latin typeface="Mulish"/>
              <a:ea typeface="Mulish"/>
              <a:cs typeface="Mulish"/>
              <a:sym typeface="Mulish"/>
            </a:endParaRPr>
          </a:p>
          <a:p>
            <a:pPr indent="0" lvl="0" marL="0" rtl="0" algn="l">
              <a:spcBef>
                <a:spcPts val="0"/>
              </a:spcBef>
              <a:spcAft>
                <a:spcPts val="0"/>
              </a:spcAft>
              <a:buNone/>
            </a:pPr>
            <a:r>
              <a:rPr lang="en" sz="1200">
                <a:solidFill>
                  <a:schemeClr val="lt1"/>
                </a:solidFill>
                <a:latin typeface="Mulish"/>
                <a:ea typeface="Mulish"/>
                <a:cs typeface="Mulish"/>
                <a:sym typeface="Mulish"/>
              </a:rPr>
              <a:t>Nomor meja dan pesanan sering tertukar</a:t>
            </a:r>
            <a:endParaRPr sz="1200">
              <a:solidFill>
                <a:schemeClr val="lt1"/>
              </a:solidFill>
              <a:latin typeface="Mulish"/>
              <a:ea typeface="Mulish"/>
              <a:cs typeface="Mulish"/>
              <a:sym typeface="Mulish"/>
            </a:endParaRPr>
          </a:p>
          <a:p>
            <a:pPr indent="0" lvl="0" marL="0" rtl="0" algn="l">
              <a:spcBef>
                <a:spcPts val="0"/>
              </a:spcBef>
              <a:spcAft>
                <a:spcPts val="0"/>
              </a:spcAft>
              <a:buNone/>
            </a:pPr>
            <a:r>
              <a:rPr lang="en" sz="1200">
                <a:solidFill>
                  <a:schemeClr val="lt1"/>
                </a:solidFill>
                <a:latin typeface="Mulish"/>
                <a:ea typeface="Mulish"/>
                <a:cs typeface="Mulish"/>
                <a:sym typeface="Mulish"/>
              </a:rPr>
              <a:t>Tidak bisa mengetik cepat</a:t>
            </a:r>
            <a:endParaRPr sz="1200">
              <a:solidFill>
                <a:schemeClr val="lt1"/>
              </a:solidFill>
              <a:latin typeface="Mulish"/>
              <a:ea typeface="Mulish"/>
              <a:cs typeface="Mulish"/>
              <a:sym typeface="Mulish"/>
            </a:endParaRPr>
          </a:p>
          <a:p>
            <a:pPr indent="0" lvl="0" marL="0" rtl="0" algn="l">
              <a:spcBef>
                <a:spcPts val="0"/>
              </a:spcBef>
              <a:spcAft>
                <a:spcPts val="0"/>
              </a:spcAft>
              <a:buNone/>
            </a:pPr>
            <a:r>
              <a:rPr lang="en" sz="1200">
                <a:solidFill>
                  <a:schemeClr val="lt1"/>
                </a:solidFill>
                <a:latin typeface="Mulish"/>
                <a:ea typeface="Mulish"/>
                <a:cs typeface="Mulish"/>
                <a:sym typeface="Mulish"/>
              </a:rPr>
              <a:t>Sering salah mengetik</a:t>
            </a:r>
            <a:endParaRPr sz="1200">
              <a:solidFill>
                <a:schemeClr val="lt1"/>
              </a:solidFill>
              <a:latin typeface="Mulish"/>
              <a:ea typeface="Mulish"/>
              <a:cs typeface="Mulish"/>
              <a:sym typeface="Mulish"/>
            </a:endParaRPr>
          </a:p>
          <a:p>
            <a:pPr indent="0" lvl="0" marL="0" rtl="0" algn="l">
              <a:spcBef>
                <a:spcPts val="0"/>
              </a:spcBef>
              <a:spcAft>
                <a:spcPts val="0"/>
              </a:spcAft>
              <a:buNone/>
            </a:pPr>
            <a:r>
              <a:rPr lang="en" sz="1200">
                <a:solidFill>
                  <a:schemeClr val="lt1"/>
                </a:solidFill>
                <a:latin typeface="Mulish"/>
                <a:ea typeface="Mulish"/>
                <a:cs typeface="Mulish"/>
                <a:sym typeface="Mulish"/>
              </a:rPr>
              <a:t>Matanya minus tapi ga pake kacamata</a:t>
            </a:r>
            <a:endParaRPr sz="1200">
              <a:solidFill>
                <a:schemeClr val="lt1"/>
              </a:solidFill>
              <a:latin typeface="Mulish"/>
              <a:ea typeface="Mulish"/>
              <a:cs typeface="Mulish"/>
              <a:sym typeface="Mulish"/>
            </a:endParaRPr>
          </a:p>
        </p:txBody>
      </p:sp>
      <p:sp>
        <p:nvSpPr>
          <p:cNvPr id="837" name="Google Shape;837;p39"/>
          <p:cNvSpPr txBox="1"/>
          <p:nvPr>
            <p:ph idx="1" type="body"/>
          </p:nvPr>
        </p:nvSpPr>
        <p:spPr>
          <a:xfrm>
            <a:off x="4561925" y="1115238"/>
            <a:ext cx="1236300" cy="1547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50"/>
              <a:t>Nama	:</a:t>
            </a:r>
            <a:endParaRPr sz="1350"/>
          </a:p>
          <a:p>
            <a:pPr indent="0" lvl="0" marL="0" rtl="0" algn="l">
              <a:lnSpc>
                <a:spcPct val="115000"/>
              </a:lnSpc>
              <a:spcBef>
                <a:spcPts val="0"/>
              </a:spcBef>
              <a:spcAft>
                <a:spcPts val="0"/>
              </a:spcAft>
              <a:buNone/>
            </a:pPr>
            <a:r>
              <a:rPr lang="en" sz="1350"/>
              <a:t>Umur		:</a:t>
            </a:r>
            <a:endParaRPr sz="1350"/>
          </a:p>
          <a:p>
            <a:pPr indent="0" lvl="0" marL="0" rtl="0" algn="l">
              <a:lnSpc>
                <a:spcPct val="115000"/>
              </a:lnSpc>
              <a:spcBef>
                <a:spcPts val="0"/>
              </a:spcBef>
              <a:spcAft>
                <a:spcPts val="0"/>
              </a:spcAft>
              <a:buNone/>
            </a:pPr>
            <a:r>
              <a:rPr lang="en" sz="1350"/>
              <a:t>Gender 	:</a:t>
            </a:r>
            <a:endParaRPr sz="1350"/>
          </a:p>
          <a:p>
            <a:pPr indent="0" lvl="0" marL="0" rtl="0" algn="l">
              <a:lnSpc>
                <a:spcPct val="115000"/>
              </a:lnSpc>
              <a:spcBef>
                <a:spcPts val="0"/>
              </a:spcBef>
              <a:spcAft>
                <a:spcPts val="0"/>
              </a:spcAft>
              <a:buNone/>
            </a:pPr>
            <a:r>
              <a:rPr lang="en" sz="1350"/>
              <a:t>Status	:</a:t>
            </a:r>
            <a:endParaRPr sz="1350"/>
          </a:p>
          <a:p>
            <a:pPr indent="0" lvl="0" marL="0" rtl="0" algn="l">
              <a:lnSpc>
                <a:spcPct val="115000"/>
              </a:lnSpc>
              <a:spcBef>
                <a:spcPts val="0"/>
              </a:spcBef>
              <a:spcAft>
                <a:spcPts val="0"/>
              </a:spcAft>
              <a:buNone/>
            </a:pPr>
            <a:r>
              <a:rPr lang="en" sz="1350"/>
              <a:t>Hobi		:</a:t>
            </a:r>
            <a:endParaRPr sz="1350"/>
          </a:p>
          <a:p>
            <a:pPr indent="0" lvl="0" marL="0" rtl="0" algn="l">
              <a:lnSpc>
                <a:spcPct val="115000"/>
              </a:lnSpc>
              <a:spcBef>
                <a:spcPts val="0"/>
              </a:spcBef>
              <a:spcAft>
                <a:spcPts val="0"/>
              </a:spcAft>
              <a:buNone/>
            </a:pPr>
            <a:r>
              <a:rPr lang="en" sz="1350"/>
              <a:t>Lulusan	:</a:t>
            </a:r>
            <a:endParaRPr sz="1350"/>
          </a:p>
          <a:p>
            <a:pPr indent="0" lvl="0" marL="0" rtl="0" algn="l">
              <a:lnSpc>
                <a:spcPct val="115000"/>
              </a:lnSpc>
              <a:spcBef>
                <a:spcPts val="0"/>
              </a:spcBef>
              <a:spcAft>
                <a:spcPts val="0"/>
              </a:spcAft>
              <a:buNone/>
            </a:pPr>
            <a:r>
              <a:t/>
            </a:r>
            <a:endParaRPr sz="1350"/>
          </a:p>
        </p:txBody>
      </p:sp>
      <p:pic>
        <p:nvPicPr>
          <p:cNvPr id="838" name="Google Shape;838;p39"/>
          <p:cNvPicPr preferRelativeResize="0"/>
          <p:nvPr/>
        </p:nvPicPr>
        <p:blipFill rotWithShape="1">
          <a:blip r:embed="rId3">
            <a:alphaModFix/>
          </a:blip>
          <a:srcRect b="0" l="0" r="0" t="0"/>
          <a:stretch/>
        </p:blipFill>
        <p:spPr>
          <a:xfrm>
            <a:off x="1371974" y="811125"/>
            <a:ext cx="1902100" cy="21553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4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Juru Masak</a:t>
            </a:r>
            <a:endParaRPr>
              <a:solidFill>
                <a:schemeClr val="accent2"/>
              </a:solidFill>
            </a:endParaRPr>
          </a:p>
        </p:txBody>
      </p:sp>
      <p:sp>
        <p:nvSpPr>
          <p:cNvPr id="844" name="Google Shape;844;p40"/>
          <p:cNvSpPr txBox="1"/>
          <p:nvPr>
            <p:ph idx="1" type="body"/>
          </p:nvPr>
        </p:nvSpPr>
        <p:spPr>
          <a:xfrm>
            <a:off x="5597500" y="1100375"/>
            <a:ext cx="2281800" cy="15768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350"/>
              <a:t>Pa Achef</a:t>
            </a:r>
            <a:endParaRPr sz="1350"/>
          </a:p>
          <a:p>
            <a:pPr indent="0" lvl="0" marL="0" rtl="0" algn="r">
              <a:lnSpc>
                <a:spcPct val="115000"/>
              </a:lnSpc>
              <a:spcBef>
                <a:spcPts val="0"/>
              </a:spcBef>
              <a:spcAft>
                <a:spcPts val="0"/>
              </a:spcAft>
              <a:buNone/>
            </a:pPr>
            <a:r>
              <a:rPr lang="en" sz="1350"/>
              <a:t>35</a:t>
            </a:r>
            <a:endParaRPr sz="1350"/>
          </a:p>
          <a:p>
            <a:pPr indent="0" lvl="0" marL="0" rtl="0" algn="r">
              <a:lnSpc>
                <a:spcPct val="115000"/>
              </a:lnSpc>
              <a:spcBef>
                <a:spcPts val="0"/>
              </a:spcBef>
              <a:spcAft>
                <a:spcPts val="0"/>
              </a:spcAft>
              <a:buNone/>
            </a:pPr>
            <a:r>
              <a:rPr lang="en" sz="1350"/>
              <a:t>Pria</a:t>
            </a:r>
            <a:endParaRPr sz="1350"/>
          </a:p>
          <a:p>
            <a:pPr indent="0" lvl="0" marL="0" rtl="0" algn="r">
              <a:lnSpc>
                <a:spcPct val="115000"/>
              </a:lnSpc>
              <a:spcBef>
                <a:spcPts val="0"/>
              </a:spcBef>
              <a:spcAft>
                <a:spcPts val="0"/>
              </a:spcAft>
              <a:buNone/>
            </a:pPr>
            <a:r>
              <a:rPr lang="en" sz="1350"/>
              <a:t>Menikah</a:t>
            </a:r>
            <a:endParaRPr sz="1350"/>
          </a:p>
          <a:p>
            <a:pPr indent="0" lvl="0" marL="0" rtl="0" algn="r">
              <a:lnSpc>
                <a:spcPct val="115000"/>
              </a:lnSpc>
              <a:spcBef>
                <a:spcPts val="0"/>
              </a:spcBef>
              <a:spcAft>
                <a:spcPts val="0"/>
              </a:spcAft>
              <a:buNone/>
            </a:pPr>
            <a:r>
              <a:rPr lang="en" sz="1350"/>
              <a:t>Masak</a:t>
            </a:r>
            <a:endParaRPr sz="1350"/>
          </a:p>
          <a:p>
            <a:pPr indent="0" lvl="0" marL="0" rtl="0" algn="r">
              <a:lnSpc>
                <a:spcPct val="115000"/>
              </a:lnSpc>
              <a:spcBef>
                <a:spcPts val="0"/>
              </a:spcBef>
              <a:spcAft>
                <a:spcPts val="0"/>
              </a:spcAft>
              <a:buNone/>
            </a:pPr>
            <a:r>
              <a:rPr lang="en" sz="1350"/>
              <a:t>SMK Jurusan Tata Boga</a:t>
            </a:r>
            <a:endParaRPr sz="1350"/>
          </a:p>
        </p:txBody>
      </p:sp>
      <p:sp>
        <p:nvSpPr>
          <p:cNvPr id="845" name="Google Shape;845;p40"/>
          <p:cNvSpPr txBox="1"/>
          <p:nvPr/>
        </p:nvSpPr>
        <p:spPr>
          <a:xfrm>
            <a:off x="1252915" y="2759850"/>
            <a:ext cx="21402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ndrina Solid"/>
                <a:ea typeface="Londrina Solid"/>
                <a:cs typeface="Londrina Solid"/>
                <a:sym typeface="Londrina Solid"/>
              </a:rPr>
              <a:t>Behavior</a:t>
            </a:r>
            <a:endParaRPr sz="2400">
              <a:solidFill>
                <a:schemeClr val="lt1"/>
              </a:solidFill>
              <a:latin typeface="Londrina Solid"/>
              <a:ea typeface="Londrina Solid"/>
              <a:cs typeface="Londrina Solid"/>
              <a:sym typeface="Londrina Solid"/>
            </a:endParaRPr>
          </a:p>
        </p:txBody>
      </p:sp>
      <p:sp>
        <p:nvSpPr>
          <p:cNvPr id="846" name="Google Shape;846;p40"/>
          <p:cNvSpPr txBox="1"/>
          <p:nvPr/>
        </p:nvSpPr>
        <p:spPr>
          <a:xfrm>
            <a:off x="1252915" y="3558450"/>
            <a:ext cx="21402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ndrina Solid"/>
                <a:ea typeface="Londrina Solid"/>
                <a:cs typeface="Londrina Solid"/>
                <a:sym typeface="Londrina Solid"/>
              </a:rPr>
              <a:t>GOAL</a:t>
            </a:r>
            <a:endParaRPr sz="2400">
              <a:solidFill>
                <a:schemeClr val="lt1"/>
              </a:solidFill>
              <a:latin typeface="Londrina Solid"/>
              <a:ea typeface="Londrina Solid"/>
              <a:cs typeface="Londrina Solid"/>
              <a:sym typeface="Londrina Solid"/>
            </a:endParaRPr>
          </a:p>
        </p:txBody>
      </p:sp>
      <p:sp>
        <p:nvSpPr>
          <p:cNvPr id="847" name="Google Shape;847;p40"/>
          <p:cNvSpPr txBox="1"/>
          <p:nvPr/>
        </p:nvSpPr>
        <p:spPr>
          <a:xfrm>
            <a:off x="4792949" y="2759850"/>
            <a:ext cx="35181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Struggles/Frustation</a:t>
            </a:r>
            <a:endParaRPr sz="2500">
              <a:solidFill>
                <a:schemeClr val="lt1"/>
              </a:solidFill>
              <a:latin typeface="Londrina Solid"/>
              <a:ea typeface="Londrina Solid"/>
              <a:cs typeface="Londrina Solid"/>
              <a:sym typeface="Londrina Solid"/>
            </a:endParaRPr>
          </a:p>
        </p:txBody>
      </p:sp>
      <p:sp>
        <p:nvSpPr>
          <p:cNvPr id="848" name="Google Shape;848;p40"/>
          <p:cNvSpPr txBox="1"/>
          <p:nvPr>
            <p:ph idx="1" type="body"/>
          </p:nvPr>
        </p:nvSpPr>
        <p:spPr>
          <a:xfrm>
            <a:off x="1463475" y="3071025"/>
            <a:ext cx="31782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t>Suka ngasih makan kucing gang menggunakan stok restoran</a:t>
            </a:r>
            <a:endParaRPr sz="1350"/>
          </a:p>
        </p:txBody>
      </p:sp>
      <p:sp>
        <p:nvSpPr>
          <p:cNvPr id="849" name="Google Shape;849;p40"/>
          <p:cNvSpPr txBox="1"/>
          <p:nvPr>
            <p:ph idx="1" type="body"/>
          </p:nvPr>
        </p:nvSpPr>
        <p:spPr>
          <a:xfrm>
            <a:off x="1515000" y="3875225"/>
            <a:ext cx="31782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t>Menafkahi keluarga</a:t>
            </a:r>
            <a:endParaRPr sz="1350"/>
          </a:p>
          <a:p>
            <a:pPr indent="0" lvl="0" marL="0" rtl="0" algn="l">
              <a:spcBef>
                <a:spcPts val="0"/>
              </a:spcBef>
              <a:spcAft>
                <a:spcPts val="0"/>
              </a:spcAft>
              <a:buNone/>
            </a:pPr>
            <a:r>
              <a:t/>
            </a:r>
            <a:endParaRPr sz="1350"/>
          </a:p>
        </p:txBody>
      </p:sp>
      <p:sp>
        <p:nvSpPr>
          <p:cNvPr id="850" name="Google Shape;850;p40"/>
          <p:cNvSpPr txBox="1"/>
          <p:nvPr/>
        </p:nvSpPr>
        <p:spPr>
          <a:xfrm>
            <a:off x="4938550" y="3071025"/>
            <a:ext cx="3045000" cy="1898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Mulish"/>
                <a:ea typeface="Mulish"/>
                <a:cs typeface="Mulish"/>
                <a:sym typeface="Mulish"/>
              </a:rPr>
              <a:t>Pelayan sulit dipanggil</a:t>
            </a:r>
            <a:endParaRPr sz="1300">
              <a:solidFill>
                <a:schemeClr val="lt1"/>
              </a:solidFill>
              <a:latin typeface="Mulish"/>
              <a:ea typeface="Mulish"/>
              <a:cs typeface="Mulish"/>
              <a:sym typeface="Mulish"/>
            </a:endParaRPr>
          </a:p>
          <a:p>
            <a:pPr indent="0" lvl="0" marL="0" rtl="0" algn="l">
              <a:spcBef>
                <a:spcPts val="1000"/>
              </a:spcBef>
              <a:spcAft>
                <a:spcPts val="0"/>
              </a:spcAft>
              <a:buNone/>
            </a:pPr>
            <a:r>
              <a:rPr lang="en" sz="1300">
                <a:solidFill>
                  <a:schemeClr val="lt1"/>
                </a:solidFill>
                <a:latin typeface="Mulish"/>
                <a:ea typeface="Mulish"/>
                <a:cs typeface="Mulish"/>
                <a:sym typeface="Mulish"/>
              </a:rPr>
              <a:t>Stok sering habis</a:t>
            </a:r>
            <a:endParaRPr sz="1300">
              <a:solidFill>
                <a:schemeClr val="lt1"/>
              </a:solidFill>
              <a:latin typeface="Mulish"/>
              <a:ea typeface="Mulish"/>
              <a:cs typeface="Mulish"/>
              <a:sym typeface="Mulish"/>
            </a:endParaRPr>
          </a:p>
          <a:p>
            <a:pPr indent="0" lvl="0" marL="0" rtl="0" algn="l">
              <a:spcBef>
                <a:spcPts val="1000"/>
              </a:spcBef>
              <a:spcAft>
                <a:spcPts val="0"/>
              </a:spcAft>
              <a:buNone/>
            </a:pPr>
            <a:r>
              <a:rPr lang="en" sz="1300">
                <a:solidFill>
                  <a:schemeClr val="lt1"/>
                </a:solidFill>
                <a:latin typeface="Mulish"/>
                <a:ea typeface="Mulish"/>
                <a:cs typeface="Mulish"/>
                <a:sym typeface="Mulish"/>
              </a:rPr>
              <a:t>Beberapa stok cepat busuk sehingga harus dibuang</a:t>
            </a:r>
            <a:endParaRPr sz="1300">
              <a:solidFill>
                <a:schemeClr val="lt1"/>
              </a:solidFill>
              <a:latin typeface="Mulish"/>
              <a:ea typeface="Mulish"/>
              <a:cs typeface="Mulish"/>
              <a:sym typeface="Mulish"/>
            </a:endParaRPr>
          </a:p>
          <a:p>
            <a:pPr indent="0" lvl="0" marL="0" rtl="0" algn="l">
              <a:spcBef>
                <a:spcPts val="1000"/>
              </a:spcBef>
              <a:spcAft>
                <a:spcPts val="0"/>
              </a:spcAft>
              <a:buNone/>
            </a:pPr>
            <a:r>
              <a:rPr lang="en" sz="1300">
                <a:solidFill>
                  <a:schemeClr val="lt1"/>
                </a:solidFill>
                <a:latin typeface="Mulish"/>
                <a:ea typeface="Mulish"/>
                <a:cs typeface="Mulish"/>
                <a:sym typeface="Mulish"/>
              </a:rPr>
              <a:t>Rambut gampang rontok</a:t>
            </a:r>
            <a:endParaRPr sz="1300">
              <a:solidFill>
                <a:schemeClr val="lt1"/>
              </a:solidFill>
              <a:latin typeface="Mulish"/>
              <a:ea typeface="Mulish"/>
              <a:cs typeface="Mulish"/>
              <a:sym typeface="Mulish"/>
            </a:endParaRPr>
          </a:p>
          <a:p>
            <a:pPr indent="0" lvl="0" marL="0" rtl="0" algn="l">
              <a:spcBef>
                <a:spcPts val="1000"/>
              </a:spcBef>
              <a:spcAft>
                <a:spcPts val="1000"/>
              </a:spcAft>
              <a:buNone/>
            </a:pPr>
            <a:r>
              <a:t/>
            </a:r>
            <a:endParaRPr sz="1300">
              <a:solidFill>
                <a:schemeClr val="lt1"/>
              </a:solidFill>
              <a:latin typeface="Mulish"/>
              <a:ea typeface="Mulish"/>
              <a:cs typeface="Mulish"/>
              <a:sym typeface="Mulish"/>
            </a:endParaRPr>
          </a:p>
        </p:txBody>
      </p:sp>
      <p:sp>
        <p:nvSpPr>
          <p:cNvPr id="851" name="Google Shape;851;p40"/>
          <p:cNvSpPr txBox="1"/>
          <p:nvPr>
            <p:ph idx="1" type="body"/>
          </p:nvPr>
        </p:nvSpPr>
        <p:spPr>
          <a:xfrm>
            <a:off x="4561925" y="1115238"/>
            <a:ext cx="1236300" cy="1547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50"/>
              <a:t>Nama	:</a:t>
            </a:r>
            <a:endParaRPr sz="1350"/>
          </a:p>
          <a:p>
            <a:pPr indent="0" lvl="0" marL="0" rtl="0" algn="l">
              <a:lnSpc>
                <a:spcPct val="115000"/>
              </a:lnSpc>
              <a:spcBef>
                <a:spcPts val="0"/>
              </a:spcBef>
              <a:spcAft>
                <a:spcPts val="0"/>
              </a:spcAft>
              <a:buNone/>
            </a:pPr>
            <a:r>
              <a:rPr lang="en" sz="1350"/>
              <a:t>Umur		:</a:t>
            </a:r>
            <a:endParaRPr sz="1350"/>
          </a:p>
          <a:p>
            <a:pPr indent="0" lvl="0" marL="0" rtl="0" algn="l">
              <a:lnSpc>
                <a:spcPct val="115000"/>
              </a:lnSpc>
              <a:spcBef>
                <a:spcPts val="0"/>
              </a:spcBef>
              <a:spcAft>
                <a:spcPts val="0"/>
              </a:spcAft>
              <a:buNone/>
            </a:pPr>
            <a:r>
              <a:rPr lang="en" sz="1350"/>
              <a:t>Gender 	:</a:t>
            </a:r>
            <a:endParaRPr sz="1350"/>
          </a:p>
          <a:p>
            <a:pPr indent="0" lvl="0" marL="0" rtl="0" algn="l">
              <a:lnSpc>
                <a:spcPct val="115000"/>
              </a:lnSpc>
              <a:spcBef>
                <a:spcPts val="0"/>
              </a:spcBef>
              <a:spcAft>
                <a:spcPts val="0"/>
              </a:spcAft>
              <a:buNone/>
            </a:pPr>
            <a:r>
              <a:rPr lang="en" sz="1350"/>
              <a:t>Status	:</a:t>
            </a:r>
            <a:endParaRPr sz="1350"/>
          </a:p>
          <a:p>
            <a:pPr indent="0" lvl="0" marL="0" rtl="0" algn="l">
              <a:lnSpc>
                <a:spcPct val="115000"/>
              </a:lnSpc>
              <a:spcBef>
                <a:spcPts val="0"/>
              </a:spcBef>
              <a:spcAft>
                <a:spcPts val="0"/>
              </a:spcAft>
              <a:buNone/>
            </a:pPr>
            <a:r>
              <a:rPr lang="en" sz="1350"/>
              <a:t>Hobi		:</a:t>
            </a:r>
            <a:endParaRPr sz="1350"/>
          </a:p>
          <a:p>
            <a:pPr indent="0" lvl="0" marL="0" rtl="0" algn="l">
              <a:lnSpc>
                <a:spcPct val="115000"/>
              </a:lnSpc>
              <a:spcBef>
                <a:spcPts val="0"/>
              </a:spcBef>
              <a:spcAft>
                <a:spcPts val="0"/>
              </a:spcAft>
              <a:buNone/>
            </a:pPr>
            <a:r>
              <a:rPr lang="en" sz="1350"/>
              <a:t>Lulusan	:</a:t>
            </a:r>
            <a:endParaRPr sz="1350"/>
          </a:p>
          <a:p>
            <a:pPr indent="0" lvl="0" marL="0" rtl="0" algn="l">
              <a:lnSpc>
                <a:spcPct val="115000"/>
              </a:lnSpc>
              <a:spcBef>
                <a:spcPts val="0"/>
              </a:spcBef>
              <a:spcAft>
                <a:spcPts val="0"/>
              </a:spcAft>
              <a:buNone/>
            </a:pPr>
            <a:r>
              <a:t/>
            </a:r>
            <a:endParaRPr sz="1350"/>
          </a:p>
        </p:txBody>
      </p:sp>
      <p:pic>
        <p:nvPicPr>
          <p:cNvPr id="852" name="Google Shape;852;p40"/>
          <p:cNvPicPr preferRelativeResize="0"/>
          <p:nvPr/>
        </p:nvPicPr>
        <p:blipFill>
          <a:blip r:embed="rId3">
            <a:alphaModFix/>
          </a:blip>
          <a:stretch>
            <a:fillRect/>
          </a:stretch>
        </p:blipFill>
        <p:spPr>
          <a:xfrm>
            <a:off x="1325249" y="754875"/>
            <a:ext cx="1474600" cy="199945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6" name="Shape 856"/>
        <p:cNvGrpSpPr/>
        <p:nvPr/>
      </p:nvGrpSpPr>
      <p:grpSpPr>
        <a:xfrm>
          <a:off x="0" y="0"/>
          <a:ext cx="0" cy="0"/>
          <a:chOff x="0" y="0"/>
          <a:chExt cx="0" cy="0"/>
        </a:xfrm>
      </p:grpSpPr>
      <p:sp>
        <p:nvSpPr>
          <p:cNvPr id="857" name="Google Shape;857;p4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Manajer</a:t>
            </a:r>
            <a:endParaRPr>
              <a:solidFill>
                <a:schemeClr val="dk2"/>
              </a:solidFill>
            </a:endParaRPr>
          </a:p>
        </p:txBody>
      </p:sp>
      <p:sp>
        <p:nvSpPr>
          <p:cNvPr id="858" name="Google Shape;858;p41"/>
          <p:cNvSpPr txBox="1"/>
          <p:nvPr>
            <p:ph idx="1" type="body"/>
          </p:nvPr>
        </p:nvSpPr>
        <p:spPr>
          <a:xfrm>
            <a:off x="5518275" y="1115250"/>
            <a:ext cx="2370000" cy="16260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350"/>
              <a:t>Karen</a:t>
            </a:r>
            <a:endParaRPr sz="1350"/>
          </a:p>
          <a:p>
            <a:pPr indent="0" lvl="0" marL="0" rtl="0" algn="r">
              <a:lnSpc>
                <a:spcPct val="115000"/>
              </a:lnSpc>
              <a:spcBef>
                <a:spcPts val="0"/>
              </a:spcBef>
              <a:spcAft>
                <a:spcPts val="0"/>
              </a:spcAft>
              <a:buNone/>
            </a:pPr>
            <a:r>
              <a:rPr lang="en" sz="1350"/>
              <a:t>35</a:t>
            </a:r>
            <a:endParaRPr sz="1350"/>
          </a:p>
          <a:p>
            <a:pPr indent="0" lvl="0" marL="0" rtl="0" algn="r">
              <a:lnSpc>
                <a:spcPct val="115000"/>
              </a:lnSpc>
              <a:spcBef>
                <a:spcPts val="0"/>
              </a:spcBef>
              <a:spcAft>
                <a:spcPts val="0"/>
              </a:spcAft>
              <a:buNone/>
            </a:pPr>
            <a:r>
              <a:rPr lang="en" sz="1350"/>
              <a:t>Wanita</a:t>
            </a:r>
            <a:endParaRPr sz="1350"/>
          </a:p>
          <a:p>
            <a:pPr indent="0" lvl="0" marL="0" rtl="0" algn="r">
              <a:lnSpc>
                <a:spcPct val="115000"/>
              </a:lnSpc>
              <a:spcBef>
                <a:spcPts val="0"/>
              </a:spcBef>
              <a:spcAft>
                <a:spcPts val="0"/>
              </a:spcAft>
              <a:buNone/>
            </a:pPr>
            <a:r>
              <a:rPr lang="en" sz="1350"/>
              <a:t>Bercerai</a:t>
            </a:r>
            <a:endParaRPr sz="1350"/>
          </a:p>
          <a:p>
            <a:pPr indent="0" lvl="0" marL="0" rtl="0" algn="r">
              <a:lnSpc>
                <a:spcPct val="115000"/>
              </a:lnSpc>
              <a:spcBef>
                <a:spcPts val="0"/>
              </a:spcBef>
              <a:spcAft>
                <a:spcPts val="0"/>
              </a:spcAft>
              <a:buNone/>
            </a:pPr>
            <a:r>
              <a:rPr lang="en" sz="1350"/>
              <a:t>Eksplore Medsos</a:t>
            </a:r>
            <a:endParaRPr sz="1350"/>
          </a:p>
          <a:p>
            <a:pPr indent="0" lvl="0" marL="0" rtl="0" algn="r">
              <a:lnSpc>
                <a:spcPct val="115000"/>
              </a:lnSpc>
              <a:spcBef>
                <a:spcPts val="0"/>
              </a:spcBef>
              <a:spcAft>
                <a:spcPts val="0"/>
              </a:spcAft>
              <a:buNone/>
            </a:pPr>
            <a:r>
              <a:rPr lang="en" sz="1350"/>
              <a:t>S1 Manajemen Bisnis</a:t>
            </a:r>
            <a:endParaRPr sz="1350"/>
          </a:p>
          <a:p>
            <a:pPr indent="0" lvl="0" marL="0" rtl="0" algn="r">
              <a:lnSpc>
                <a:spcPct val="115000"/>
              </a:lnSpc>
              <a:spcBef>
                <a:spcPts val="0"/>
              </a:spcBef>
              <a:spcAft>
                <a:spcPts val="0"/>
              </a:spcAft>
              <a:buNone/>
            </a:pPr>
            <a:r>
              <a:t/>
            </a:r>
            <a:endParaRPr sz="1350"/>
          </a:p>
        </p:txBody>
      </p:sp>
      <p:sp>
        <p:nvSpPr>
          <p:cNvPr id="859" name="Google Shape;859;p41"/>
          <p:cNvSpPr txBox="1"/>
          <p:nvPr/>
        </p:nvSpPr>
        <p:spPr>
          <a:xfrm>
            <a:off x="1252915" y="2759850"/>
            <a:ext cx="21402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ndrina Solid"/>
                <a:ea typeface="Londrina Solid"/>
                <a:cs typeface="Londrina Solid"/>
                <a:sym typeface="Londrina Solid"/>
              </a:rPr>
              <a:t>Behavior</a:t>
            </a:r>
            <a:endParaRPr sz="2400">
              <a:solidFill>
                <a:schemeClr val="lt1"/>
              </a:solidFill>
              <a:latin typeface="Londrina Solid"/>
              <a:ea typeface="Londrina Solid"/>
              <a:cs typeface="Londrina Solid"/>
              <a:sym typeface="Londrina Solid"/>
            </a:endParaRPr>
          </a:p>
        </p:txBody>
      </p:sp>
      <p:sp>
        <p:nvSpPr>
          <p:cNvPr id="860" name="Google Shape;860;p41"/>
          <p:cNvSpPr txBox="1"/>
          <p:nvPr/>
        </p:nvSpPr>
        <p:spPr>
          <a:xfrm>
            <a:off x="1252915" y="3558450"/>
            <a:ext cx="21402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ndrina Solid"/>
                <a:ea typeface="Londrina Solid"/>
                <a:cs typeface="Londrina Solid"/>
                <a:sym typeface="Londrina Solid"/>
              </a:rPr>
              <a:t>GOAL</a:t>
            </a:r>
            <a:endParaRPr sz="2400">
              <a:solidFill>
                <a:schemeClr val="lt1"/>
              </a:solidFill>
              <a:latin typeface="Londrina Solid"/>
              <a:ea typeface="Londrina Solid"/>
              <a:cs typeface="Londrina Solid"/>
              <a:sym typeface="Londrina Solid"/>
            </a:endParaRPr>
          </a:p>
        </p:txBody>
      </p:sp>
      <p:sp>
        <p:nvSpPr>
          <p:cNvPr id="861" name="Google Shape;861;p41"/>
          <p:cNvSpPr txBox="1"/>
          <p:nvPr/>
        </p:nvSpPr>
        <p:spPr>
          <a:xfrm>
            <a:off x="4792949" y="2759850"/>
            <a:ext cx="35181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Struggles/Frustation</a:t>
            </a:r>
            <a:endParaRPr sz="2500">
              <a:solidFill>
                <a:schemeClr val="lt1"/>
              </a:solidFill>
              <a:latin typeface="Londrina Solid"/>
              <a:ea typeface="Londrina Solid"/>
              <a:cs typeface="Londrina Solid"/>
              <a:sym typeface="Londrina Solid"/>
            </a:endParaRPr>
          </a:p>
        </p:txBody>
      </p:sp>
      <p:sp>
        <p:nvSpPr>
          <p:cNvPr id="862" name="Google Shape;862;p41"/>
          <p:cNvSpPr txBox="1"/>
          <p:nvPr>
            <p:ph idx="1" type="body"/>
          </p:nvPr>
        </p:nvSpPr>
        <p:spPr>
          <a:xfrm>
            <a:off x="1463475" y="3071025"/>
            <a:ext cx="31782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t>Naif, Indecisive</a:t>
            </a:r>
            <a:endParaRPr sz="1350"/>
          </a:p>
        </p:txBody>
      </p:sp>
      <p:sp>
        <p:nvSpPr>
          <p:cNvPr id="863" name="Google Shape;863;p41"/>
          <p:cNvSpPr txBox="1"/>
          <p:nvPr>
            <p:ph idx="1" type="body"/>
          </p:nvPr>
        </p:nvSpPr>
        <p:spPr>
          <a:xfrm>
            <a:off x="1515000" y="3875225"/>
            <a:ext cx="33288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t>Menjadikan restoran korea terbesar se-Indonesia Ingin restoranya viral</a:t>
            </a:r>
            <a:endParaRPr sz="1350"/>
          </a:p>
          <a:p>
            <a:pPr indent="0" lvl="0" marL="0" rtl="0" algn="l">
              <a:spcBef>
                <a:spcPts val="0"/>
              </a:spcBef>
              <a:spcAft>
                <a:spcPts val="0"/>
              </a:spcAft>
              <a:buNone/>
            </a:pPr>
            <a:r>
              <a:t/>
            </a:r>
            <a:endParaRPr sz="1350"/>
          </a:p>
          <a:p>
            <a:pPr indent="0" lvl="0" marL="0" rtl="0" algn="l">
              <a:spcBef>
                <a:spcPts val="0"/>
              </a:spcBef>
              <a:spcAft>
                <a:spcPts val="0"/>
              </a:spcAft>
              <a:buNone/>
            </a:pPr>
            <a:r>
              <a:t/>
            </a:r>
            <a:endParaRPr sz="1350"/>
          </a:p>
        </p:txBody>
      </p:sp>
      <p:sp>
        <p:nvSpPr>
          <p:cNvPr id="864" name="Google Shape;864;p41"/>
          <p:cNvSpPr txBox="1"/>
          <p:nvPr/>
        </p:nvSpPr>
        <p:spPr>
          <a:xfrm>
            <a:off x="4938550" y="3071025"/>
            <a:ext cx="3045000" cy="1113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Mulish"/>
                <a:ea typeface="Mulish"/>
                <a:cs typeface="Mulish"/>
                <a:sym typeface="Mulish"/>
              </a:rPr>
              <a:t>Sering dimarahin karena understock/overstock</a:t>
            </a:r>
            <a:endParaRPr sz="1300">
              <a:solidFill>
                <a:schemeClr val="lt1"/>
              </a:solidFill>
              <a:latin typeface="Mulish"/>
              <a:ea typeface="Mulish"/>
              <a:cs typeface="Mulish"/>
              <a:sym typeface="Mulish"/>
            </a:endParaRPr>
          </a:p>
          <a:p>
            <a:pPr indent="0" lvl="0" marL="0" rtl="0" algn="l">
              <a:spcBef>
                <a:spcPts val="1000"/>
              </a:spcBef>
              <a:spcAft>
                <a:spcPts val="1000"/>
              </a:spcAft>
              <a:buNone/>
            </a:pPr>
            <a:r>
              <a:rPr lang="en" sz="1300">
                <a:solidFill>
                  <a:schemeClr val="lt1"/>
                </a:solidFill>
                <a:latin typeface="Mulish"/>
                <a:ea typeface="Mulish"/>
                <a:cs typeface="Mulish"/>
                <a:sym typeface="Mulish"/>
              </a:rPr>
              <a:t>Sulit membedakan yang mana yang sekedar tren dan yang emang laku</a:t>
            </a:r>
            <a:endParaRPr sz="1300">
              <a:solidFill>
                <a:schemeClr val="lt1"/>
              </a:solidFill>
              <a:latin typeface="Mulish"/>
              <a:ea typeface="Mulish"/>
              <a:cs typeface="Mulish"/>
              <a:sym typeface="Mulish"/>
            </a:endParaRPr>
          </a:p>
        </p:txBody>
      </p:sp>
      <p:sp>
        <p:nvSpPr>
          <p:cNvPr id="865" name="Google Shape;865;p41"/>
          <p:cNvSpPr txBox="1"/>
          <p:nvPr>
            <p:ph idx="1" type="body"/>
          </p:nvPr>
        </p:nvSpPr>
        <p:spPr>
          <a:xfrm>
            <a:off x="4561925" y="1115238"/>
            <a:ext cx="1236300" cy="1547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50"/>
              <a:t>Nama	:</a:t>
            </a:r>
            <a:endParaRPr sz="1350"/>
          </a:p>
          <a:p>
            <a:pPr indent="0" lvl="0" marL="0" rtl="0" algn="l">
              <a:lnSpc>
                <a:spcPct val="115000"/>
              </a:lnSpc>
              <a:spcBef>
                <a:spcPts val="0"/>
              </a:spcBef>
              <a:spcAft>
                <a:spcPts val="0"/>
              </a:spcAft>
              <a:buNone/>
            </a:pPr>
            <a:r>
              <a:rPr lang="en" sz="1350"/>
              <a:t>Umur		:</a:t>
            </a:r>
            <a:endParaRPr sz="1350"/>
          </a:p>
          <a:p>
            <a:pPr indent="0" lvl="0" marL="0" rtl="0" algn="l">
              <a:lnSpc>
                <a:spcPct val="115000"/>
              </a:lnSpc>
              <a:spcBef>
                <a:spcPts val="0"/>
              </a:spcBef>
              <a:spcAft>
                <a:spcPts val="0"/>
              </a:spcAft>
              <a:buNone/>
            </a:pPr>
            <a:r>
              <a:rPr lang="en" sz="1350"/>
              <a:t>Gender 	:</a:t>
            </a:r>
            <a:endParaRPr sz="1350"/>
          </a:p>
          <a:p>
            <a:pPr indent="0" lvl="0" marL="0" rtl="0" algn="l">
              <a:lnSpc>
                <a:spcPct val="115000"/>
              </a:lnSpc>
              <a:spcBef>
                <a:spcPts val="0"/>
              </a:spcBef>
              <a:spcAft>
                <a:spcPts val="0"/>
              </a:spcAft>
              <a:buNone/>
            </a:pPr>
            <a:r>
              <a:rPr lang="en" sz="1350"/>
              <a:t>Status	:</a:t>
            </a:r>
            <a:endParaRPr sz="1350"/>
          </a:p>
          <a:p>
            <a:pPr indent="0" lvl="0" marL="0" rtl="0" algn="l">
              <a:lnSpc>
                <a:spcPct val="115000"/>
              </a:lnSpc>
              <a:spcBef>
                <a:spcPts val="0"/>
              </a:spcBef>
              <a:spcAft>
                <a:spcPts val="0"/>
              </a:spcAft>
              <a:buNone/>
            </a:pPr>
            <a:r>
              <a:rPr lang="en" sz="1350"/>
              <a:t>Hobi		:</a:t>
            </a:r>
            <a:endParaRPr sz="1350"/>
          </a:p>
          <a:p>
            <a:pPr indent="0" lvl="0" marL="0" rtl="0" algn="l">
              <a:lnSpc>
                <a:spcPct val="115000"/>
              </a:lnSpc>
              <a:spcBef>
                <a:spcPts val="0"/>
              </a:spcBef>
              <a:spcAft>
                <a:spcPts val="0"/>
              </a:spcAft>
              <a:buNone/>
            </a:pPr>
            <a:r>
              <a:rPr lang="en" sz="1350"/>
              <a:t>Lulusan	:</a:t>
            </a:r>
            <a:endParaRPr sz="1350"/>
          </a:p>
          <a:p>
            <a:pPr indent="0" lvl="0" marL="0" rtl="0" algn="l">
              <a:lnSpc>
                <a:spcPct val="115000"/>
              </a:lnSpc>
              <a:spcBef>
                <a:spcPts val="0"/>
              </a:spcBef>
              <a:spcAft>
                <a:spcPts val="0"/>
              </a:spcAft>
              <a:buNone/>
            </a:pPr>
            <a:r>
              <a:t/>
            </a:r>
            <a:endParaRPr sz="1350"/>
          </a:p>
        </p:txBody>
      </p:sp>
      <p:pic>
        <p:nvPicPr>
          <p:cNvPr id="866" name="Google Shape;866;p41"/>
          <p:cNvPicPr preferRelativeResize="0"/>
          <p:nvPr/>
        </p:nvPicPr>
        <p:blipFill>
          <a:blip r:embed="rId3">
            <a:alphaModFix/>
          </a:blip>
          <a:stretch>
            <a:fillRect/>
          </a:stretch>
        </p:blipFill>
        <p:spPr>
          <a:xfrm>
            <a:off x="1303525" y="755175"/>
            <a:ext cx="1733000" cy="189398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sp>
        <p:nvSpPr>
          <p:cNvPr id="871" name="Google Shape;871;p4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Product Owner</a:t>
            </a:r>
            <a:endParaRPr/>
          </a:p>
        </p:txBody>
      </p:sp>
      <p:sp>
        <p:nvSpPr>
          <p:cNvPr id="872" name="Google Shape;872;p42"/>
          <p:cNvSpPr txBox="1"/>
          <p:nvPr>
            <p:ph idx="1" type="body"/>
          </p:nvPr>
        </p:nvSpPr>
        <p:spPr>
          <a:xfrm>
            <a:off x="6205450" y="1116288"/>
            <a:ext cx="1778100" cy="15450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350"/>
              <a:t>Pan Ji Sung</a:t>
            </a:r>
            <a:endParaRPr sz="1350"/>
          </a:p>
          <a:p>
            <a:pPr indent="0" lvl="0" marL="0" rtl="0" algn="r">
              <a:lnSpc>
                <a:spcPct val="115000"/>
              </a:lnSpc>
              <a:spcBef>
                <a:spcPts val="0"/>
              </a:spcBef>
              <a:spcAft>
                <a:spcPts val="0"/>
              </a:spcAft>
              <a:buNone/>
            </a:pPr>
            <a:r>
              <a:rPr lang="en" sz="1350"/>
              <a:t>46</a:t>
            </a:r>
            <a:endParaRPr sz="1350"/>
          </a:p>
          <a:p>
            <a:pPr indent="0" lvl="0" marL="0" rtl="0" algn="r">
              <a:lnSpc>
                <a:spcPct val="115000"/>
              </a:lnSpc>
              <a:spcBef>
                <a:spcPts val="0"/>
              </a:spcBef>
              <a:spcAft>
                <a:spcPts val="0"/>
              </a:spcAft>
              <a:buNone/>
            </a:pPr>
            <a:r>
              <a:rPr lang="en" sz="1350"/>
              <a:t>Menikah</a:t>
            </a:r>
            <a:endParaRPr sz="1350"/>
          </a:p>
          <a:p>
            <a:pPr indent="0" lvl="0" marL="0" rtl="0" algn="r">
              <a:lnSpc>
                <a:spcPct val="115000"/>
              </a:lnSpc>
              <a:spcBef>
                <a:spcPts val="0"/>
              </a:spcBef>
              <a:spcAft>
                <a:spcPts val="0"/>
              </a:spcAft>
              <a:buNone/>
            </a:pPr>
            <a:r>
              <a:rPr lang="en" sz="1350"/>
              <a:t>Pria</a:t>
            </a:r>
            <a:endParaRPr sz="1350"/>
          </a:p>
          <a:p>
            <a:pPr indent="0" lvl="0" marL="0" rtl="0" algn="r">
              <a:lnSpc>
                <a:spcPct val="115000"/>
              </a:lnSpc>
              <a:spcBef>
                <a:spcPts val="0"/>
              </a:spcBef>
              <a:spcAft>
                <a:spcPts val="0"/>
              </a:spcAft>
              <a:buNone/>
            </a:pPr>
            <a:r>
              <a:rPr lang="en" sz="1350"/>
              <a:t>Menggambar</a:t>
            </a:r>
            <a:endParaRPr sz="1350"/>
          </a:p>
          <a:p>
            <a:pPr indent="0" lvl="0" marL="0" rtl="0" algn="r">
              <a:lnSpc>
                <a:spcPct val="115000"/>
              </a:lnSpc>
              <a:spcBef>
                <a:spcPts val="0"/>
              </a:spcBef>
              <a:spcAft>
                <a:spcPts val="0"/>
              </a:spcAft>
              <a:buNone/>
            </a:pPr>
            <a:r>
              <a:rPr lang="en" sz="1350"/>
              <a:t>S1 Design Interior</a:t>
            </a:r>
            <a:endParaRPr sz="1350"/>
          </a:p>
          <a:p>
            <a:pPr indent="0" lvl="0" marL="0" rtl="0" algn="r">
              <a:lnSpc>
                <a:spcPct val="115000"/>
              </a:lnSpc>
              <a:spcBef>
                <a:spcPts val="0"/>
              </a:spcBef>
              <a:spcAft>
                <a:spcPts val="0"/>
              </a:spcAft>
              <a:buNone/>
            </a:pPr>
            <a:r>
              <a:t/>
            </a:r>
            <a:endParaRPr sz="1350"/>
          </a:p>
        </p:txBody>
      </p:sp>
      <p:sp>
        <p:nvSpPr>
          <p:cNvPr id="873" name="Google Shape;873;p42"/>
          <p:cNvSpPr txBox="1"/>
          <p:nvPr/>
        </p:nvSpPr>
        <p:spPr>
          <a:xfrm>
            <a:off x="1252915" y="2759850"/>
            <a:ext cx="21402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ndrina Solid"/>
                <a:ea typeface="Londrina Solid"/>
                <a:cs typeface="Londrina Solid"/>
                <a:sym typeface="Londrina Solid"/>
              </a:rPr>
              <a:t>Behavior</a:t>
            </a:r>
            <a:endParaRPr sz="2400">
              <a:solidFill>
                <a:schemeClr val="lt1"/>
              </a:solidFill>
              <a:latin typeface="Londrina Solid"/>
              <a:ea typeface="Londrina Solid"/>
              <a:cs typeface="Londrina Solid"/>
              <a:sym typeface="Londrina Solid"/>
            </a:endParaRPr>
          </a:p>
        </p:txBody>
      </p:sp>
      <p:sp>
        <p:nvSpPr>
          <p:cNvPr id="874" name="Google Shape;874;p42"/>
          <p:cNvSpPr txBox="1"/>
          <p:nvPr/>
        </p:nvSpPr>
        <p:spPr>
          <a:xfrm>
            <a:off x="1257127" y="3719050"/>
            <a:ext cx="21402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ndrina Solid"/>
                <a:ea typeface="Londrina Solid"/>
                <a:cs typeface="Londrina Solid"/>
                <a:sym typeface="Londrina Solid"/>
              </a:rPr>
              <a:t>GOAL</a:t>
            </a:r>
            <a:endParaRPr sz="2400">
              <a:solidFill>
                <a:schemeClr val="lt1"/>
              </a:solidFill>
              <a:latin typeface="Londrina Solid"/>
              <a:ea typeface="Londrina Solid"/>
              <a:cs typeface="Londrina Solid"/>
              <a:sym typeface="Londrina Solid"/>
            </a:endParaRPr>
          </a:p>
        </p:txBody>
      </p:sp>
      <p:sp>
        <p:nvSpPr>
          <p:cNvPr id="875" name="Google Shape;875;p42"/>
          <p:cNvSpPr txBox="1"/>
          <p:nvPr/>
        </p:nvSpPr>
        <p:spPr>
          <a:xfrm>
            <a:off x="4792949" y="2759850"/>
            <a:ext cx="35181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Struggles/Frustation</a:t>
            </a:r>
            <a:endParaRPr sz="2500">
              <a:solidFill>
                <a:schemeClr val="lt1"/>
              </a:solidFill>
              <a:latin typeface="Londrina Solid"/>
              <a:ea typeface="Londrina Solid"/>
              <a:cs typeface="Londrina Solid"/>
              <a:sym typeface="Londrina Solid"/>
            </a:endParaRPr>
          </a:p>
        </p:txBody>
      </p:sp>
      <p:sp>
        <p:nvSpPr>
          <p:cNvPr id="876" name="Google Shape;876;p42"/>
          <p:cNvSpPr txBox="1"/>
          <p:nvPr>
            <p:ph idx="1" type="body"/>
          </p:nvPr>
        </p:nvSpPr>
        <p:spPr>
          <a:xfrm>
            <a:off x="1463475" y="3071025"/>
            <a:ext cx="3178200" cy="7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Sering bertanya kepada manajer tentang status restoran</a:t>
            </a:r>
            <a:endParaRPr/>
          </a:p>
          <a:p>
            <a:pPr indent="0" lvl="0" marL="0" rtl="0" algn="l">
              <a:spcBef>
                <a:spcPts val="0"/>
              </a:spcBef>
              <a:spcAft>
                <a:spcPts val="0"/>
              </a:spcAft>
              <a:buNone/>
            </a:pPr>
            <a:r>
              <a:rPr lang="en"/>
              <a:t>Sering mementingkan estetika</a:t>
            </a:r>
            <a:endParaRPr/>
          </a:p>
          <a:p>
            <a:pPr indent="0" lvl="0" marL="0" rtl="0" algn="l">
              <a:spcBef>
                <a:spcPts val="0"/>
              </a:spcBef>
              <a:spcAft>
                <a:spcPts val="0"/>
              </a:spcAft>
              <a:buNone/>
            </a:pPr>
            <a:r>
              <a:t/>
            </a:r>
            <a:endParaRPr sz="1350"/>
          </a:p>
        </p:txBody>
      </p:sp>
      <p:sp>
        <p:nvSpPr>
          <p:cNvPr id="877" name="Google Shape;877;p42"/>
          <p:cNvSpPr txBox="1"/>
          <p:nvPr>
            <p:ph idx="1" type="body"/>
          </p:nvPr>
        </p:nvSpPr>
        <p:spPr>
          <a:xfrm>
            <a:off x="1519213" y="4035825"/>
            <a:ext cx="33288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t>Ingin restorannya dapat berkembang</a:t>
            </a:r>
            <a:endParaRPr sz="1350"/>
          </a:p>
          <a:p>
            <a:pPr indent="0" lvl="0" marL="0" rtl="0" algn="l">
              <a:spcBef>
                <a:spcPts val="0"/>
              </a:spcBef>
              <a:spcAft>
                <a:spcPts val="0"/>
              </a:spcAft>
              <a:buNone/>
            </a:pPr>
            <a:r>
              <a:t/>
            </a:r>
            <a:endParaRPr sz="1350"/>
          </a:p>
          <a:p>
            <a:pPr indent="0" lvl="0" marL="0" rtl="0" algn="l">
              <a:spcBef>
                <a:spcPts val="0"/>
              </a:spcBef>
              <a:spcAft>
                <a:spcPts val="0"/>
              </a:spcAft>
              <a:buNone/>
            </a:pPr>
            <a:r>
              <a:t/>
            </a:r>
            <a:endParaRPr sz="1350"/>
          </a:p>
        </p:txBody>
      </p:sp>
      <p:sp>
        <p:nvSpPr>
          <p:cNvPr id="878" name="Google Shape;878;p42"/>
          <p:cNvSpPr txBox="1"/>
          <p:nvPr/>
        </p:nvSpPr>
        <p:spPr>
          <a:xfrm>
            <a:off x="4938550" y="3071025"/>
            <a:ext cx="3045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000"/>
              </a:spcAft>
              <a:buNone/>
            </a:pPr>
            <a:r>
              <a:rPr lang="en" sz="1300">
                <a:solidFill>
                  <a:schemeClr val="lt1"/>
                </a:solidFill>
                <a:latin typeface="Mulish"/>
                <a:ea typeface="Mulish"/>
                <a:cs typeface="Mulish"/>
                <a:sym typeface="Mulish"/>
              </a:rPr>
              <a:t>Sibuk mengurusi anak sehingga tidak secara survey langsung</a:t>
            </a:r>
            <a:endParaRPr sz="1300">
              <a:solidFill>
                <a:schemeClr val="lt1"/>
              </a:solidFill>
              <a:latin typeface="Mulish"/>
              <a:ea typeface="Mulish"/>
              <a:cs typeface="Mulish"/>
              <a:sym typeface="Mulish"/>
            </a:endParaRPr>
          </a:p>
        </p:txBody>
      </p:sp>
      <p:sp>
        <p:nvSpPr>
          <p:cNvPr id="879" name="Google Shape;879;p42"/>
          <p:cNvSpPr txBox="1"/>
          <p:nvPr>
            <p:ph idx="1" type="body"/>
          </p:nvPr>
        </p:nvSpPr>
        <p:spPr>
          <a:xfrm>
            <a:off x="4561925" y="1115238"/>
            <a:ext cx="1236300" cy="1547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50"/>
              <a:t>Nama	:</a:t>
            </a:r>
            <a:endParaRPr sz="1350"/>
          </a:p>
          <a:p>
            <a:pPr indent="0" lvl="0" marL="0" rtl="0" algn="l">
              <a:lnSpc>
                <a:spcPct val="115000"/>
              </a:lnSpc>
              <a:spcBef>
                <a:spcPts val="0"/>
              </a:spcBef>
              <a:spcAft>
                <a:spcPts val="0"/>
              </a:spcAft>
              <a:buNone/>
            </a:pPr>
            <a:r>
              <a:rPr lang="en" sz="1350"/>
              <a:t>Umur		:</a:t>
            </a:r>
            <a:endParaRPr sz="1350"/>
          </a:p>
          <a:p>
            <a:pPr indent="0" lvl="0" marL="0" rtl="0" algn="l">
              <a:lnSpc>
                <a:spcPct val="115000"/>
              </a:lnSpc>
              <a:spcBef>
                <a:spcPts val="0"/>
              </a:spcBef>
              <a:spcAft>
                <a:spcPts val="0"/>
              </a:spcAft>
              <a:buNone/>
            </a:pPr>
            <a:r>
              <a:rPr lang="en" sz="1350"/>
              <a:t>Gender 	:</a:t>
            </a:r>
            <a:endParaRPr sz="1350"/>
          </a:p>
          <a:p>
            <a:pPr indent="0" lvl="0" marL="0" rtl="0" algn="l">
              <a:lnSpc>
                <a:spcPct val="115000"/>
              </a:lnSpc>
              <a:spcBef>
                <a:spcPts val="0"/>
              </a:spcBef>
              <a:spcAft>
                <a:spcPts val="0"/>
              </a:spcAft>
              <a:buNone/>
            </a:pPr>
            <a:r>
              <a:rPr lang="en" sz="1350"/>
              <a:t>Status	:</a:t>
            </a:r>
            <a:endParaRPr sz="1350"/>
          </a:p>
          <a:p>
            <a:pPr indent="0" lvl="0" marL="0" rtl="0" algn="l">
              <a:lnSpc>
                <a:spcPct val="115000"/>
              </a:lnSpc>
              <a:spcBef>
                <a:spcPts val="0"/>
              </a:spcBef>
              <a:spcAft>
                <a:spcPts val="0"/>
              </a:spcAft>
              <a:buNone/>
            </a:pPr>
            <a:r>
              <a:rPr lang="en" sz="1350"/>
              <a:t>Hobi		:</a:t>
            </a:r>
            <a:endParaRPr sz="1350"/>
          </a:p>
          <a:p>
            <a:pPr indent="0" lvl="0" marL="0" rtl="0" algn="l">
              <a:lnSpc>
                <a:spcPct val="115000"/>
              </a:lnSpc>
              <a:spcBef>
                <a:spcPts val="0"/>
              </a:spcBef>
              <a:spcAft>
                <a:spcPts val="0"/>
              </a:spcAft>
              <a:buNone/>
            </a:pPr>
            <a:r>
              <a:rPr lang="en" sz="1350"/>
              <a:t>Lulusan	:</a:t>
            </a:r>
            <a:endParaRPr sz="1350"/>
          </a:p>
          <a:p>
            <a:pPr indent="0" lvl="0" marL="0" rtl="0" algn="l">
              <a:lnSpc>
                <a:spcPct val="115000"/>
              </a:lnSpc>
              <a:spcBef>
                <a:spcPts val="0"/>
              </a:spcBef>
              <a:spcAft>
                <a:spcPts val="0"/>
              </a:spcAft>
              <a:buNone/>
            </a:pPr>
            <a:r>
              <a:t/>
            </a:r>
            <a:endParaRPr sz="1350"/>
          </a:p>
        </p:txBody>
      </p:sp>
      <p:pic>
        <p:nvPicPr>
          <p:cNvPr id="880" name="Google Shape;880;p42"/>
          <p:cNvPicPr preferRelativeResize="0"/>
          <p:nvPr/>
        </p:nvPicPr>
        <p:blipFill>
          <a:blip r:embed="rId3">
            <a:alphaModFix/>
          </a:blip>
          <a:stretch>
            <a:fillRect/>
          </a:stretch>
        </p:blipFill>
        <p:spPr>
          <a:xfrm>
            <a:off x="1362625" y="1058425"/>
            <a:ext cx="1419898" cy="166071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884" name="Shape 884"/>
        <p:cNvGrpSpPr/>
        <p:nvPr/>
      </p:nvGrpSpPr>
      <p:grpSpPr>
        <a:xfrm>
          <a:off x="0" y="0"/>
          <a:ext cx="0" cy="0"/>
          <a:chOff x="0" y="0"/>
          <a:chExt cx="0" cy="0"/>
        </a:xfrm>
      </p:grpSpPr>
      <p:sp>
        <p:nvSpPr>
          <p:cNvPr id="885" name="Google Shape;885;p4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886" name="Google Shape;886;p43"/>
          <p:cNvSpPr txBox="1"/>
          <p:nvPr>
            <p:ph idx="1" type="body"/>
          </p:nvPr>
        </p:nvSpPr>
        <p:spPr>
          <a:xfrm>
            <a:off x="898075" y="1060125"/>
            <a:ext cx="7347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you’ll find in this </a:t>
            </a:r>
            <a:r>
              <a:rPr b="1" lang="en">
                <a:solidFill>
                  <a:schemeClr val="lt2"/>
                </a:solidFill>
                <a:uFill>
                  <a:noFill/>
                </a:uFill>
                <a:hlinkClick r:id="rId3">
                  <a:extLst>
                    <a:ext uri="{A12FA001-AC4F-418D-AE19-62706E023703}">
                      <ahyp:hlinkClr val="tx"/>
                    </a:ext>
                  </a:extLst>
                </a:hlinkClick>
              </a:rPr>
              <a:t>Slidesgo</a:t>
            </a:r>
            <a:r>
              <a:rPr lang="en">
                <a:solidFill>
                  <a:schemeClr val="lt2"/>
                </a:solidFill>
              </a:rPr>
              <a:t> </a:t>
            </a:r>
            <a:r>
              <a:rPr lang="en"/>
              <a:t>template: </a:t>
            </a:r>
            <a:endParaRPr/>
          </a:p>
          <a:p>
            <a:pPr indent="-301625" lvl="0" marL="457200" rtl="0" algn="l">
              <a:spcBef>
                <a:spcPts val="0"/>
              </a:spcBef>
              <a:spcAft>
                <a:spcPts val="0"/>
              </a:spcAft>
              <a:buClr>
                <a:schemeClr val="lt1"/>
              </a:buClr>
              <a:buSzPts val="1150"/>
              <a:buAutoNum type="arabicPeriod"/>
            </a:pPr>
            <a:r>
              <a:rPr lang="en"/>
              <a:t>A slide structure based on a Marketing plan presentation, which you can easily adapt to your needs. For more info on how to edit the template, please visit </a:t>
            </a:r>
            <a:r>
              <a:rPr b="1" lang="en">
                <a:solidFill>
                  <a:schemeClr val="dk2"/>
                </a:solidFill>
                <a:uFill>
                  <a:noFill/>
                </a:uFill>
                <a:hlinkClick r:id="rId4">
                  <a:extLst>
                    <a:ext uri="{A12FA001-AC4F-418D-AE19-62706E023703}">
                      <ahyp:hlinkClr val="tx"/>
                    </a:ext>
                  </a:extLst>
                </a:hlinkClick>
              </a:rPr>
              <a:t>Slidesgo School</a:t>
            </a:r>
            <a:r>
              <a:rPr lang="en">
                <a:solidFill>
                  <a:schemeClr val="dk2"/>
                </a:solidFill>
              </a:rPr>
              <a:t> </a:t>
            </a:r>
            <a:r>
              <a:rPr lang="en"/>
              <a:t>or read our </a:t>
            </a:r>
            <a:r>
              <a:rPr b="1" lang="en">
                <a:solidFill>
                  <a:schemeClr val="accent1"/>
                </a:solidFill>
                <a:uFill>
                  <a:noFill/>
                </a:uFill>
                <a:hlinkClick r:id="rId5">
                  <a:extLst>
                    <a:ext uri="{A12FA001-AC4F-418D-AE19-62706E023703}">
                      <ahyp:hlinkClr val="tx"/>
                    </a:ext>
                  </a:extLst>
                </a:hlinkClick>
              </a:rPr>
              <a:t>FAQs</a:t>
            </a:r>
            <a:r>
              <a:rPr lang="en"/>
              <a:t>.</a:t>
            </a:r>
            <a:endParaRPr/>
          </a:p>
          <a:p>
            <a:pPr indent="-298450" lvl="0" marL="457200" rtl="0" algn="l">
              <a:spcBef>
                <a:spcPts val="0"/>
              </a:spcBef>
              <a:spcAft>
                <a:spcPts val="0"/>
              </a:spcAft>
              <a:buClr>
                <a:schemeClr val="lt1"/>
              </a:buClr>
              <a:buSzPts val="1100"/>
              <a:buAutoNum type="arabicPeriod"/>
            </a:pPr>
            <a:r>
              <a:rPr lang="en"/>
              <a:t>To view this template in PowerPoint with the correct fonts, download and install on your computer the </a:t>
            </a:r>
            <a:r>
              <a:rPr b="1" lang="en">
                <a:solidFill>
                  <a:schemeClr val="accent2"/>
                </a:solidFill>
                <a:uFill>
                  <a:noFill/>
                </a:uFill>
                <a:hlinkClick action="ppaction://hlinksldjump" r:id="rId6">
                  <a:extLst>
                    <a:ext uri="{A12FA001-AC4F-418D-AE19-62706E023703}">
                      <ahyp:hlinkClr val="tx"/>
                    </a:ext>
                  </a:extLst>
                </a:hlinkClick>
              </a:rPr>
              <a:t>fonts that we have used</a:t>
            </a:r>
            <a:r>
              <a:rPr lang="en"/>
              <a:t>. You can learn how to download and install fonts </a:t>
            </a:r>
            <a:r>
              <a:rPr b="1" lang="en">
                <a:uFill>
                  <a:noFill/>
                </a:uFill>
                <a:hlinkClick r:id="rId7"/>
              </a:rPr>
              <a:t>here</a:t>
            </a:r>
            <a:r>
              <a:rPr lang="en"/>
              <a:t>.</a:t>
            </a:r>
            <a:endParaRPr/>
          </a:p>
          <a:p>
            <a:pPr indent="-301625" lvl="0" marL="457200" rtl="0" algn="l">
              <a:spcBef>
                <a:spcPts val="0"/>
              </a:spcBef>
              <a:spcAft>
                <a:spcPts val="0"/>
              </a:spcAft>
              <a:buClr>
                <a:schemeClr val="lt1"/>
              </a:buClr>
              <a:buSzPts val="1150"/>
              <a:buAutoNum type="arabicPeriod"/>
            </a:pPr>
            <a:r>
              <a:rPr lang="en"/>
              <a:t>An assortment of graphic resources that are suitable for use in the presentation can be found in the </a:t>
            </a:r>
            <a:r>
              <a:rPr b="1" lang="en">
                <a:solidFill>
                  <a:schemeClr val="lt2"/>
                </a:solidFill>
                <a:uFill>
                  <a:noFill/>
                </a:uFill>
                <a:hlinkClick action="ppaction://hlinksldjump" r:id="rId8">
                  <a:extLst>
                    <a:ext uri="{A12FA001-AC4F-418D-AE19-62706E023703}">
                      <ahyp:hlinkClr val="tx"/>
                    </a:ext>
                  </a:extLst>
                </a:hlinkClick>
              </a:rPr>
              <a:t>alternative resources slide</a:t>
            </a:r>
            <a:r>
              <a:rPr lang="en"/>
              <a:t>.</a:t>
            </a:r>
            <a:endParaRPr/>
          </a:p>
          <a:p>
            <a:pPr indent="-301625" lvl="0" marL="457200" rtl="0" algn="l">
              <a:spcBef>
                <a:spcPts val="0"/>
              </a:spcBef>
              <a:spcAft>
                <a:spcPts val="0"/>
              </a:spcAft>
              <a:buClr>
                <a:schemeClr val="lt1"/>
              </a:buClr>
              <a:buSzPts val="1150"/>
              <a:buAutoNum type="arabicPeriod"/>
            </a:pPr>
            <a:r>
              <a:rPr lang="en"/>
              <a:t>A </a:t>
            </a:r>
            <a:r>
              <a:rPr b="1" lang="en">
                <a:solidFill>
                  <a:schemeClr val="dk2"/>
                </a:solidFill>
                <a:uFill>
                  <a:noFill/>
                </a:uFill>
                <a:hlinkClick action="ppaction://hlinksldjump" r:id="rId9">
                  <a:extLst>
                    <a:ext uri="{A12FA001-AC4F-418D-AE19-62706E023703}">
                      <ahyp:hlinkClr val="tx"/>
                    </a:ext>
                  </a:extLst>
                </a:hlinkClick>
              </a:rPr>
              <a:t>thanks slide</a:t>
            </a:r>
            <a:r>
              <a:rPr lang="en"/>
              <a:t>, which you must keep so that proper credits for our design are given.</a:t>
            </a:r>
            <a:endParaRPr/>
          </a:p>
          <a:p>
            <a:pPr indent="-301625" lvl="0" marL="457200" rtl="0" algn="l">
              <a:spcBef>
                <a:spcPts val="0"/>
              </a:spcBef>
              <a:spcAft>
                <a:spcPts val="0"/>
              </a:spcAft>
              <a:buClr>
                <a:schemeClr val="lt1"/>
              </a:buClr>
              <a:buSzPts val="1150"/>
              <a:buAutoNum type="arabicPeriod"/>
            </a:pPr>
            <a:r>
              <a:rPr lang="en"/>
              <a:t>A </a:t>
            </a:r>
            <a:r>
              <a:rPr b="1" lang="en">
                <a:solidFill>
                  <a:schemeClr val="accent1"/>
                </a:solidFill>
                <a:uFill>
                  <a:noFill/>
                </a:uFill>
                <a:hlinkClick action="ppaction://hlinksldjump" r:id="rId10">
                  <a:extLst>
                    <a:ext uri="{A12FA001-AC4F-418D-AE19-62706E023703}">
                      <ahyp:hlinkClr val="tx"/>
                    </a:ext>
                  </a:extLst>
                </a:hlinkClick>
              </a:rPr>
              <a:t>resources slide</a:t>
            </a:r>
            <a:r>
              <a:rPr lang="en"/>
              <a:t>, where you’ll find links to all the elements used in the template.</a:t>
            </a:r>
            <a:endParaRPr/>
          </a:p>
          <a:p>
            <a:pPr indent="-301625" lvl="0" marL="457200" rtl="0" algn="l">
              <a:spcBef>
                <a:spcPts val="0"/>
              </a:spcBef>
              <a:spcAft>
                <a:spcPts val="0"/>
              </a:spcAft>
              <a:buClr>
                <a:schemeClr val="lt1"/>
              </a:buClr>
              <a:buSzPts val="1150"/>
              <a:buAutoNum type="arabicPeriod"/>
            </a:pPr>
            <a:r>
              <a:rPr b="1" lang="en">
                <a:solidFill>
                  <a:schemeClr val="accent2"/>
                </a:solidFill>
                <a:uFill>
                  <a:noFill/>
                </a:uFill>
                <a:hlinkClick action="ppaction://hlinksldjump" r:id="rId11">
                  <a:extLst>
                    <a:ext uri="{A12FA001-AC4F-418D-AE19-62706E023703}">
                      <ahyp:hlinkClr val="tx"/>
                    </a:ext>
                  </a:extLst>
                </a:hlinkClick>
              </a:rPr>
              <a:t>Instructions for use</a:t>
            </a:r>
            <a:r>
              <a:rPr lang="en"/>
              <a:t>.</a:t>
            </a:r>
            <a:endParaRPr/>
          </a:p>
          <a:p>
            <a:pPr indent="-301625" lvl="0" marL="457200" rtl="0" algn="l">
              <a:spcBef>
                <a:spcPts val="0"/>
              </a:spcBef>
              <a:spcAft>
                <a:spcPts val="0"/>
              </a:spcAft>
              <a:buClr>
                <a:schemeClr val="lt1"/>
              </a:buClr>
              <a:buSzPts val="1150"/>
              <a:buAutoNum type="arabicPeriod"/>
            </a:pPr>
            <a:r>
              <a:rPr lang="en"/>
              <a:t>Final slides with:</a:t>
            </a:r>
            <a:endParaRPr/>
          </a:p>
          <a:p>
            <a:pPr indent="-301625" lvl="0" marL="914400" rtl="0" algn="l">
              <a:spcBef>
                <a:spcPts val="0"/>
              </a:spcBef>
              <a:spcAft>
                <a:spcPts val="0"/>
              </a:spcAft>
              <a:buClr>
                <a:schemeClr val="lt1"/>
              </a:buClr>
              <a:buSzPts val="1150"/>
              <a:buChar char="●"/>
            </a:pPr>
            <a:r>
              <a:rPr lang="en"/>
              <a:t>The</a:t>
            </a:r>
            <a:r>
              <a:rPr lang="en">
                <a:uFill>
                  <a:noFill/>
                </a:uFill>
                <a:hlinkClick action="ppaction://hlinksldjump" r:id="rId12"/>
              </a:rPr>
              <a:t> </a:t>
            </a:r>
            <a:r>
              <a:rPr b="1" lang="en">
                <a:solidFill>
                  <a:schemeClr val="lt2"/>
                </a:solidFill>
                <a:uFill>
                  <a:noFill/>
                </a:uFill>
                <a:hlinkClick action="ppaction://hlinksldjump" r:id="rId13">
                  <a:extLst>
                    <a:ext uri="{A12FA001-AC4F-418D-AE19-62706E023703}">
                      <ahyp:hlinkClr val="tx"/>
                    </a:ext>
                  </a:extLst>
                </a:hlinkClick>
              </a:rPr>
              <a:t>fonts and colors</a:t>
            </a:r>
            <a:r>
              <a:rPr lang="en"/>
              <a:t> used in the template.</a:t>
            </a:r>
            <a:endParaRPr/>
          </a:p>
          <a:p>
            <a:pPr indent="-301625" lvl="0" marL="914400" rtl="0" algn="l">
              <a:spcBef>
                <a:spcPts val="0"/>
              </a:spcBef>
              <a:spcAft>
                <a:spcPts val="0"/>
              </a:spcAft>
              <a:buClr>
                <a:schemeClr val="lt1"/>
              </a:buClr>
              <a:buSzPts val="1150"/>
              <a:buChar char="●"/>
            </a:pPr>
            <a:r>
              <a:rPr lang="en"/>
              <a:t>A </a:t>
            </a:r>
            <a:r>
              <a:rPr b="1" lang="en">
                <a:solidFill>
                  <a:schemeClr val="dk2"/>
                </a:solidFill>
              </a:rPr>
              <a:t>selection of </a:t>
            </a:r>
            <a:r>
              <a:rPr b="1" lang="en">
                <a:solidFill>
                  <a:schemeClr val="dk2"/>
                </a:solidFill>
                <a:uFill>
                  <a:noFill/>
                </a:uFill>
                <a:hlinkClick action="ppaction://hlinksldjump" r:id="rId14">
                  <a:extLst>
                    <a:ext uri="{A12FA001-AC4F-418D-AE19-62706E023703}">
                      <ahyp:hlinkClr val="tx"/>
                    </a:ext>
                  </a:extLst>
                </a:hlinkClick>
              </a:rPr>
              <a:t>illustrations</a:t>
            </a:r>
            <a:r>
              <a:rPr b="1" lang="en"/>
              <a:t>.</a:t>
            </a:r>
            <a:r>
              <a:rPr lang="en"/>
              <a:t> You can also customize and animate them as you wish with the online editor. Visit</a:t>
            </a:r>
            <a:r>
              <a:rPr b="1" lang="en">
                <a:solidFill>
                  <a:schemeClr val="accent1"/>
                </a:solidFill>
              </a:rPr>
              <a:t> </a:t>
            </a:r>
            <a:r>
              <a:rPr b="1" lang="en">
                <a:solidFill>
                  <a:schemeClr val="accent1"/>
                </a:solidFill>
                <a:uFill>
                  <a:noFill/>
                </a:uFill>
                <a:hlinkClick r:id="rId15">
                  <a:extLst>
                    <a:ext uri="{A12FA001-AC4F-418D-AE19-62706E023703}">
                      <ahyp:hlinkClr val="tx"/>
                    </a:ext>
                  </a:extLst>
                </a:hlinkClick>
              </a:rPr>
              <a:t>Storyset</a:t>
            </a:r>
            <a:r>
              <a:rPr lang="en"/>
              <a:t> to find more. </a:t>
            </a:r>
            <a:endParaRPr/>
          </a:p>
          <a:p>
            <a:pPr indent="-301625" lvl="0" marL="914400" rtl="0" algn="l">
              <a:spcBef>
                <a:spcPts val="0"/>
              </a:spcBef>
              <a:spcAft>
                <a:spcPts val="0"/>
              </a:spcAft>
              <a:buClr>
                <a:schemeClr val="lt1"/>
              </a:buClr>
              <a:buSzPts val="1150"/>
              <a:buChar char="●"/>
            </a:pPr>
            <a:r>
              <a:rPr lang="en"/>
              <a:t>More</a:t>
            </a:r>
            <a:r>
              <a:rPr lang="en">
                <a:uFill>
                  <a:noFill/>
                </a:uFill>
                <a:hlinkClick action="ppaction://hlinksldjump" r:id="rId16"/>
              </a:rPr>
              <a:t> </a:t>
            </a:r>
            <a:r>
              <a:rPr b="1" lang="en">
                <a:solidFill>
                  <a:schemeClr val="accent2"/>
                </a:solidFill>
                <a:uFill>
                  <a:noFill/>
                </a:uFill>
                <a:hlinkClick action="ppaction://hlinksldjump" r:id="rId17">
                  <a:extLst>
                    <a:ext uri="{A12FA001-AC4F-418D-AE19-62706E023703}">
                      <ahyp:hlinkClr val="tx"/>
                    </a:ext>
                  </a:extLst>
                </a:hlinkClick>
              </a:rPr>
              <a:t>infographic resources</a:t>
            </a:r>
            <a:r>
              <a:rPr lang="en"/>
              <a:t>, whose size and color can be edited. </a:t>
            </a:r>
            <a:endParaRPr/>
          </a:p>
          <a:p>
            <a:pPr indent="-301625" lvl="0" marL="914400" rtl="0" algn="l">
              <a:spcBef>
                <a:spcPts val="0"/>
              </a:spcBef>
              <a:spcAft>
                <a:spcPts val="0"/>
              </a:spcAft>
              <a:buClr>
                <a:schemeClr val="lt1"/>
              </a:buClr>
              <a:buSzPts val="1150"/>
              <a:buChar char="●"/>
            </a:pPr>
            <a:r>
              <a:rPr lang="en"/>
              <a:t>Sets of </a:t>
            </a:r>
            <a:r>
              <a:rPr b="1" lang="en">
                <a:solidFill>
                  <a:schemeClr val="lt2"/>
                </a:solidFill>
                <a:uFill>
                  <a:noFill/>
                </a:uFill>
                <a:hlinkClick action="ppaction://hlinksldjump" r:id="rId18">
                  <a:extLst>
                    <a:ext uri="{A12FA001-AC4F-418D-AE19-62706E023703}">
                      <ahyp:hlinkClr val="tx"/>
                    </a:ext>
                  </a:extLst>
                </a:hlinkClick>
              </a:rPr>
              <a:t>customizable icons</a:t>
            </a:r>
            <a:r>
              <a:rPr lang="en"/>
              <a:t> of the following themes: general, business, avatar, creative process, education, help &amp; support, medical, nature, performing arts, SEO &amp; marketing, and teamwork.</a:t>
            </a:r>
            <a:endParaRPr/>
          </a:p>
          <a:p>
            <a:pPr indent="0" lvl="0" marL="0" rtl="0" algn="l">
              <a:spcBef>
                <a:spcPts val="0"/>
              </a:spcBef>
              <a:spcAft>
                <a:spcPts val="0"/>
              </a:spcAft>
              <a:buNone/>
            </a:pPr>
            <a:r>
              <a:rPr lang="en"/>
              <a:t>You can delete this slide when you’re done editing the presentation.</a:t>
            </a:r>
            <a:endParaRPr/>
          </a:p>
        </p:txBody>
      </p:sp>
      <p:grpSp>
        <p:nvGrpSpPr>
          <p:cNvPr id="887" name="Google Shape;887;p43"/>
          <p:cNvGrpSpPr/>
          <p:nvPr/>
        </p:nvGrpSpPr>
        <p:grpSpPr>
          <a:xfrm rot="4397519">
            <a:off x="4650669" y="4407705"/>
            <a:ext cx="192253" cy="401591"/>
            <a:chOff x="4132056" y="1252046"/>
            <a:chExt cx="192250" cy="401583"/>
          </a:xfrm>
        </p:grpSpPr>
        <p:sp>
          <p:nvSpPr>
            <p:cNvPr id="888" name="Google Shape;888;p43"/>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3"/>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 name="Google Shape;890;p43"/>
          <p:cNvSpPr/>
          <p:nvPr/>
        </p:nvSpPr>
        <p:spPr>
          <a:xfrm rot="-1960143">
            <a:off x="8286723" y="199837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3"/>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3"/>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 name="Google Shape;893;p43"/>
          <p:cNvGrpSpPr/>
          <p:nvPr/>
        </p:nvGrpSpPr>
        <p:grpSpPr>
          <a:xfrm rot="5400000">
            <a:off x="4861223" y="951424"/>
            <a:ext cx="238224" cy="370822"/>
            <a:chOff x="4728538" y="1222988"/>
            <a:chExt cx="238224" cy="370822"/>
          </a:xfrm>
        </p:grpSpPr>
        <p:sp>
          <p:nvSpPr>
            <p:cNvPr id="894" name="Google Shape;894;p43"/>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3"/>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3"/>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43"/>
          <p:cNvGrpSpPr/>
          <p:nvPr/>
        </p:nvGrpSpPr>
        <p:grpSpPr>
          <a:xfrm>
            <a:off x="7186782" y="4313639"/>
            <a:ext cx="762311" cy="274713"/>
            <a:chOff x="4727282" y="4374089"/>
            <a:chExt cx="762311" cy="274713"/>
          </a:xfrm>
        </p:grpSpPr>
        <p:sp>
          <p:nvSpPr>
            <p:cNvPr id="898" name="Google Shape;898;p43"/>
            <p:cNvSpPr/>
            <p:nvPr/>
          </p:nvSpPr>
          <p:spPr>
            <a:xfrm rot="-1960143">
              <a:off x="4736622" y="4590508"/>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3"/>
            <p:cNvSpPr/>
            <p:nvPr/>
          </p:nvSpPr>
          <p:spPr>
            <a:xfrm rot="-1960143">
              <a:off x="5447479" y="45879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3"/>
            <p:cNvSpPr/>
            <p:nvPr/>
          </p:nvSpPr>
          <p:spPr>
            <a:xfrm rot="-1960143">
              <a:off x="5028412" y="43904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43"/>
          <p:cNvGrpSpPr/>
          <p:nvPr/>
        </p:nvGrpSpPr>
        <p:grpSpPr>
          <a:xfrm>
            <a:off x="7446091" y="2512465"/>
            <a:ext cx="544683" cy="511717"/>
            <a:chOff x="2952503" y="2605315"/>
            <a:chExt cx="544683" cy="511717"/>
          </a:xfrm>
        </p:grpSpPr>
        <p:sp>
          <p:nvSpPr>
            <p:cNvPr id="902" name="Google Shape;902;p43"/>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3"/>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3"/>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3"/>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3"/>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43"/>
          <p:cNvGrpSpPr/>
          <p:nvPr/>
        </p:nvGrpSpPr>
        <p:grpSpPr>
          <a:xfrm>
            <a:off x="5751492" y="2867052"/>
            <a:ext cx="486910" cy="247706"/>
            <a:chOff x="5099579" y="2618827"/>
            <a:chExt cx="486910" cy="247706"/>
          </a:xfrm>
        </p:grpSpPr>
        <p:sp>
          <p:nvSpPr>
            <p:cNvPr id="908" name="Google Shape;908;p43"/>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3"/>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3"/>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3"/>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43"/>
          <p:cNvGrpSpPr/>
          <p:nvPr/>
        </p:nvGrpSpPr>
        <p:grpSpPr>
          <a:xfrm>
            <a:off x="1260837" y="602554"/>
            <a:ext cx="417521" cy="481485"/>
            <a:chOff x="5110362" y="1552354"/>
            <a:chExt cx="417521" cy="481485"/>
          </a:xfrm>
        </p:grpSpPr>
        <p:sp>
          <p:nvSpPr>
            <p:cNvPr id="913" name="Google Shape;913;p43"/>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3"/>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3"/>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3"/>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43"/>
          <p:cNvGrpSpPr/>
          <p:nvPr/>
        </p:nvGrpSpPr>
        <p:grpSpPr>
          <a:xfrm>
            <a:off x="1923294" y="4420437"/>
            <a:ext cx="482292" cy="376131"/>
            <a:chOff x="3198944" y="1721925"/>
            <a:chExt cx="482292" cy="376131"/>
          </a:xfrm>
        </p:grpSpPr>
        <p:sp>
          <p:nvSpPr>
            <p:cNvPr id="918" name="Google Shape;918;p43"/>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3"/>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3"/>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3"/>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43"/>
          <p:cNvGrpSpPr/>
          <p:nvPr/>
        </p:nvGrpSpPr>
        <p:grpSpPr>
          <a:xfrm>
            <a:off x="7895055" y="885386"/>
            <a:ext cx="258153" cy="337608"/>
            <a:chOff x="3969305" y="3447586"/>
            <a:chExt cx="258153" cy="337608"/>
          </a:xfrm>
        </p:grpSpPr>
        <p:sp>
          <p:nvSpPr>
            <p:cNvPr id="923" name="Google Shape;923;p43"/>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3"/>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3"/>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3"/>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30" name="Shape 930"/>
        <p:cNvGrpSpPr/>
        <p:nvPr/>
      </p:nvGrpSpPr>
      <p:grpSpPr>
        <a:xfrm>
          <a:off x="0" y="0"/>
          <a:ext cx="0" cy="0"/>
          <a:chOff x="0" y="0"/>
          <a:chExt cx="0" cy="0"/>
        </a:xfrm>
      </p:grpSpPr>
      <p:sp>
        <p:nvSpPr>
          <p:cNvPr id="931" name="Google Shape;931;p44"/>
          <p:cNvSpPr txBox="1"/>
          <p:nvPr>
            <p:ph type="title"/>
          </p:nvPr>
        </p:nvSpPr>
        <p:spPr>
          <a:xfrm>
            <a:off x="1081100" y="1121255"/>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932" name="Google Shape;932;p44"/>
          <p:cNvSpPr txBox="1"/>
          <p:nvPr>
            <p:ph idx="2" type="title"/>
          </p:nvPr>
        </p:nvSpPr>
        <p:spPr>
          <a:xfrm>
            <a:off x="3424725" y="1281055"/>
            <a:ext cx="9036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933" name="Google Shape;933;p44"/>
          <p:cNvSpPr txBox="1"/>
          <p:nvPr>
            <p:ph idx="1" type="subTitle"/>
          </p:nvPr>
        </p:nvSpPr>
        <p:spPr>
          <a:xfrm>
            <a:off x="1081100" y="1555380"/>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34" name="Google Shape;934;p44"/>
          <p:cNvSpPr txBox="1"/>
          <p:nvPr>
            <p:ph idx="3" type="title"/>
          </p:nvPr>
        </p:nvSpPr>
        <p:spPr>
          <a:xfrm>
            <a:off x="1081100" y="2270455"/>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MARKET</a:t>
            </a:r>
            <a:endParaRPr/>
          </a:p>
        </p:txBody>
      </p:sp>
      <p:sp>
        <p:nvSpPr>
          <p:cNvPr id="935" name="Google Shape;935;p44"/>
          <p:cNvSpPr txBox="1"/>
          <p:nvPr>
            <p:ph idx="4" type="title"/>
          </p:nvPr>
        </p:nvSpPr>
        <p:spPr>
          <a:xfrm>
            <a:off x="3424725" y="2434830"/>
            <a:ext cx="9036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936" name="Google Shape;936;p44"/>
          <p:cNvSpPr txBox="1"/>
          <p:nvPr>
            <p:ph idx="5" type="subTitle"/>
          </p:nvPr>
        </p:nvSpPr>
        <p:spPr>
          <a:xfrm>
            <a:off x="1081100" y="2704580"/>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37" name="Google Shape;937;p44"/>
          <p:cNvSpPr txBox="1"/>
          <p:nvPr>
            <p:ph idx="6" type="title"/>
          </p:nvPr>
        </p:nvSpPr>
        <p:spPr>
          <a:xfrm>
            <a:off x="1081100" y="3422880"/>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GOALS</a:t>
            </a:r>
            <a:endParaRPr/>
          </a:p>
        </p:txBody>
      </p:sp>
      <p:sp>
        <p:nvSpPr>
          <p:cNvPr id="938" name="Google Shape;938;p44"/>
          <p:cNvSpPr txBox="1"/>
          <p:nvPr>
            <p:ph idx="7" type="title"/>
          </p:nvPr>
        </p:nvSpPr>
        <p:spPr>
          <a:xfrm>
            <a:off x="3424725" y="3588605"/>
            <a:ext cx="9036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939" name="Google Shape;939;p44"/>
          <p:cNvSpPr txBox="1"/>
          <p:nvPr>
            <p:ph idx="8" type="subTitle"/>
          </p:nvPr>
        </p:nvSpPr>
        <p:spPr>
          <a:xfrm>
            <a:off x="1081100" y="3857005"/>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40" name="Google Shape;940;p44"/>
          <p:cNvSpPr txBox="1"/>
          <p:nvPr>
            <p:ph idx="9" type="title"/>
          </p:nvPr>
        </p:nvSpPr>
        <p:spPr>
          <a:xfrm>
            <a:off x="4826988" y="1118293"/>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 PLAN</a:t>
            </a:r>
            <a:endParaRPr/>
          </a:p>
        </p:txBody>
      </p:sp>
      <p:sp>
        <p:nvSpPr>
          <p:cNvPr id="941" name="Google Shape;941;p44"/>
          <p:cNvSpPr txBox="1"/>
          <p:nvPr>
            <p:ph idx="13" type="title"/>
          </p:nvPr>
        </p:nvSpPr>
        <p:spPr>
          <a:xfrm>
            <a:off x="7159300" y="1285805"/>
            <a:ext cx="9036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942" name="Google Shape;942;p44"/>
          <p:cNvSpPr txBox="1"/>
          <p:nvPr>
            <p:ph idx="14" type="subTitle"/>
          </p:nvPr>
        </p:nvSpPr>
        <p:spPr>
          <a:xfrm>
            <a:off x="4826988" y="1552418"/>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43" name="Google Shape;943;p44"/>
          <p:cNvSpPr txBox="1"/>
          <p:nvPr>
            <p:ph idx="15" type="title"/>
          </p:nvPr>
        </p:nvSpPr>
        <p:spPr>
          <a:xfrm>
            <a:off x="4826988" y="2279943"/>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BUDGET</a:t>
            </a:r>
            <a:endParaRPr/>
          </a:p>
        </p:txBody>
      </p:sp>
      <p:sp>
        <p:nvSpPr>
          <p:cNvPr id="944" name="Google Shape;944;p44"/>
          <p:cNvSpPr txBox="1"/>
          <p:nvPr>
            <p:ph idx="16" type="title"/>
          </p:nvPr>
        </p:nvSpPr>
        <p:spPr>
          <a:xfrm>
            <a:off x="7159300" y="2433343"/>
            <a:ext cx="9036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945" name="Google Shape;945;p44"/>
          <p:cNvSpPr txBox="1"/>
          <p:nvPr>
            <p:ph idx="17" type="subTitle"/>
          </p:nvPr>
        </p:nvSpPr>
        <p:spPr>
          <a:xfrm>
            <a:off x="4826988" y="2714068"/>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46" name="Google Shape;946;p44"/>
          <p:cNvSpPr txBox="1"/>
          <p:nvPr>
            <p:ph idx="18" type="title"/>
          </p:nvPr>
        </p:nvSpPr>
        <p:spPr>
          <a:xfrm>
            <a:off x="4826988" y="3422868"/>
            <a:ext cx="2336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KPI OVERVIEW</a:t>
            </a:r>
            <a:endParaRPr/>
          </a:p>
        </p:txBody>
      </p:sp>
      <p:sp>
        <p:nvSpPr>
          <p:cNvPr id="947" name="Google Shape;947;p44"/>
          <p:cNvSpPr txBox="1"/>
          <p:nvPr>
            <p:ph idx="19" type="title"/>
          </p:nvPr>
        </p:nvSpPr>
        <p:spPr>
          <a:xfrm>
            <a:off x="7159300" y="3588605"/>
            <a:ext cx="9036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948" name="Google Shape;948;p44"/>
          <p:cNvSpPr txBox="1"/>
          <p:nvPr>
            <p:ph idx="20" type="subTitle"/>
          </p:nvPr>
        </p:nvSpPr>
        <p:spPr>
          <a:xfrm>
            <a:off x="4826988" y="3856993"/>
            <a:ext cx="2336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49" name="Google Shape;949;p44"/>
          <p:cNvSpPr txBox="1"/>
          <p:nvPr>
            <p:ph idx="21"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TABLE OF CONTENTS</a:t>
            </a:r>
            <a:endParaRPr/>
          </a:p>
        </p:txBody>
      </p:sp>
      <p:cxnSp>
        <p:nvCxnSpPr>
          <p:cNvPr id="950" name="Google Shape;950;p44"/>
          <p:cNvCxnSpPr/>
          <p:nvPr/>
        </p:nvCxnSpPr>
        <p:spPr>
          <a:xfrm>
            <a:off x="4567300" y="1255250"/>
            <a:ext cx="0" cy="2996100"/>
          </a:xfrm>
          <a:prstGeom prst="straightConnector1">
            <a:avLst/>
          </a:prstGeom>
          <a:noFill/>
          <a:ln cap="rnd" cmpd="sng" w="38100">
            <a:solidFill>
              <a:schemeClr val="lt1"/>
            </a:solidFill>
            <a:prstDash val="dot"/>
            <a:round/>
            <a:headEnd len="med" w="med" type="none"/>
            <a:tailEnd len="med" w="med" type="none"/>
          </a:ln>
        </p:spPr>
      </p:cxnSp>
      <p:grpSp>
        <p:nvGrpSpPr>
          <p:cNvPr id="951" name="Google Shape;951;p44"/>
          <p:cNvGrpSpPr/>
          <p:nvPr/>
        </p:nvGrpSpPr>
        <p:grpSpPr>
          <a:xfrm>
            <a:off x="7395681" y="727346"/>
            <a:ext cx="192250" cy="401583"/>
            <a:chOff x="4132056" y="1252046"/>
            <a:chExt cx="192250" cy="401583"/>
          </a:xfrm>
        </p:grpSpPr>
        <p:sp>
          <p:nvSpPr>
            <p:cNvPr id="952" name="Google Shape;952;p44"/>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4"/>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 name="Google Shape;954;p44"/>
          <p:cNvSpPr/>
          <p:nvPr/>
        </p:nvSpPr>
        <p:spPr>
          <a:xfrm rot="-1960143">
            <a:off x="2662773" y="1140335"/>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4"/>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4"/>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 name="Google Shape;957;p44"/>
          <p:cNvGrpSpPr/>
          <p:nvPr/>
        </p:nvGrpSpPr>
        <p:grpSpPr>
          <a:xfrm rot="5263827">
            <a:off x="4168339" y="4282741"/>
            <a:ext cx="238220" cy="370816"/>
            <a:chOff x="4728538" y="1222988"/>
            <a:chExt cx="238224" cy="370822"/>
          </a:xfrm>
        </p:grpSpPr>
        <p:sp>
          <p:nvSpPr>
            <p:cNvPr id="958" name="Google Shape;958;p44"/>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4"/>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4"/>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 name="Google Shape;961;p44"/>
          <p:cNvGrpSpPr/>
          <p:nvPr/>
        </p:nvGrpSpPr>
        <p:grpSpPr>
          <a:xfrm>
            <a:off x="8006482" y="3189365"/>
            <a:ext cx="576709" cy="567999"/>
            <a:chOff x="4151832" y="2079765"/>
            <a:chExt cx="576709" cy="567999"/>
          </a:xfrm>
        </p:grpSpPr>
        <p:sp>
          <p:nvSpPr>
            <p:cNvPr id="962" name="Google Shape;962;p44"/>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 name="Google Shape;965;p44"/>
          <p:cNvSpPr/>
          <p:nvPr/>
        </p:nvSpPr>
        <p:spPr>
          <a:xfrm rot="-1960143">
            <a:off x="7167515" y="2212082"/>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p:cNvSpPr/>
          <p:nvPr/>
        </p:nvSpPr>
        <p:spPr>
          <a:xfrm rot="-1960143">
            <a:off x="3428555" y="2010982"/>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4"/>
          <p:cNvSpPr/>
          <p:nvPr/>
        </p:nvSpPr>
        <p:spPr>
          <a:xfrm rot="-1960143">
            <a:off x="3142372" y="34970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4"/>
          <p:cNvSpPr/>
          <p:nvPr/>
        </p:nvSpPr>
        <p:spPr>
          <a:xfrm rot="-1960143">
            <a:off x="4102214" y="2221915"/>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4"/>
          <p:cNvSpPr/>
          <p:nvPr/>
        </p:nvSpPr>
        <p:spPr>
          <a:xfrm rot="-1960143">
            <a:off x="3218986" y="2424473"/>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 name="Google Shape;970;p44"/>
          <p:cNvGrpSpPr/>
          <p:nvPr/>
        </p:nvGrpSpPr>
        <p:grpSpPr>
          <a:xfrm>
            <a:off x="6507904" y="3364377"/>
            <a:ext cx="486910" cy="247706"/>
            <a:chOff x="5099579" y="2618827"/>
            <a:chExt cx="486910" cy="247706"/>
          </a:xfrm>
        </p:grpSpPr>
        <p:sp>
          <p:nvSpPr>
            <p:cNvPr id="971" name="Google Shape;971;p44"/>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4"/>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4"/>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44"/>
          <p:cNvGrpSpPr/>
          <p:nvPr/>
        </p:nvGrpSpPr>
        <p:grpSpPr>
          <a:xfrm>
            <a:off x="8006487" y="1874454"/>
            <a:ext cx="417521" cy="481485"/>
            <a:chOff x="5110362" y="1552354"/>
            <a:chExt cx="417521" cy="481485"/>
          </a:xfrm>
        </p:grpSpPr>
        <p:sp>
          <p:nvSpPr>
            <p:cNvPr id="976" name="Google Shape;976;p44"/>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4"/>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4"/>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44"/>
          <p:cNvGrpSpPr/>
          <p:nvPr/>
        </p:nvGrpSpPr>
        <p:grpSpPr>
          <a:xfrm>
            <a:off x="1412994" y="641587"/>
            <a:ext cx="482292" cy="376131"/>
            <a:chOff x="3198944" y="1721925"/>
            <a:chExt cx="482292" cy="376131"/>
          </a:xfrm>
        </p:grpSpPr>
        <p:sp>
          <p:nvSpPr>
            <p:cNvPr id="981" name="Google Shape;981;p44"/>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4"/>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4"/>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4"/>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44"/>
          <p:cNvGrpSpPr/>
          <p:nvPr/>
        </p:nvGrpSpPr>
        <p:grpSpPr>
          <a:xfrm>
            <a:off x="649255" y="3026761"/>
            <a:ext cx="258153" cy="337608"/>
            <a:chOff x="3969305" y="3447586"/>
            <a:chExt cx="258153" cy="337608"/>
          </a:xfrm>
        </p:grpSpPr>
        <p:sp>
          <p:nvSpPr>
            <p:cNvPr id="986" name="Google Shape;986;p44"/>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4"/>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4"/>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4"/>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 name="Google Shape;990;p44"/>
          <p:cNvGrpSpPr/>
          <p:nvPr/>
        </p:nvGrpSpPr>
        <p:grpSpPr>
          <a:xfrm>
            <a:off x="3424729" y="1243856"/>
            <a:ext cx="903592" cy="640808"/>
            <a:chOff x="8910575" y="2828725"/>
            <a:chExt cx="470425" cy="333650"/>
          </a:xfrm>
        </p:grpSpPr>
        <p:sp>
          <p:nvSpPr>
            <p:cNvPr id="991" name="Google Shape;991;p44"/>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4"/>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4"/>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4"/>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4"/>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4"/>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4"/>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4"/>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4"/>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4"/>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4"/>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4"/>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4"/>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4"/>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4"/>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4"/>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4"/>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4"/>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44"/>
          <p:cNvGrpSpPr/>
          <p:nvPr/>
        </p:nvGrpSpPr>
        <p:grpSpPr>
          <a:xfrm>
            <a:off x="3449304" y="2416231"/>
            <a:ext cx="903592" cy="640808"/>
            <a:chOff x="8910575" y="2828725"/>
            <a:chExt cx="470425" cy="333650"/>
          </a:xfrm>
        </p:grpSpPr>
        <p:sp>
          <p:nvSpPr>
            <p:cNvPr id="1010" name="Google Shape;1010;p44"/>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4"/>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4"/>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4"/>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4"/>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4"/>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4"/>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4"/>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4"/>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4"/>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4"/>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4"/>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4"/>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4"/>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4"/>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4"/>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4"/>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4"/>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44"/>
          <p:cNvGrpSpPr/>
          <p:nvPr/>
        </p:nvGrpSpPr>
        <p:grpSpPr>
          <a:xfrm>
            <a:off x="3449304" y="3578401"/>
            <a:ext cx="903592" cy="640808"/>
            <a:chOff x="8910575" y="2828725"/>
            <a:chExt cx="470425" cy="333650"/>
          </a:xfrm>
        </p:grpSpPr>
        <p:sp>
          <p:nvSpPr>
            <p:cNvPr id="1029" name="Google Shape;1029;p44"/>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4"/>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4"/>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4"/>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4"/>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4"/>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4"/>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4"/>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4"/>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4"/>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4"/>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4"/>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4"/>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4"/>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4"/>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4"/>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4"/>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4"/>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44"/>
          <p:cNvGrpSpPr/>
          <p:nvPr/>
        </p:nvGrpSpPr>
        <p:grpSpPr>
          <a:xfrm flipH="1">
            <a:off x="7171591" y="1265631"/>
            <a:ext cx="903592" cy="640808"/>
            <a:chOff x="8910575" y="2828725"/>
            <a:chExt cx="470425" cy="333650"/>
          </a:xfrm>
        </p:grpSpPr>
        <p:sp>
          <p:nvSpPr>
            <p:cNvPr id="1048" name="Google Shape;1048;p44"/>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4"/>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4"/>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4"/>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4"/>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4"/>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4"/>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4"/>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4"/>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4"/>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4"/>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4"/>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4"/>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4"/>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4"/>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4"/>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4"/>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4"/>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4"/>
          <p:cNvGrpSpPr/>
          <p:nvPr/>
        </p:nvGrpSpPr>
        <p:grpSpPr>
          <a:xfrm flipH="1">
            <a:off x="7147016" y="2421640"/>
            <a:ext cx="903592" cy="640808"/>
            <a:chOff x="8910575" y="2828725"/>
            <a:chExt cx="470425" cy="333650"/>
          </a:xfrm>
        </p:grpSpPr>
        <p:sp>
          <p:nvSpPr>
            <p:cNvPr id="1067" name="Google Shape;1067;p44"/>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4"/>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4"/>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4"/>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4"/>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4"/>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4"/>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4"/>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4"/>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4"/>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4"/>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4"/>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4"/>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4"/>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4"/>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4"/>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4"/>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4"/>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 name="Google Shape;1085;p44"/>
          <p:cNvGrpSpPr/>
          <p:nvPr/>
        </p:nvGrpSpPr>
        <p:grpSpPr>
          <a:xfrm flipH="1">
            <a:off x="7147016" y="3600176"/>
            <a:ext cx="903592" cy="640808"/>
            <a:chOff x="8910575" y="2828725"/>
            <a:chExt cx="470425" cy="333650"/>
          </a:xfrm>
        </p:grpSpPr>
        <p:sp>
          <p:nvSpPr>
            <p:cNvPr id="1086" name="Google Shape;1086;p44"/>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4"/>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4"/>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4"/>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4"/>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4"/>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4"/>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4"/>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4"/>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4"/>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4"/>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4"/>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4"/>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4"/>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4"/>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4"/>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07" name="Shape 1107"/>
        <p:cNvGrpSpPr/>
        <p:nvPr/>
      </p:nvGrpSpPr>
      <p:grpSpPr>
        <a:xfrm>
          <a:off x="0" y="0"/>
          <a:ext cx="0" cy="0"/>
          <a:chOff x="0" y="0"/>
          <a:chExt cx="0" cy="0"/>
        </a:xfrm>
      </p:grpSpPr>
      <p:sp>
        <p:nvSpPr>
          <p:cNvPr id="1108" name="Google Shape;1108;p45"/>
          <p:cNvSpPr txBox="1"/>
          <p:nvPr>
            <p:ph type="title"/>
          </p:nvPr>
        </p:nvSpPr>
        <p:spPr>
          <a:xfrm>
            <a:off x="1942350" y="1502750"/>
            <a:ext cx="5259300" cy="648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COMPANY</a:t>
            </a:r>
            <a:endParaRPr/>
          </a:p>
        </p:txBody>
      </p:sp>
      <p:sp>
        <p:nvSpPr>
          <p:cNvPr id="1109" name="Google Shape;1109;p45"/>
          <p:cNvSpPr txBox="1"/>
          <p:nvPr>
            <p:ph idx="1" type="subTitle"/>
          </p:nvPr>
        </p:nvSpPr>
        <p:spPr>
          <a:xfrm>
            <a:off x="1884400" y="2274950"/>
            <a:ext cx="5259300" cy="15903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System—it’s only a bit larger than the Moon. The planet’s name has nothing to do with the liquid metal since it was named after the Roman messenger god, Mercury</a:t>
            </a:r>
            <a:endParaRPr/>
          </a:p>
        </p:txBody>
      </p:sp>
      <p:grpSp>
        <p:nvGrpSpPr>
          <p:cNvPr id="1110" name="Google Shape;1110;p45"/>
          <p:cNvGrpSpPr/>
          <p:nvPr/>
        </p:nvGrpSpPr>
        <p:grpSpPr>
          <a:xfrm>
            <a:off x="6883375" y="2992217"/>
            <a:ext cx="1301486" cy="1155630"/>
            <a:chOff x="2015325" y="844475"/>
            <a:chExt cx="1237625" cy="1098925"/>
          </a:xfrm>
        </p:grpSpPr>
        <p:sp>
          <p:nvSpPr>
            <p:cNvPr id="1111" name="Google Shape;1111;p45"/>
            <p:cNvSpPr/>
            <p:nvPr/>
          </p:nvSpPr>
          <p:spPr>
            <a:xfrm>
              <a:off x="2015325" y="844475"/>
              <a:ext cx="1237625" cy="1098925"/>
            </a:xfrm>
            <a:custGeom>
              <a:rect b="b" l="l" r="r" t="t"/>
              <a:pathLst>
                <a:path extrusionOk="0" h="43957" w="49505">
                  <a:moveTo>
                    <a:pt x="42704" y="717"/>
                  </a:moveTo>
                  <a:cubicBezTo>
                    <a:pt x="42847" y="753"/>
                    <a:pt x="42990" y="788"/>
                    <a:pt x="43133" y="824"/>
                  </a:cubicBezTo>
                  <a:cubicBezTo>
                    <a:pt x="43276" y="896"/>
                    <a:pt x="43420" y="967"/>
                    <a:pt x="43527" y="1075"/>
                  </a:cubicBezTo>
                  <a:cubicBezTo>
                    <a:pt x="43634" y="1146"/>
                    <a:pt x="43706" y="1218"/>
                    <a:pt x="43778" y="1325"/>
                  </a:cubicBezTo>
                  <a:cubicBezTo>
                    <a:pt x="43885" y="1433"/>
                    <a:pt x="43957" y="1576"/>
                    <a:pt x="43992" y="1683"/>
                  </a:cubicBezTo>
                  <a:cubicBezTo>
                    <a:pt x="44028" y="1755"/>
                    <a:pt x="44064" y="1826"/>
                    <a:pt x="44064" y="1898"/>
                  </a:cubicBezTo>
                  <a:cubicBezTo>
                    <a:pt x="44100" y="2005"/>
                    <a:pt x="44136" y="2113"/>
                    <a:pt x="44136" y="2184"/>
                  </a:cubicBezTo>
                  <a:cubicBezTo>
                    <a:pt x="44136" y="2328"/>
                    <a:pt x="44136" y="2471"/>
                    <a:pt x="44136" y="2614"/>
                  </a:cubicBezTo>
                  <a:cubicBezTo>
                    <a:pt x="44136" y="2721"/>
                    <a:pt x="44100" y="2864"/>
                    <a:pt x="44064" y="2972"/>
                  </a:cubicBezTo>
                  <a:lnTo>
                    <a:pt x="44064" y="3043"/>
                  </a:lnTo>
                  <a:cubicBezTo>
                    <a:pt x="44028" y="3187"/>
                    <a:pt x="44064" y="3330"/>
                    <a:pt x="44136" y="3473"/>
                  </a:cubicBezTo>
                  <a:cubicBezTo>
                    <a:pt x="44171" y="3580"/>
                    <a:pt x="44279" y="3688"/>
                    <a:pt x="44386" y="3759"/>
                  </a:cubicBezTo>
                  <a:cubicBezTo>
                    <a:pt x="44493" y="3795"/>
                    <a:pt x="44601" y="3831"/>
                    <a:pt x="44708" y="3867"/>
                  </a:cubicBezTo>
                  <a:cubicBezTo>
                    <a:pt x="44816" y="3867"/>
                    <a:pt x="44923" y="3902"/>
                    <a:pt x="45030" y="3938"/>
                  </a:cubicBezTo>
                  <a:cubicBezTo>
                    <a:pt x="45102" y="3974"/>
                    <a:pt x="45209" y="4046"/>
                    <a:pt x="45281" y="4081"/>
                  </a:cubicBezTo>
                  <a:cubicBezTo>
                    <a:pt x="45424" y="4189"/>
                    <a:pt x="45532" y="4332"/>
                    <a:pt x="45639" y="4439"/>
                  </a:cubicBezTo>
                  <a:cubicBezTo>
                    <a:pt x="45675" y="4511"/>
                    <a:pt x="45710" y="4547"/>
                    <a:pt x="45746" y="4618"/>
                  </a:cubicBezTo>
                  <a:cubicBezTo>
                    <a:pt x="45746" y="4618"/>
                    <a:pt x="45746" y="4654"/>
                    <a:pt x="45746" y="4654"/>
                  </a:cubicBezTo>
                  <a:cubicBezTo>
                    <a:pt x="45746" y="4762"/>
                    <a:pt x="45746" y="4833"/>
                    <a:pt x="45746" y="4941"/>
                  </a:cubicBezTo>
                  <a:cubicBezTo>
                    <a:pt x="45710" y="5119"/>
                    <a:pt x="45675" y="5334"/>
                    <a:pt x="45603" y="5549"/>
                  </a:cubicBezTo>
                  <a:cubicBezTo>
                    <a:pt x="45567" y="5585"/>
                    <a:pt x="45567" y="5656"/>
                    <a:pt x="45567" y="5692"/>
                  </a:cubicBezTo>
                  <a:cubicBezTo>
                    <a:pt x="45567" y="5764"/>
                    <a:pt x="45567" y="5835"/>
                    <a:pt x="45567" y="5907"/>
                  </a:cubicBezTo>
                  <a:cubicBezTo>
                    <a:pt x="45567" y="5943"/>
                    <a:pt x="45603" y="5979"/>
                    <a:pt x="45603" y="6014"/>
                  </a:cubicBezTo>
                  <a:cubicBezTo>
                    <a:pt x="45639" y="6050"/>
                    <a:pt x="45639" y="6086"/>
                    <a:pt x="45675" y="6122"/>
                  </a:cubicBezTo>
                  <a:cubicBezTo>
                    <a:pt x="45710" y="6158"/>
                    <a:pt x="45782" y="6229"/>
                    <a:pt x="45854" y="6301"/>
                  </a:cubicBezTo>
                  <a:cubicBezTo>
                    <a:pt x="45961" y="6372"/>
                    <a:pt x="46104" y="6444"/>
                    <a:pt x="46212" y="6551"/>
                  </a:cubicBezTo>
                  <a:lnTo>
                    <a:pt x="46247" y="6551"/>
                  </a:lnTo>
                  <a:lnTo>
                    <a:pt x="46319" y="6623"/>
                  </a:lnTo>
                  <a:cubicBezTo>
                    <a:pt x="46391" y="6659"/>
                    <a:pt x="46462" y="6694"/>
                    <a:pt x="46534" y="6766"/>
                  </a:cubicBezTo>
                  <a:cubicBezTo>
                    <a:pt x="46605" y="6838"/>
                    <a:pt x="46713" y="6909"/>
                    <a:pt x="46784" y="7017"/>
                  </a:cubicBezTo>
                  <a:cubicBezTo>
                    <a:pt x="46784" y="7017"/>
                    <a:pt x="46820" y="7052"/>
                    <a:pt x="46820" y="7088"/>
                  </a:cubicBezTo>
                  <a:lnTo>
                    <a:pt x="46820" y="7124"/>
                  </a:lnTo>
                  <a:lnTo>
                    <a:pt x="46820" y="7339"/>
                  </a:lnTo>
                  <a:cubicBezTo>
                    <a:pt x="46820" y="7410"/>
                    <a:pt x="46820" y="7482"/>
                    <a:pt x="46784" y="7554"/>
                  </a:cubicBezTo>
                  <a:cubicBezTo>
                    <a:pt x="46749" y="7625"/>
                    <a:pt x="46749" y="7733"/>
                    <a:pt x="46749" y="7840"/>
                  </a:cubicBezTo>
                  <a:cubicBezTo>
                    <a:pt x="46749" y="7983"/>
                    <a:pt x="46820" y="8126"/>
                    <a:pt x="46892" y="8234"/>
                  </a:cubicBezTo>
                  <a:cubicBezTo>
                    <a:pt x="47035" y="8413"/>
                    <a:pt x="47178" y="8592"/>
                    <a:pt x="47393" y="8699"/>
                  </a:cubicBezTo>
                  <a:lnTo>
                    <a:pt x="47429" y="8735"/>
                  </a:lnTo>
                  <a:cubicBezTo>
                    <a:pt x="47572" y="8806"/>
                    <a:pt x="47715" y="8914"/>
                    <a:pt x="47822" y="8985"/>
                  </a:cubicBezTo>
                  <a:cubicBezTo>
                    <a:pt x="47930" y="9093"/>
                    <a:pt x="48037" y="9164"/>
                    <a:pt x="48109" y="9272"/>
                  </a:cubicBezTo>
                  <a:cubicBezTo>
                    <a:pt x="48145" y="9343"/>
                    <a:pt x="48216" y="9415"/>
                    <a:pt x="48252" y="9486"/>
                  </a:cubicBezTo>
                  <a:cubicBezTo>
                    <a:pt x="48252" y="9522"/>
                    <a:pt x="48252" y="9558"/>
                    <a:pt x="48288" y="9630"/>
                  </a:cubicBezTo>
                  <a:lnTo>
                    <a:pt x="48359" y="9558"/>
                  </a:lnTo>
                  <a:lnTo>
                    <a:pt x="48359" y="9558"/>
                  </a:lnTo>
                  <a:cubicBezTo>
                    <a:pt x="48359" y="9594"/>
                    <a:pt x="48359" y="9630"/>
                    <a:pt x="48324" y="9665"/>
                  </a:cubicBezTo>
                  <a:cubicBezTo>
                    <a:pt x="48288" y="9701"/>
                    <a:pt x="48252" y="9809"/>
                    <a:pt x="48180" y="9880"/>
                  </a:cubicBezTo>
                  <a:cubicBezTo>
                    <a:pt x="48073" y="10023"/>
                    <a:pt x="47930" y="10167"/>
                    <a:pt x="47787" y="10274"/>
                  </a:cubicBezTo>
                  <a:lnTo>
                    <a:pt x="47679" y="10417"/>
                  </a:lnTo>
                  <a:cubicBezTo>
                    <a:pt x="47643" y="10453"/>
                    <a:pt x="47572" y="10524"/>
                    <a:pt x="47536" y="10596"/>
                  </a:cubicBezTo>
                  <a:cubicBezTo>
                    <a:pt x="47464" y="10632"/>
                    <a:pt x="47429" y="10668"/>
                    <a:pt x="47393" y="10739"/>
                  </a:cubicBezTo>
                  <a:lnTo>
                    <a:pt x="47393" y="10775"/>
                  </a:lnTo>
                  <a:cubicBezTo>
                    <a:pt x="47357" y="10847"/>
                    <a:pt x="47357" y="10918"/>
                    <a:pt x="47357" y="11026"/>
                  </a:cubicBezTo>
                  <a:cubicBezTo>
                    <a:pt x="47357" y="11097"/>
                    <a:pt x="47357" y="11205"/>
                    <a:pt x="47357" y="11276"/>
                  </a:cubicBezTo>
                  <a:lnTo>
                    <a:pt x="47357" y="11312"/>
                  </a:lnTo>
                  <a:lnTo>
                    <a:pt x="47357" y="11348"/>
                  </a:lnTo>
                  <a:cubicBezTo>
                    <a:pt x="47357" y="11419"/>
                    <a:pt x="47321" y="11491"/>
                    <a:pt x="47321" y="11563"/>
                  </a:cubicBezTo>
                  <a:cubicBezTo>
                    <a:pt x="47250" y="11742"/>
                    <a:pt x="47142" y="11885"/>
                    <a:pt x="47071" y="12028"/>
                  </a:cubicBezTo>
                  <a:cubicBezTo>
                    <a:pt x="46963" y="12099"/>
                    <a:pt x="46892" y="12207"/>
                    <a:pt x="46784" y="12278"/>
                  </a:cubicBezTo>
                  <a:cubicBezTo>
                    <a:pt x="46641" y="12386"/>
                    <a:pt x="46498" y="12493"/>
                    <a:pt x="46319" y="12565"/>
                  </a:cubicBezTo>
                  <a:cubicBezTo>
                    <a:pt x="46033" y="12672"/>
                    <a:pt x="45746" y="12744"/>
                    <a:pt x="45460" y="12780"/>
                  </a:cubicBezTo>
                  <a:lnTo>
                    <a:pt x="45138" y="12815"/>
                  </a:lnTo>
                  <a:cubicBezTo>
                    <a:pt x="45030" y="12815"/>
                    <a:pt x="44923" y="12887"/>
                    <a:pt x="44816" y="12959"/>
                  </a:cubicBezTo>
                  <a:cubicBezTo>
                    <a:pt x="44780" y="12994"/>
                    <a:pt x="44708" y="13030"/>
                    <a:pt x="44672" y="13102"/>
                  </a:cubicBezTo>
                  <a:lnTo>
                    <a:pt x="44637" y="13102"/>
                  </a:lnTo>
                  <a:lnTo>
                    <a:pt x="44565" y="13138"/>
                  </a:lnTo>
                  <a:cubicBezTo>
                    <a:pt x="44493" y="13209"/>
                    <a:pt x="44422" y="13245"/>
                    <a:pt x="44350" y="13281"/>
                  </a:cubicBezTo>
                  <a:cubicBezTo>
                    <a:pt x="44207" y="13352"/>
                    <a:pt x="44028" y="13388"/>
                    <a:pt x="43885" y="13424"/>
                  </a:cubicBezTo>
                  <a:lnTo>
                    <a:pt x="43706" y="13424"/>
                  </a:lnTo>
                  <a:cubicBezTo>
                    <a:pt x="43670" y="13424"/>
                    <a:pt x="43634" y="13424"/>
                    <a:pt x="43599" y="13460"/>
                  </a:cubicBezTo>
                  <a:cubicBezTo>
                    <a:pt x="43455" y="13460"/>
                    <a:pt x="43312" y="13495"/>
                    <a:pt x="43169" y="13495"/>
                  </a:cubicBezTo>
                  <a:lnTo>
                    <a:pt x="42775" y="13495"/>
                  </a:lnTo>
                  <a:cubicBezTo>
                    <a:pt x="42561" y="13460"/>
                    <a:pt x="42346" y="13388"/>
                    <a:pt x="42131" y="13316"/>
                  </a:cubicBezTo>
                  <a:cubicBezTo>
                    <a:pt x="42024" y="13245"/>
                    <a:pt x="41880" y="13173"/>
                    <a:pt x="41773" y="13102"/>
                  </a:cubicBezTo>
                  <a:lnTo>
                    <a:pt x="41666" y="12994"/>
                  </a:lnTo>
                  <a:cubicBezTo>
                    <a:pt x="41630" y="12959"/>
                    <a:pt x="41522" y="12923"/>
                    <a:pt x="41451" y="12923"/>
                  </a:cubicBezTo>
                  <a:cubicBezTo>
                    <a:pt x="41379" y="12923"/>
                    <a:pt x="41272" y="12959"/>
                    <a:pt x="41236" y="12994"/>
                  </a:cubicBezTo>
                  <a:cubicBezTo>
                    <a:pt x="41093" y="13138"/>
                    <a:pt x="41093" y="13316"/>
                    <a:pt x="41236" y="13460"/>
                  </a:cubicBezTo>
                  <a:cubicBezTo>
                    <a:pt x="41415" y="13639"/>
                    <a:pt x="41594" y="13782"/>
                    <a:pt x="41845" y="13889"/>
                  </a:cubicBezTo>
                  <a:cubicBezTo>
                    <a:pt x="41988" y="13961"/>
                    <a:pt x="42167" y="14032"/>
                    <a:pt x="42346" y="14104"/>
                  </a:cubicBezTo>
                  <a:cubicBezTo>
                    <a:pt x="42561" y="14140"/>
                    <a:pt x="42811" y="14176"/>
                    <a:pt x="43026" y="14176"/>
                  </a:cubicBezTo>
                  <a:lnTo>
                    <a:pt x="43097" y="14176"/>
                  </a:lnTo>
                  <a:cubicBezTo>
                    <a:pt x="43241" y="14176"/>
                    <a:pt x="43348" y="14176"/>
                    <a:pt x="43491" y="14140"/>
                  </a:cubicBezTo>
                  <a:lnTo>
                    <a:pt x="43491" y="14211"/>
                  </a:lnTo>
                  <a:cubicBezTo>
                    <a:pt x="43491" y="14319"/>
                    <a:pt x="43491" y="14426"/>
                    <a:pt x="43491" y="14533"/>
                  </a:cubicBezTo>
                  <a:cubicBezTo>
                    <a:pt x="43455" y="14641"/>
                    <a:pt x="43420" y="14748"/>
                    <a:pt x="43384" y="14856"/>
                  </a:cubicBezTo>
                  <a:cubicBezTo>
                    <a:pt x="43312" y="15035"/>
                    <a:pt x="43241" y="15178"/>
                    <a:pt x="43133" y="15321"/>
                  </a:cubicBezTo>
                  <a:cubicBezTo>
                    <a:pt x="43062" y="15393"/>
                    <a:pt x="42990" y="15428"/>
                    <a:pt x="42954" y="15500"/>
                  </a:cubicBezTo>
                  <a:cubicBezTo>
                    <a:pt x="42847" y="15572"/>
                    <a:pt x="42740" y="15607"/>
                    <a:pt x="42632" y="15679"/>
                  </a:cubicBezTo>
                  <a:cubicBezTo>
                    <a:pt x="42525" y="15751"/>
                    <a:pt x="42382" y="15822"/>
                    <a:pt x="42274" y="15929"/>
                  </a:cubicBezTo>
                  <a:cubicBezTo>
                    <a:pt x="42095" y="16108"/>
                    <a:pt x="41952" y="16323"/>
                    <a:pt x="41916" y="16574"/>
                  </a:cubicBezTo>
                  <a:cubicBezTo>
                    <a:pt x="41916" y="16610"/>
                    <a:pt x="41880" y="16681"/>
                    <a:pt x="41845" y="16717"/>
                  </a:cubicBezTo>
                  <a:cubicBezTo>
                    <a:pt x="41809" y="16824"/>
                    <a:pt x="41737" y="16896"/>
                    <a:pt x="41701" y="17003"/>
                  </a:cubicBezTo>
                  <a:cubicBezTo>
                    <a:pt x="41594" y="17075"/>
                    <a:pt x="41522" y="17147"/>
                    <a:pt x="41451" y="17254"/>
                  </a:cubicBezTo>
                  <a:cubicBezTo>
                    <a:pt x="41272" y="17325"/>
                    <a:pt x="41129" y="17433"/>
                    <a:pt x="40950" y="17504"/>
                  </a:cubicBezTo>
                  <a:cubicBezTo>
                    <a:pt x="40735" y="17576"/>
                    <a:pt x="40520" y="17648"/>
                    <a:pt x="40305" y="17683"/>
                  </a:cubicBezTo>
                  <a:lnTo>
                    <a:pt x="40162" y="17719"/>
                  </a:lnTo>
                  <a:cubicBezTo>
                    <a:pt x="40055" y="17755"/>
                    <a:pt x="39912" y="17791"/>
                    <a:pt x="39804" y="17827"/>
                  </a:cubicBezTo>
                  <a:cubicBezTo>
                    <a:pt x="39625" y="17862"/>
                    <a:pt x="39482" y="17934"/>
                    <a:pt x="39339" y="18041"/>
                  </a:cubicBezTo>
                  <a:lnTo>
                    <a:pt x="39196" y="18149"/>
                  </a:lnTo>
                  <a:lnTo>
                    <a:pt x="39088" y="18220"/>
                  </a:lnTo>
                  <a:cubicBezTo>
                    <a:pt x="38909" y="18364"/>
                    <a:pt x="38695" y="18471"/>
                    <a:pt x="38480" y="18578"/>
                  </a:cubicBezTo>
                  <a:cubicBezTo>
                    <a:pt x="38229" y="18686"/>
                    <a:pt x="37943" y="18757"/>
                    <a:pt x="37692" y="18793"/>
                  </a:cubicBezTo>
                  <a:cubicBezTo>
                    <a:pt x="37478" y="18793"/>
                    <a:pt x="37263" y="18829"/>
                    <a:pt x="37012" y="18829"/>
                  </a:cubicBezTo>
                  <a:lnTo>
                    <a:pt x="36690" y="18829"/>
                  </a:lnTo>
                  <a:lnTo>
                    <a:pt x="36261" y="18793"/>
                  </a:lnTo>
                  <a:lnTo>
                    <a:pt x="35760" y="18793"/>
                  </a:lnTo>
                  <a:cubicBezTo>
                    <a:pt x="35616" y="18793"/>
                    <a:pt x="35509" y="18829"/>
                    <a:pt x="35402" y="18900"/>
                  </a:cubicBezTo>
                  <a:lnTo>
                    <a:pt x="35223" y="19044"/>
                  </a:lnTo>
                  <a:cubicBezTo>
                    <a:pt x="35151" y="19115"/>
                    <a:pt x="35079" y="19223"/>
                    <a:pt x="35044" y="19366"/>
                  </a:cubicBezTo>
                  <a:cubicBezTo>
                    <a:pt x="35008" y="19581"/>
                    <a:pt x="35044" y="19795"/>
                    <a:pt x="35151" y="20010"/>
                  </a:cubicBezTo>
                  <a:lnTo>
                    <a:pt x="35151" y="20046"/>
                  </a:lnTo>
                  <a:cubicBezTo>
                    <a:pt x="35223" y="20225"/>
                    <a:pt x="35258" y="20368"/>
                    <a:pt x="35294" y="20547"/>
                  </a:cubicBezTo>
                  <a:cubicBezTo>
                    <a:pt x="35294" y="20619"/>
                    <a:pt x="35294" y="20690"/>
                    <a:pt x="35294" y="20726"/>
                  </a:cubicBezTo>
                  <a:cubicBezTo>
                    <a:pt x="35294" y="20833"/>
                    <a:pt x="35258" y="20941"/>
                    <a:pt x="35223" y="21048"/>
                  </a:cubicBezTo>
                  <a:cubicBezTo>
                    <a:pt x="35187" y="21120"/>
                    <a:pt x="35151" y="21191"/>
                    <a:pt x="35079" y="21263"/>
                  </a:cubicBezTo>
                  <a:cubicBezTo>
                    <a:pt x="34972" y="21406"/>
                    <a:pt x="34829" y="21549"/>
                    <a:pt x="34686" y="21657"/>
                  </a:cubicBezTo>
                  <a:cubicBezTo>
                    <a:pt x="34399" y="21871"/>
                    <a:pt x="34041" y="22086"/>
                    <a:pt x="33755" y="22265"/>
                  </a:cubicBezTo>
                  <a:lnTo>
                    <a:pt x="33683" y="22301"/>
                  </a:lnTo>
                  <a:lnTo>
                    <a:pt x="33540" y="22408"/>
                  </a:lnTo>
                  <a:lnTo>
                    <a:pt x="33254" y="22623"/>
                  </a:lnTo>
                  <a:cubicBezTo>
                    <a:pt x="33182" y="22659"/>
                    <a:pt x="33111" y="22695"/>
                    <a:pt x="33075" y="22730"/>
                  </a:cubicBezTo>
                  <a:cubicBezTo>
                    <a:pt x="32968" y="22802"/>
                    <a:pt x="32896" y="22909"/>
                    <a:pt x="32860" y="23053"/>
                  </a:cubicBezTo>
                  <a:cubicBezTo>
                    <a:pt x="32824" y="23160"/>
                    <a:pt x="32824" y="23267"/>
                    <a:pt x="32789" y="23411"/>
                  </a:cubicBezTo>
                  <a:lnTo>
                    <a:pt x="32789" y="23446"/>
                  </a:lnTo>
                  <a:cubicBezTo>
                    <a:pt x="32789" y="23518"/>
                    <a:pt x="32789" y="23554"/>
                    <a:pt x="32753" y="23625"/>
                  </a:cubicBezTo>
                  <a:lnTo>
                    <a:pt x="32717" y="23733"/>
                  </a:lnTo>
                  <a:cubicBezTo>
                    <a:pt x="32610" y="23840"/>
                    <a:pt x="32466" y="23947"/>
                    <a:pt x="32359" y="24055"/>
                  </a:cubicBezTo>
                  <a:cubicBezTo>
                    <a:pt x="32252" y="24162"/>
                    <a:pt x="32108" y="24270"/>
                    <a:pt x="32037" y="24413"/>
                  </a:cubicBezTo>
                  <a:cubicBezTo>
                    <a:pt x="32001" y="24520"/>
                    <a:pt x="31929" y="24592"/>
                    <a:pt x="31929" y="24699"/>
                  </a:cubicBezTo>
                  <a:cubicBezTo>
                    <a:pt x="31894" y="24771"/>
                    <a:pt x="31894" y="24842"/>
                    <a:pt x="31894" y="24950"/>
                  </a:cubicBezTo>
                  <a:lnTo>
                    <a:pt x="31894" y="24986"/>
                  </a:lnTo>
                  <a:cubicBezTo>
                    <a:pt x="31894" y="25057"/>
                    <a:pt x="31894" y="25165"/>
                    <a:pt x="31894" y="25236"/>
                  </a:cubicBezTo>
                  <a:lnTo>
                    <a:pt x="31894" y="25308"/>
                  </a:lnTo>
                  <a:cubicBezTo>
                    <a:pt x="31894" y="25379"/>
                    <a:pt x="31894" y="25451"/>
                    <a:pt x="31929" y="25522"/>
                  </a:cubicBezTo>
                  <a:cubicBezTo>
                    <a:pt x="31929" y="25558"/>
                    <a:pt x="31929" y="25594"/>
                    <a:pt x="31965" y="25630"/>
                  </a:cubicBezTo>
                  <a:cubicBezTo>
                    <a:pt x="31965" y="25666"/>
                    <a:pt x="31965" y="25737"/>
                    <a:pt x="31965" y="25773"/>
                  </a:cubicBezTo>
                  <a:lnTo>
                    <a:pt x="31965" y="25809"/>
                  </a:lnTo>
                  <a:cubicBezTo>
                    <a:pt x="31965" y="25952"/>
                    <a:pt x="32037" y="26059"/>
                    <a:pt x="32037" y="26203"/>
                  </a:cubicBezTo>
                  <a:cubicBezTo>
                    <a:pt x="32073" y="26453"/>
                    <a:pt x="32073" y="26668"/>
                    <a:pt x="32037" y="26918"/>
                  </a:cubicBezTo>
                  <a:cubicBezTo>
                    <a:pt x="32001" y="27133"/>
                    <a:pt x="31965" y="27348"/>
                    <a:pt x="31894" y="27527"/>
                  </a:cubicBezTo>
                  <a:cubicBezTo>
                    <a:pt x="31751" y="27813"/>
                    <a:pt x="31607" y="28064"/>
                    <a:pt x="31428" y="28279"/>
                  </a:cubicBezTo>
                  <a:cubicBezTo>
                    <a:pt x="31357" y="28350"/>
                    <a:pt x="31321" y="28422"/>
                    <a:pt x="31249" y="28493"/>
                  </a:cubicBezTo>
                  <a:lnTo>
                    <a:pt x="31178" y="28565"/>
                  </a:lnTo>
                  <a:lnTo>
                    <a:pt x="31106" y="28637"/>
                  </a:lnTo>
                  <a:cubicBezTo>
                    <a:pt x="31035" y="28708"/>
                    <a:pt x="30999" y="28780"/>
                    <a:pt x="30963" y="28851"/>
                  </a:cubicBezTo>
                  <a:cubicBezTo>
                    <a:pt x="30891" y="28959"/>
                    <a:pt x="30856" y="29102"/>
                    <a:pt x="30856" y="29245"/>
                  </a:cubicBezTo>
                  <a:cubicBezTo>
                    <a:pt x="30856" y="29424"/>
                    <a:pt x="30856" y="29603"/>
                    <a:pt x="30856" y="29746"/>
                  </a:cubicBezTo>
                  <a:lnTo>
                    <a:pt x="30856" y="29854"/>
                  </a:lnTo>
                  <a:cubicBezTo>
                    <a:pt x="30891" y="30104"/>
                    <a:pt x="30891" y="30319"/>
                    <a:pt x="30856" y="30570"/>
                  </a:cubicBezTo>
                  <a:cubicBezTo>
                    <a:pt x="30820" y="30713"/>
                    <a:pt x="30784" y="30856"/>
                    <a:pt x="30748" y="30999"/>
                  </a:cubicBezTo>
                  <a:cubicBezTo>
                    <a:pt x="30641" y="31214"/>
                    <a:pt x="30533" y="31393"/>
                    <a:pt x="30390" y="31572"/>
                  </a:cubicBezTo>
                  <a:cubicBezTo>
                    <a:pt x="30211" y="31787"/>
                    <a:pt x="30032" y="31966"/>
                    <a:pt x="29818" y="32144"/>
                  </a:cubicBezTo>
                  <a:lnTo>
                    <a:pt x="29782" y="32180"/>
                  </a:lnTo>
                  <a:lnTo>
                    <a:pt x="29424" y="32431"/>
                  </a:lnTo>
                  <a:lnTo>
                    <a:pt x="29388" y="32467"/>
                  </a:lnTo>
                  <a:lnTo>
                    <a:pt x="29316" y="32502"/>
                  </a:lnTo>
                  <a:cubicBezTo>
                    <a:pt x="29209" y="32574"/>
                    <a:pt x="29137" y="32681"/>
                    <a:pt x="29066" y="32789"/>
                  </a:cubicBezTo>
                  <a:cubicBezTo>
                    <a:pt x="28994" y="32932"/>
                    <a:pt x="28959" y="33111"/>
                    <a:pt x="28994" y="33290"/>
                  </a:cubicBezTo>
                  <a:cubicBezTo>
                    <a:pt x="28994" y="33362"/>
                    <a:pt x="29030" y="33469"/>
                    <a:pt x="29066" y="33576"/>
                  </a:cubicBezTo>
                  <a:lnTo>
                    <a:pt x="29066" y="33648"/>
                  </a:lnTo>
                  <a:cubicBezTo>
                    <a:pt x="29066" y="33684"/>
                    <a:pt x="29066" y="33719"/>
                    <a:pt x="29066" y="33755"/>
                  </a:cubicBezTo>
                  <a:cubicBezTo>
                    <a:pt x="29102" y="33863"/>
                    <a:pt x="29137" y="33970"/>
                    <a:pt x="29137" y="34077"/>
                  </a:cubicBezTo>
                  <a:cubicBezTo>
                    <a:pt x="29137" y="34185"/>
                    <a:pt x="29137" y="34292"/>
                    <a:pt x="29137" y="34400"/>
                  </a:cubicBezTo>
                  <a:cubicBezTo>
                    <a:pt x="29102" y="34543"/>
                    <a:pt x="29066" y="34686"/>
                    <a:pt x="29030" y="34793"/>
                  </a:cubicBezTo>
                  <a:cubicBezTo>
                    <a:pt x="28959" y="35008"/>
                    <a:pt x="28851" y="35151"/>
                    <a:pt x="28744" y="35330"/>
                  </a:cubicBezTo>
                  <a:cubicBezTo>
                    <a:pt x="28636" y="35438"/>
                    <a:pt x="28529" y="35545"/>
                    <a:pt x="28422" y="35617"/>
                  </a:cubicBezTo>
                  <a:cubicBezTo>
                    <a:pt x="28207" y="35796"/>
                    <a:pt x="27992" y="35903"/>
                    <a:pt x="27777" y="36046"/>
                  </a:cubicBezTo>
                  <a:cubicBezTo>
                    <a:pt x="27563" y="36153"/>
                    <a:pt x="27419" y="36225"/>
                    <a:pt x="27240" y="36332"/>
                  </a:cubicBezTo>
                  <a:cubicBezTo>
                    <a:pt x="27061" y="36404"/>
                    <a:pt x="26847" y="36440"/>
                    <a:pt x="26632" y="36511"/>
                  </a:cubicBezTo>
                  <a:lnTo>
                    <a:pt x="26524" y="36511"/>
                  </a:lnTo>
                  <a:lnTo>
                    <a:pt x="26310" y="36583"/>
                  </a:lnTo>
                  <a:cubicBezTo>
                    <a:pt x="26274" y="36583"/>
                    <a:pt x="26202" y="36619"/>
                    <a:pt x="26131" y="36655"/>
                  </a:cubicBezTo>
                  <a:lnTo>
                    <a:pt x="26095" y="36655"/>
                  </a:lnTo>
                  <a:cubicBezTo>
                    <a:pt x="25952" y="36726"/>
                    <a:pt x="25844" y="36798"/>
                    <a:pt x="25701" y="36869"/>
                  </a:cubicBezTo>
                  <a:cubicBezTo>
                    <a:pt x="25701" y="36762"/>
                    <a:pt x="25737" y="36619"/>
                    <a:pt x="25773" y="36511"/>
                  </a:cubicBezTo>
                  <a:cubicBezTo>
                    <a:pt x="25773" y="36404"/>
                    <a:pt x="25773" y="36261"/>
                    <a:pt x="25773" y="36153"/>
                  </a:cubicBezTo>
                  <a:cubicBezTo>
                    <a:pt x="25773" y="35939"/>
                    <a:pt x="25737" y="35688"/>
                    <a:pt x="25701" y="35438"/>
                  </a:cubicBezTo>
                  <a:lnTo>
                    <a:pt x="25701" y="35402"/>
                  </a:lnTo>
                  <a:cubicBezTo>
                    <a:pt x="25701" y="35366"/>
                    <a:pt x="25701" y="35330"/>
                    <a:pt x="25665" y="35259"/>
                  </a:cubicBezTo>
                  <a:cubicBezTo>
                    <a:pt x="25665" y="35259"/>
                    <a:pt x="25665" y="35223"/>
                    <a:pt x="25665" y="35187"/>
                  </a:cubicBezTo>
                  <a:cubicBezTo>
                    <a:pt x="25630" y="35008"/>
                    <a:pt x="25558" y="34829"/>
                    <a:pt x="25451" y="34686"/>
                  </a:cubicBezTo>
                  <a:cubicBezTo>
                    <a:pt x="25415" y="34614"/>
                    <a:pt x="25379" y="34543"/>
                    <a:pt x="25343" y="34471"/>
                  </a:cubicBezTo>
                  <a:lnTo>
                    <a:pt x="25343" y="34435"/>
                  </a:lnTo>
                  <a:lnTo>
                    <a:pt x="25558" y="34328"/>
                  </a:lnTo>
                  <a:lnTo>
                    <a:pt x="25844" y="34006"/>
                  </a:lnTo>
                  <a:cubicBezTo>
                    <a:pt x="26202" y="33576"/>
                    <a:pt x="26524" y="33075"/>
                    <a:pt x="26739" y="32538"/>
                  </a:cubicBezTo>
                  <a:lnTo>
                    <a:pt x="26847" y="32180"/>
                  </a:lnTo>
                  <a:cubicBezTo>
                    <a:pt x="26847" y="32144"/>
                    <a:pt x="26882" y="32109"/>
                    <a:pt x="26882" y="32073"/>
                  </a:cubicBezTo>
                  <a:lnTo>
                    <a:pt x="26882" y="32037"/>
                  </a:lnTo>
                  <a:cubicBezTo>
                    <a:pt x="26918" y="31930"/>
                    <a:pt x="26918" y="31858"/>
                    <a:pt x="26954" y="31787"/>
                  </a:cubicBezTo>
                  <a:cubicBezTo>
                    <a:pt x="27026" y="31500"/>
                    <a:pt x="27026" y="31178"/>
                    <a:pt x="26954" y="30892"/>
                  </a:cubicBezTo>
                  <a:cubicBezTo>
                    <a:pt x="26954" y="30856"/>
                    <a:pt x="26918" y="30820"/>
                    <a:pt x="26918" y="30784"/>
                  </a:cubicBezTo>
                  <a:cubicBezTo>
                    <a:pt x="26918" y="30748"/>
                    <a:pt x="26918" y="30713"/>
                    <a:pt x="26882" y="30677"/>
                  </a:cubicBezTo>
                  <a:lnTo>
                    <a:pt x="26882" y="30641"/>
                  </a:lnTo>
                  <a:cubicBezTo>
                    <a:pt x="26954" y="30534"/>
                    <a:pt x="27026" y="30355"/>
                    <a:pt x="27061" y="30176"/>
                  </a:cubicBezTo>
                  <a:cubicBezTo>
                    <a:pt x="27169" y="29889"/>
                    <a:pt x="27169" y="29567"/>
                    <a:pt x="27061" y="29281"/>
                  </a:cubicBezTo>
                  <a:cubicBezTo>
                    <a:pt x="27026" y="29174"/>
                    <a:pt x="26918" y="29066"/>
                    <a:pt x="26775" y="29066"/>
                  </a:cubicBezTo>
                  <a:lnTo>
                    <a:pt x="26703" y="29066"/>
                  </a:lnTo>
                  <a:cubicBezTo>
                    <a:pt x="26632" y="29102"/>
                    <a:pt x="26560" y="29138"/>
                    <a:pt x="26524" y="29209"/>
                  </a:cubicBezTo>
                  <a:cubicBezTo>
                    <a:pt x="26489" y="29281"/>
                    <a:pt x="26489" y="29352"/>
                    <a:pt x="26524" y="29424"/>
                  </a:cubicBezTo>
                  <a:cubicBezTo>
                    <a:pt x="26524" y="29496"/>
                    <a:pt x="26524" y="29567"/>
                    <a:pt x="26524" y="29639"/>
                  </a:cubicBezTo>
                  <a:cubicBezTo>
                    <a:pt x="26560" y="29710"/>
                    <a:pt x="26560" y="29818"/>
                    <a:pt x="26524" y="29925"/>
                  </a:cubicBezTo>
                  <a:cubicBezTo>
                    <a:pt x="26524" y="30068"/>
                    <a:pt x="26489" y="30176"/>
                    <a:pt x="26453" y="30283"/>
                  </a:cubicBezTo>
                  <a:lnTo>
                    <a:pt x="26453" y="30355"/>
                  </a:lnTo>
                  <a:lnTo>
                    <a:pt x="26453" y="30391"/>
                  </a:lnTo>
                  <a:cubicBezTo>
                    <a:pt x="26453" y="30426"/>
                    <a:pt x="26417" y="30462"/>
                    <a:pt x="26417" y="30498"/>
                  </a:cubicBezTo>
                  <a:cubicBezTo>
                    <a:pt x="26417" y="30570"/>
                    <a:pt x="26417" y="30677"/>
                    <a:pt x="26417" y="30748"/>
                  </a:cubicBezTo>
                  <a:cubicBezTo>
                    <a:pt x="26453" y="30927"/>
                    <a:pt x="26453" y="31071"/>
                    <a:pt x="26417" y="31250"/>
                  </a:cubicBezTo>
                  <a:cubicBezTo>
                    <a:pt x="26381" y="31429"/>
                    <a:pt x="26345" y="31572"/>
                    <a:pt x="26310" y="31715"/>
                  </a:cubicBezTo>
                  <a:lnTo>
                    <a:pt x="26310" y="31751"/>
                  </a:lnTo>
                  <a:lnTo>
                    <a:pt x="26238" y="31966"/>
                  </a:lnTo>
                  <a:lnTo>
                    <a:pt x="26167" y="32037"/>
                  </a:lnTo>
                  <a:lnTo>
                    <a:pt x="26095" y="32252"/>
                  </a:lnTo>
                  <a:cubicBezTo>
                    <a:pt x="25952" y="32538"/>
                    <a:pt x="25773" y="32825"/>
                    <a:pt x="25558" y="33111"/>
                  </a:cubicBezTo>
                  <a:cubicBezTo>
                    <a:pt x="25379" y="33326"/>
                    <a:pt x="25164" y="33505"/>
                    <a:pt x="24985" y="33719"/>
                  </a:cubicBezTo>
                  <a:cubicBezTo>
                    <a:pt x="24914" y="33791"/>
                    <a:pt x="24842" y="33827"/>
                    <a:pt x="24771" y="33898"/>
                  </a:cubicBezTo>
                  <a:lnTo>
                    <a:pt x="24735" y="33934"/>
                  </a:lnTo>
                  <a:cubicBezTo>
                    <a:pt x="24699" y="33970"/>
                    <a:pt x="24663" y="34006"/>
                    <a:pt x="24627" y="34006"/>
                  </a:cubicBezTo>
                  <a:cubicBezTo>
                    <a:pt x="24556" y="34077"/>
                    <a:pt x="24520" y="34113"/>
                    <a:pt x="24484" y="34185"/>
                  </a:cubicBezTo>
                  <a:lnTo>
                    <a:pt x="24484" y="34221"/>
                  </a:lnTo>
                  <a:cubicBezTo>
                    <a:pt x="24448" y="34292"/>
                    <a:pt x="24413" y="34364"/>
                    <a:pt x="24413" y="34471"/>
                  </a:cubicBezTo>
                  <a:cubicBezTo>
                    <a:pt x="24413" y="34543"/>
                    <a:pt x="24413" y="34650"/>
                    <a:pt x="24448" y="34722"/>
                  </a:cubicBezTo>
                  <a:cubicBezTo>
                    <a:pt x="24448" y="34757"/>
                    <a:pt x="24484" y="34829"/>
                    <a:pt x="24520" y="34901"/>
                  </a:cubicBezTo>
                  <a:lnTo>
                    <a:pt x="24556" y="34972"/>
                  </a:lnTo>
                  <a:cubicBezTo>
                    <a:pt x="24592" y="35044"/>
                    <a:pt x="24627" y="35187"/>
                    <a:pt x="24663" y="35330"/>
                  </a:cubicBezTo>
                  <a:cubicBezTo>
                    <a:pt x="24735" y="35509"/>
                    <a:pt x="24771" y="35724"/>
                    <a:pt x="24806" y="35903"/>
                  </a:cubicBezTo>
                  <a:lnTo>
                    <a:pt x="24806" y="36189"/>
                  </a:lnTo>
                  <a:lnTo>
                    <a:pt x="24806" y="36547"/>
                  </a:lnTo>
                  <a:cubicBezTo>
                    <a:pt x="24806" y="36798"/>
                    <a:pt x="24771" y="37013"/>
                    <a:pt x="24771" y="37227"/>
                  </a:cubicBezTo>
                  <a:cubicBezTo>
                    <a:pt x="24735" y="37442"/>
                    <a:pt x="24699" y="37478"/>
                    <a:pt x="24699" y="37585"/>
                  </a:cubicBezTo>
                  <a:cubicBezTo>
                    <a:pt x="24663" y="37621"/>
                    <a:pt x="24663" y="37657"/>
                    <a:pt x="24663" y="37693"/>
                  </a:cubicBezTo>
                  <a:cubicBezTo>
                    <a:pt x="24663" y="37728"/>
                    <a:pt x="24663" y="37764"/>
                    <a:pt x="24663" y="37800"/>
                  </a:cubicBezTo>
                  <a:lnTo>
                    <a:pt x="24663" y="37872"/>
                  </a:lnTo>
                  <a:cubicBezTo>
                    <a:pt x="24627" y="37979"/>
                    <a:pt x="24592" y="38086"/>
                    <a:pt x="24520" y="38230"/>
                  </a:cubicBezTo>
                  <a:cubicBezTo>
                    <a:pt x="24413" y="38444"/>
                    <a:pt x="24269" y="38623"/>
                    <a:pt x="24126" y="38838"/>
                  </a:cubicBezTo>
                  <a:cubicBezTo>
                    <a:pt x="23876" y="39160"/>
                    <a:pt x="23553" y="39447"/>
                    <a:pt x="23231" y="39697"/>
                  </a:cubicBezTo>
                  <a:cubicBezTo>
                    <a:pt x="23052" y="39840"/>
                    <a:pt x="22838" y="39984"/>
                    <a:pt x="22623" y="40091"/>
                  </a:cubicBezTo>
                  <a:cubicBezTo>
                    <a:pt x="22408" y="40162"/>
                    <a:pt x="22193" y="40198"/>
                    <a:pt x="21979" y="40234"/>
                  </a:cubicBezTo>
                  <a:lnTo>
                    <a:pt x="21656" y="40234"/>
                  </a:lnTo>
                  <a:cubicBezTo>
                    <a:pt x="21370" y="40270"/>
                    <a:pt x="21084" y="40341"/>
                    <a:pt x="20833" y="40449"/>
                  </a:cubicBezTo>
                  <a:cubicBezTo>
                    <a:pt x="20761" y="40520"/>
                    <a:pt x="20690" y="40556"/>
                    <a:pt x="20618" y="40628"/>
                  </a:cubicBezTo>
                  <a:lnTo>
                    <a:pt x="20583" y="40628"/>
                  </a:lnTo>
                  <a:cubicBezTo>
                    <a:pt x="20475" y="40699"/>
                    <a:pt x="20404" y="40807"/>
                    <a:pt x="20332" y="40878"/>
                  </a:cubicBezTo>
                  <a:lnTo>
                    <a:pt x="20189" y="41022"/>
                  </a:lnTo>
                  <a:lnTo>
                    <a:pt x="20153" y="41057"/>
                  </a:lnTo>
                  <a:cubicBezTo>
                    <a:pt x="19974" y="41236"/>
                    <a:pt x="19831" y="41380"/>
                    <a:pt x="19652" y="41523"/>
                  </a:cubicBezTo>
                  <a:cubicBezTo>
                    <a:pt x="19580" y="41558"/>
                    <a:pt x="19473" y="41630"/>
                    <a:pt x="19401" y="41666"/>
                  </a:cubicBezTo>
                  <a:cubicBezTo>
                    <a:pt x="19330" y="41737"/>
                    <a:pt x="19222" y="41773"/>
                    <a:pt x="19151" y="41809"/>
                  </a:cubicBezTo>
                  <a:cubicBezTo>
                    <a:pt x="18793" y="41916"/>
                    <a:pt x="18471" y="42024"/>
                    <a:pt x="18148" y="42131"/>
                  </a:cubicBezTo>
                  <a:lnTo>
                    <a:pt x="18041" y="42167"/>
                  </a:lnTo>
                  <a:cubicBezTo>
                    <a:pt x="17719" y="42203"/>
                    <a:pt x="17433" y="42346"/>
                    <a:pt x="17146" y="42489"/>
                  </a:cubicBezTo>
                  <a:lnTo>
                    <a:pt x="17075" y="42525"/>
                  </a:lnTo>
                  <a:cubicBezTo>
                    <a:pt x="17075" y="42561"/>
                    <a:pt x="17039" y="42561"/>
                    <a:pt x="17003" y="42597"/>
                  </a:cubicBezTo>
                  <a:cubicBezTo>
                    <a:pt x="16931" y="42632"/>
                    <a:pt x="16860" y="42704"/>
                    <a:pt x="16752" y="42740"/>
                  </a:cubicBezTo>
                  <a:cubicBezTo>
                    <a:pt x="16645" y="42776"/>
                    <a:pt x="16538" y="42811"/>
                    <a:pt x="16395" y="42847"/>
                  </a:cubicBezTo>
                  <a:lnTo>
                    <a:pt x="15858" y="42847"/>
                  </a:lnTo>
                  <a:cubicBezTo>
                    <a:pt x="15679" y="42811"/>
                    <a:pt x="15464" y="42740"/>
                    <a:pt x="15285" y="42704"/>
                  </a:cubicBezTo>
                  <a:cubicBezTo>
                    <a:pt x="15106" y="42632"/>
                    <a:pt x="14963" y="42597"/>
                    <a:pt x="14820" y="42525"/>
                  </a:cubicBezTo>
                  <a:lnTo>
                    <a:pt x="14748" y="42525"/>
                  </a:lnTo>
                  <a:cubicBezTo>
                    <a:pt x="14462" y="42382"/>
                    <a:pt x="14175" y="42274"/>
                    <a:pt x="13853" y="42203"/>
                  </a:cubicBezTo>
                  <a:cubicBezTo>
                    <a:pt x="13710" y="42167"/>
                    <a:pt x="13567" y="42167"/>
                    <a:pt x="13388" y="42167"/>
                  </a:cubicBezTo>
                  <a:lnTo>
                    <a:pt x="13030" y="42167"/>
                  </a:lnTo>
                  <a:cubicBezTo>
                    <a:pt x="12708" y="42203"/>
                    <a:pt x="12386" y="42239"/>
                    <a:pt x="12063" y="42239"/>
                  </a:cubicBezTo>
                  <a:lnTo>
                    <a:pt x="11670" y="42239"/>
                  </a:lnTo>
                  <a:cubicBezTo>
                    <a:pt x="11526" y="42203"/>
                    <a:pt x="11419" y="42167"/>
                    <a:pt x="11276" y="42131"/>
                  </a:cubicBezTo>
                  <a:cubicBezTo>
                    <a:pt x="11168" y="42095"/>
                    <a:pt x="11097" y="42024"/>
                    <a:pt x="10990" y="41988"/>
                  </a:cubicBezTo>
                  <a:cubicBezTo>
                    <a:pt x="10846" y="41845"/>
                    <a:pt x="10703" y="41666"/>
                    <a:pt x="10560" y="41523"/>
                  </a:cubicBezTo>
                  <a:lnTo>
                    <a:pt x="10524" y="41487"/>
                  </a:lnTo>
                  <a:cubicBezTo>
                    <a:pt x="10345" y="41272"/>
                    <a:pt x="10130" y="41129"/>
                    <a:pt x="9880" y="41022"/>
                  </a:cubicBezTo>
                  <a:cubicBezTo>
                    <a:pt x="9737" y="40950"/>
                    <a:pt x="9594" y="40914"/>
                    <a:pt x="9450" y="40878"/>
                  </a:cubicBezTo>
                  <a:lnTo>
                    <a:pt x="9307" y="40878"/>
                  </a:lnTo>
                  <a:cubicBezTo>
                    <a:pt x="9128" y="40843"/>
                    <a:pt x="8985" y="40807"/>
                    <a:pt x="8806" y="40771"/>
                  </a:cubicBezTo>
                  <a:lnTo>
                    <a:pt x="8699" y="40699"/>
                  </a:lnTo>
                  <a:cubicBezTo>
                    <a:pt x="8663" y="40664"/>
                    <a:pt x="8591" y="40592"/>
                    <a:pt x="8555" y="40556"/>
                  </a:cubicBezTo>
                  <a:cubicBezTo>
                    <a:pt x="8448" y="40377"/>
                    <a:pt x="8341" y="40162"/>
                    <a:pt x="8269" y="39984"/>
                  </a:cubicBezTo>
                  <a:cubicBezTo>
                    <a:pt x="8090" y="39518"/>
                    <a:pt x="7947" y="39089"/>
                    <a:pt x="7804" y="38623"/>
                  </a:cubicBezTo>
                  <a:cubicBezTo>
                    <a:pt x="7768" y="38444"/>
                    <a:pt x="7589" y="38337"/>
                    <a:pt x="7410" y="38337"/>
                  </a:cubicBezTo>
                  <a:cubicBezTo>
                    <a:pt x="7392" y="38319"/>
                    <a:pt x="7374" y="38310"/>
                    <a:pt x="7356" y="38310"/>
                  </a:cubicBezTo>
                  <a:cubicBezTo>
                    <a:pt x="7338" y="38310"/>
                    <a:pt x="7321" y="38319"/>
                    <a:pt x="7303" y="38337"/>
                  </a:cubicBezTo>
                  <a:cubicBezTo>
                    <a:pt x="7195" y="38337"/>
                    <a:pt x="7088" y="38409"/>
                    <a:pt x="7052" y="38516"/>
                  </a:cubicBezTo>
                  <a:cubicBezTo>
                    <a:pt x="6980" y="38623"/>
                    <a:pt x="6980" y="38731"/>
                    <a:pt x="7016" y="38838"/>
                  </a:cubicBezTo>
                  <a:cubicBezTo>
                    <a:pt x="7159" y="39339"/>
                    <a:pt x="7338" y="39876"/>
                    <a:pt x="7517" y="40377"/>
                  </a:cubicBezTo>
                  <a:cubicBezTo>
                    <a:pt x="7625" y="40592"/>
                    <a:pt x="7696" y="40807"/>
                    <a:pt x="7840" y="40986"/>
                  </a:cubicBezTo>
                  <a:cubicBezTo>
                    <a:pt x="7911" y="41129"/>
                    <a:pt x="8019" y="41272"/>
                    <a:pt x="8126" y="41344"/>
                  </a:cubicBezTo>
                  <a:lnTo>
                    <a:pt x="7589" y="41344"/>
                  </a:lnTo>
                  <a:cubicBezTo>
                    <a:pt x="7446" y="41344"/>
                    <a:pt x="7303" y="41308"/>
                    <a:pt x="7195" y="41236"/>
                  </a:cubicBezTo>
                  <a:cubicBezTo>
                    <a:pt x="7088" y="41201"/>
                    <a:pt x="7016" y="41165"/>
                    <a:pt x="6909" y="41093"/>
                  </a:cubicBezTo>
                  <a:lnTo>
                    <a:pt x="6730" y="40914"/>
                  </a:lnTo>
                  <a:cubicBezTo>
                    <a:pt x="6515" y="40771"/>
                    <a:pt x="6300" y="40628"/>
                    <a:pt x="6086" y="40485"/>
                  </a:cubicBezTo>
                  <a:cubicBezTo>
                    <a:pt x="5871" y="40377"/>
                    <a:pt x="5620" y="40270"/>
                    <a:pt x="5334" y="40198"/>
                  </a:cubicBezTo>
                  <a:cubicBezTo>
                    <a:pt x="5227" y="40162"/>
                    <a:pt x="5119" y="40127"/>
                    <a:pt x="4976" y="40055"/>
                  </a:cubicBezTo>
                  <a:cubicBezTo>
                    <a:pt x="4869" y="39984"/>
                    <a:pt x="4725" y="39912"/>
                    <a:pt x="4582" y="39840"/>
                  </a:cubicBezTo>
                  <a:cubicBezTo>
                    <a:pt x="4439" y="39733"/>
                    <a:pt x="4332" y="39554"/>
                    <a:pt x="4260" y="39375"/>
                  </a:cubicBezTo>
                  <a:cubicBezTo>
                    <a:pt x="4188" y="39232"/>
                    <a:pt x="4153" y="39053"/>
                    <a:pt x="4117" y="38910"/>
                  </a:cubicBezTo>
                  <a:cubicBezTo>
                    <a:pt x="4081" y="38767"/>
                    <a:pt x="4081" y="38623"/>
                    <a:pt x="4045" y="38516"/>
                  </a:cubicBezTo>
                  <a:lnTo>
                    <a:pt x="4045" y="38301"/>
                  </a:lnTo>
                  <a:cubicBezTo>
                    <a:pt x="4010" y="38086"/>
                    <a:pt x="3938" y="37872"/>
                    <a:pt x="3902" y="37693"/>
                  </a:cubicBezTo>
                  <a:cubicBezTo>
                    <a:pt x="3795" y="37442"/>
                    <a:pt x="3652" y="37192"/>
                    <a:pt x="3473" y="36977"/>
                  </a:cubicBezTo>
                  <a:cubicBezTo>
                    <a:pt x="3401" y="36905"/>
                    <a:pt x="3365" y="36869"/>
                    <a:pt x="3294" y="36834"/>
                  </a:cubicBezTo>
                  <a:lnTo>
                    <a:pt x="3258" y="36834"/>
                  </a:lnTo>
                  <a:cubicBezTo>
                    <a:pt x="3150" y="36726"/>
                    <a:pt x="3079" y="36655"/>
                    <a:pt x="2971" y="36583"/>
                  </a:cubicBezTo>
                  <a:lnTo>
                    <a:pt x="2792" y="36511"/>
                  </a:lnTo>
                  <a:lnTo>
                    <a:pt x="2685" y="36440"/>
                  </a:lnTo>
                  <a:cubicBezTo>
                    <a:pt x="2470" y="36297"/>
                    <a:pt x="2184" y="36153"/>
                    <a:pt x="1969" y="35975"/>
                  </a:cubicBezTo>
                  <a:cubicBezTo>
                    <a:pt x="1754" y="35796"/>
                    <a:pt x="1540" y="35581"/>
                    <a:pt x="1361" y="35366"/>
                  </a:cubicBezTo>
                  <a:cubicBezTo>
                    <a:pt x="1218" y="35223"/>
                    <a:pt x="1110" y="35008"/>
                    <a:pt x="1039" y="34829"/>
                  </a:cubicBezTo>
                  <a:cubicBezTo>
                    <a:pt x="967" y="34686"/>
                    <a:pt x="931" y="34543"/>
                    <a:pt x="895" y="34364"/>
                  </a:cubicBezTo>
                  <a:cubicBezTo>
                    <a:pt x="895" y="34221"/>
                    <a:pt x="895" y="34077"/>
                    <a:pt x="895" y="33934"/>
                  </a:cubicBezTo>
                  <a:cubicBezTo>
                    <a:pt x="931" y="33648"/>
                    <a:pt x="1003" y="33397"/>
                    <a:pt x="1110" y="33147"/>
                  </a:cubicBezTo>
                  <a:cubicBezTo>
                    <a:pt x="1182" y="33004"/>
                    <a:pt x="1253" y="32860"/>
                    <a:pt x="1325" y="32717"/>
                  </a:cubicBezTo>
                  <a:lnTo>
                    <a:pt x="1397" y="32538"/>
                  </a:lnTo>
                  <a:cubicBezTo>
                    <a:pt x="1468" y="32431"/>
                    <a:pt x="1504" y="32288"/>
                    <a:pt x="1540" y="32180"/>
                  </a:cubicBezTo>
                  <a:cubicBezTo>
                    <a:pt x="1540" y="32144"/>
                    <a:pt x="1575" y="32073"/>
                    <a:pt x="1575" y="32037"/>
                  </a:cubicBezTo>
                  <a:cubicBezTo>
                    <a:pt x="1575" y="31966"/>
                    <a:pt x="1575" y="31858"/>
                    <a:pt x="1575" y="31787"/>
                  </a:cubicBezTo>
                  <a:cubicBezTo>
                    <a:pt x="1540" y="31679"/>
                    <a:pt x="1468" y="31572"/>
                    <a:pt x="1397" y="31464"/>
                  </a:cubicBezTo>
                  <a:lnTo>
                    <a:pt x="1397" y="31429"/>
                  </a:lnTo>
                  <a:cubicBezTo>
                    <a:pt x="1325" y="31285"/>
                    <a:pt x="1253" y="31178"/>
                    <a:pt x="1218" y="31071"/>
                  </a:cubicBezTo>
                  <a:cubicBezTo>
                    <a:pt x="1146" y="30963"/>
                    <a:pt x="1146" y="30892"/>
                    <a:pt x="1146" y="30820"/>
                  </a:cubicBezTo>
                  <a:cubicBezTo>
                    <a:pt x="1146" y="30748"/>
                    <a:pt x="1146" y="30677"/>
                    <a:pt x="1146" y="30605"/>
                  </a:cubicBezTo>
                  <a:cubicBezTo>
                    <a:pt x="1182" y="30355"/>
                    <a:pt x="1253" y="30140"/>
                    <a:pt x="1361" y="29925"/>
                  </a:cubicBezTo>
                  <a:cubicBezTo>
                    <a:pt x="1432" y="29675"/>
                    <a:pt x="1575" y="29424"/>
                    <a:pt x="1719" y="29209"/>
                  </a:cubicBezTo>
                  <a:cubicBezTo>
                    <a:pt x="1790" y="29066"/>
                    <a:pt x="1862" y="28923"/>
                    <a:pt x="1969" y="28816"/>
                  </a:cubicBezTo>
                  <a:lnTo>
                    <a:pt x="1969" y="28780"/>
                  </a:lnTo>
                  <a:cubicBezTo>
                    <a:pt x="2041" y="28637"/>
                    <a:pt x="2148" y="28529"/>
                    <a:pt x="2220" y="28350"/>
                  </a:cubicBezTo>
                  <a:cubicBezTo>
                    <a:pt x="2327" y="28207"/>
                    <a:pt x="2363" y="28028"/>
                    <a:pt x="2399" y="27849"/>
                  </a:cubicBezTo>
                  <a:cubicBezTo>
                    <a:pt x="2399" y="27742"/>
                    <a:pt x="2363" y="27634"/>
                    <a:pt x="2363" y="27527"/>
                  </a:cubicBezTo>
                  <a:cubicBezTo>
                    <a:pt x="2363" y="27420"/>
                    <a:pt x="2363" y="27312"/>
                    <a:pt x="2363" y="27205"/>
                  </a:cubicBezTo>
                  <a:cubicBezTo>
                    <a:pt x="2363" y="27133"/>
                    <a:pt x="2399" y="27062"/>
                    <a:pt x="2435" y="26954"/>
                  </a:cubicBezTo>
                  <a:cubicBezTo>
                    <a:pt x="2470" y="26883"/>
                    <a:pt x="2506" y="26811"/>
                    <a:pt x="2578" y="26739"/>
                  </a:cubicBezTo>
                  <a:cubicBezTo>
                    <a:pt x="2649" y="26632"/>
                    <a:pt x="2721" y="26561"/>
                    <a:pt x="2828" y="26453"/>
                  </a:cubicBezTo>
                  <a:cubicBezTo>
                    <a:pt x="3079" y="26274"/>
                    <a:pt x="3365" y="26131"/>
                    <a:pt x="3652" y="26024"/>
                  </a:cubicBezTo>
                  <a:cubicBezTo>
                    <a:pt x="3831" y="25952"/>
                    <a:pt x="4010" y="25916"/>
                    <a:pt x="4188" y="25845"/>
                  </a:cubicBezTo>
                  <a:lnTo>
                    <a:pt x="4188" y="25845"/>
                  </a:lnTo>
                  <a:cubicBezTo>
                    <a:pt x="4081" y="26131"/>
                    <a:pt x="4045" y="26417"/>
                    <a:pt x="4045" y="26704"/>
                  </a:cubicBezTo>
                  <a:cubicBezTo>
                    <a:pt x="4045" y="26811"/>
                    <a:pt x="4081" y="26954"/>
                    <a:pt x="4081" y="27062"/>
                  </a:cubicBezTo>
                  <a:lnTo>
                    <a:pt x="4081" y="27133"/>
                  </a:lnTo>
                  <a:cubicBezTo>
                    <a:pt x="4117" y="27276"/>
                    <a:pt x="4153" y="27384"/>
                    <a:pt x="4188" y="27527"/>
                  </a:cubicBezTo>
                  <a:cubicBezTo>
                    <a:pt x="4224" y="27670"/>
                    <a:pt x="4296" y="27813"/>
                    <a:pt x="4367" y="27921"/>
                  </a:cubicBezTo>
                  <a:cubicBezTo>
                    <a:pt x="4439" y="28028"/>
                    <a:pt x="4511" y="28135"/>
                    <a:pt x="4582" y="28243"/>
                  </a:cubicBezTo>
                  <a:lnTo>
                    <a:pt x="4618" y="28279"/>
                  </a:lnTo>
                  <a:cubicBezTo>
                    <a:pt x="4690" y="28350"/>
                    <a:pt x="4761" y="28458"/>
                    <a:pt x="4833" y="28529"/>
                  </a:cubicBezTo>
                  <a:cubicBezTo>
                    <a:pt x="4904" y="28565"/>
                    <a:pt x="4976" y="28637"/>
                    <a:pt x="5048" y="28708"/>
                  </a:cubicBezTo>
                  <a:cubicBezTo>
                    <a:pt x="5048" y="28744"/>
                    <a:pt x="5083" y="28744"/>
                    <a:pt x="5083" y="28780"/>
                  </a:cubicBezTo>
                  <a:cubicBezTo>
                    <a:pt x="5155" y="28959"/>
                    <a:pt x="5191" y="29102"/>
                    <a:pt x="5227" y="29281"/>
                  </a:cubicBezTo>
                  <a:lnTo>
                    <a:pt x="5227" y="29352"/>
                  </a:lnTo>
                  <a:cubicBezTo>
                    <a:pt x="5227" y="29424"/>
                    <a:pt x="5262" y="29531"/>
                    <a:pt x="5298" y="29603"/>
                  </a:cubicBezTo>
                  <a:lnTo>
                    <a:pt x="5370" y="29889"/>
                  </a:lnTo>
                  <a:lnTo>
                    <a:pt x="5441" y="30176"/>
                  </a:lnTo>
                  <a:cubicBezTo>
                    <a:pt x="5477" y="30247"/>
                    <a:pt x="5513" y="30355"/>
                    <a:pt x="5549" y="30426"/>
                  </a:cubicBezTo>
                  <a:lnTo>
                    <a:pt x="5549" y="30498"/>
                  </a:lnTo>
                  <a:lnTo>
                    <a:pt x="5549" y="30534"/>
                  </a:lnTo>
                  <a:cubicBezTo>
                    <a:pt x="5584" y="30641"/>
                    <a:pt x="5656" y="30784"/>
                    <a:pt x="5692" y="30927"/>
                  </a:cubicBezTo>
                  <a:cubicBezTo>
                    <a:pt x="5907" y="31393"/>
                    <a:pt x="6193" y="31966"/>
                    <a:pt x="6479" y="32502"/>
                  </a:cubicBezTo>
                  <a:cubicBezTo>
                    <a:pt x="6515" y="32574"/>
                    <a:pt x="6587" y="32646"/>
                    <a:pt x="6694" y="32646"/>
                  </a:cubicBezTo>
                  <a:cubicBezTo>
                    <a:pt x="6766" y="32646"/>
                    <a:pt x="6802" y="32610"/>
                    <a:pt x="6837" y="32610"/>
                  </a:cubicBezTo>
                  <a:cubicBezTo>
                    <a:pt x="6909" y="32574"/>
                    <a:pt x="6945" y="32502"/>
                    <a:pt x="6980" y="32431"/>
                  </a:cubicBezTo>
                  <a:cubicBezTo>
                    <a:pt x="6980" y="32359"/>
                    <a:pt x="6980" y="32288"/>
                    <a:pt x="6945" y="32216"/>
                  </a:cubicBezTo>
                  <a:cubicBezTo>
                    <a:pt x="6909" y="32109"/>
                    <a:pt x="6837" y="31966"/>
                    <a:pt x="6766" y="31822"/>
                  </a:cubicBezTo>
                  <a:lnTo>
                    <a:pt x="6766" y="31787"/>
                  </a:lnTo>
                  <a:cubicBezTo>
                    <a:pt x="6658" y="31500"/>
                    <a:pt x="6515" y="31178"/>
                    <a:pt x="6408" y="30856"/>
                  </a:cubicBezTo>
                  <a:lnTo>
                    <a:pt x="6372" y="30784"/>
                  </a:lnTo>
                  <a:cubicBezTo>
                    <a:pt x="6336" y="30713"/>
                    <a:pt x="6300" y="30641"/>
                    <a:pt x="6300" y="30534"/>
                  </a:cubicBezTo>
                  <a:lnTo>
                    <a:pt x="6157" y="30104"/>
                  </a:lnTo>
                  <a:cubicBezTo>
                    <a:pt x="6157" y="30033"/>
                    <a:pt x="6121" y="29961"/>
                    <a:pt x="6121" y="29889"/>
                  </a:cubicBezTo>
                  <a:lnTo>
                    <a:pt x="6121" y="29854"/>
                  </a:lnTo>
                  <a:lnTo>
                    <a:pt x="6121" y="29782"/>
                  </a:lnTo>
                  <a:lnTo>
                    <a:pt x="6086" y="29675"/>
                  </a:lnTo>
                  <a:cubicBezTo>
                    <a:pt x="6050" y="29567"/>
                    <a:pt x="6050" y="29460"/>
                    <a:pt x="6014" y="29352"/>
                  </a:cubicBezTo>
                  <a:lnTo>
                    <a:pt x="6014" y="29245"/>
                  </a:lnTo>
                  <a:cubicBezTo>
                    <a:pt x="6014" y="29102"/>
                    <a:pt x="5978" y="28959"/>
                    <a:pt x="5978" y="28851"/>
                  </a:cubicBezTo>
                  <a:cubicBezTo>
                    <a:pt x="5942" y="28672"/>
                    <a:pt x="5907" y="28493"/>
                    <a:pt x="5835" y="28314"/>
                  </a:cubicBezTo>
                  <a:cubicBezTo>
                    <a:pt x="5799" y="28243"/>
                    <a:pt x="5763" y="28171"/>
                    <a:pt x="5728" y="28100"/>
                  </a:cubicBezTo>
                  <a:cubicBezTo>
                    <a:pt x="5692" y="28064"/>
                    <a:pt x="5656" y="27992"/>
                    <a:pt x="5620" y="27921"/>
                  </a:cubicBezTo>
                  <a:lnTo>
                    <a:pt x="5584" y="27885"/>
                  </a:lnTo>
                  <a:cubicBezTo>
                    <a:pt x="5513" y="27778"/>
                    <a:pt x="5441" y="27634"/>
                    <a:pt x="5370" y="27491"/>
                  </a:cubicBezTo>
                  <a:cubicBezTo>
                    <a:pt x="5298" y="27312"/>
                    <a:pt x="5262" y="27133"/>
                    <a:pt x="5227" y="26918"/>
                  </a:cubicBezTo>
                  <a:cubicBezTo>
                    <a:pt x="5191" y="26775"/>
                    <a:pt x="5191" y="26632"/>
                    <a:pt x="5227" y="26489"/>
                  </a:cubicBezTo>
                  <a:cubicBezTo>
                    <a:pt x="5262" y="26238"/>
                    <a:pt x="5334" y="25988"/>
                    <a:pt x="5441" y="25737"/>
                  </a:cubicBezTo>
                  <a:cubicBezTo>
                    <a:pt x="5513" y="25522"/>
                    <a:pt x="5656" y="25308"/>
                    <a:pt x="5763" y="25093"/>
                  </a:cubicBezTo>
                  <a:lnTo>
                    <a:pt x="5978" y="24735"/>
                  </a:lnTo>
                  <a:lnTo>
                    <a:pt x="6014" y="24699"/>
                  </a:lnTo>
                  <a:cubicBezTo>
                    <a:pt x="6157" y="24484"/>
                    <a:pt x="6265" y="24305"/>
                    <a:pt x="6336" y="24091"/>
                  </a:cubicBezTo>
                  <a:cubicBezTo>
                    <a:pt x="6372" y="23947"/>
                    <a:pt x="6408" y="23769"/>
                    <a:pt x="6444" y="23625"/>
                  </a:cubicBezTo>
                  <a:lnTo>
                    <a:pt x="6444" y="23554"/>
                  </a:lnTo>
                  <a:cubicBezTo>
                    <a:pt x="6444" y="23482"/>
                    <a:pt x="6408" y="23411"/>
                    <a:pt x="6372" y="23339"/>
                  </a:cubicBezTo>
                  <a:cubicBezTo>
                    <a:pt x="6372" y="23267"/>
                    <a:pt x="6336" y="23232"/>
                    <a:pt x="6336" y="23160"/>
                  </a:cubicBezTo>
                  <a:cubicBezTo>
                    <a:pt x="6229" y="22945"/>
                    <a:pt x="6157" y="22730"/>
                    <a:pt x="6086" y="22480"/>
                  </a:cubicBezTo>
                  <a:cubicBezTo>
                    <a:pt x="6086" y="22337"/>
                    <a:pt x="6086" y="22194"/>
                    <a:pt x="6086" y="22015"/>
                  </a:cubicBezTo>
                  <a:cubicBezTo>
                    <a:pt x="6121" y="21907"/>
                    <a:pt x="6157" y="21800"/>
                    <a:pt x="6193" y="21692"/>
                  </a:cubicBezTo>
                  <a:cubicBezTo>
                    <a:pt x="6265" y="21549"/>
                    <a:pt x="6336" y="21406"/>
                    <a:pt x="6444" y="21263"/>
                  </a:cubicBezTo>
                  <a:cubicBezTo>
                    <a:pt x="6623" y="21048"/>
                    <a:pt x="6802" y="20869"/>
                    <a:pt x="7016" y="20726"/>
                  </a:cubicBezTo>
                  <a:cubicBezTo>
                    <a:pt x="7231" y="20547"/>
                    <a:pt x="7482" y="20404"/>
                    <a:pt x="7732" y="20296"/>
                  </a:cubicBezTo>
                  <a:lnTo>
                    <a:pt x="7804" y="20296"/>
                  </a:lnTo>
                  <a:lnTo>
                    <a:pt x="8126" y="20117"/>
                  </a:lnTo>
                  <a:cubicBezTo>
                    <a:pt x="8448" y="20010"/>
                    <a:pt x="8734" y="19795"/>
                    <a:pt x="8949" y="19545"/>
                  </a:cubicBezTo>
                  <a:lnTo>
                    <a:pt x="9057" y="19366"/>
                  </a:lnTo>
                  <a:lnTo>
                    <a:pt x="9092" y="19330"/>
                  </a:lnTo>
                  <a:lnTo>
                    <a:pt x="9128" y="19258"/>
                  </a:lnTo>
                  <a:cubicBezTo>
                    <a:pt x="9128" y="19223"/>
                    <a:pt x="9164" y="19187"/>
                    <a:pt x="9200" y="19151"/>
                  </a:cubicBezTo>
                  <a:cubicBezTo>
                    <a:pt x="9307" y="19008"/>
                    <a:pt x="9450" y="18865"/>
                    <a:pt x="9558" y="18757"/>
                  </a:cubicBezTo>
                  <a:cubicBezTo>
                    <a:pt x="9701" y="18686"/>
                    <a:pt x="9844" y="18578"/>
                    <a:pt x="9987" y="18507"/>
                  </a:cubicBezTo>
                  <a:cubicBezTo>
                    <a:pt x="10238" y="18435"/>
                    <a:pt x="10488" y="18399"/>
                    <a:pt x="10775" y="18364"/>
                  </a:cubicBezTo>
                  <a:lnTo>
                    <a:pt x="11526" y="18256"/>
                  </a:lnTo>
                  <a:lnTo>
                    <a:pt x="12099" y="18185"/>
                  </a:lnTo>
                  <a:cubicBezTo>
                    <a:pt x="12386" y="18185"/>
                    <a:pt x="12636" y="18113"/>
                    <a:pt x="12887" y="18041"/>
                  </a:cubicBezTo>
                  <a:cubicBezTo>
                    <a:pt x="13066" y="17934"/>
                    <a:pt x="13280" y="17862"/>
                    <a:pt x="13459" y="17755"/>
                  </a:cubicBezTo>
                  <a:cubicBezTo>
                    <a:pt x="13746" y="17576"/>
                    <a:pt x="14068" y="17433"/>
                    <a:pt x="14390" y="17290"/>
                  </a:cubicBezTo>
                  <a:cubicBezTo>
                    <a:pt x="14748" y="17147"/>
                    <a:pt x="15106" y="17039"/>
                    <a:pt x="15500" y="16968"/>
                  </a:cubicBezTo>
                  <a:lnTo>
                    <a:pt x="16037" y="16968"/>
                  </a:lnTo>
                  <a:cubicBezTo>
                    <a:pt x="16216" y="16968"/>
                    <a:pt x="16395" y="17003"/>
                    <a:pt x="16645" y="17039"/>
                  </a:cubicBezTo>
                  <a:lnTo>
                    <a:pt x="17325" y="17111"/>
                  </a:lnTo>
                  <a:lnTo>
                    <a:pt x="17397" y="17111"/>
                  </a:lnTo>
                  <a:cubicBezTo>
                    <a:pt x="17647" y="17147"/>
                    <a:pt x="17862" y="17182"/>
                    <a:pt x="18077" y="17182"/>
                  </a:cubicBezTo>
                  <a:lnTo>
                    <a:pt x="18292" y="17182"/>
                  </a:lnTo>
                  <a:cubicBezTo>
                    <a:pt x="18542" y="17182"/>
                    <a:pt x="18793" y="17111"/>
                    <a:pt x="19043" y="17039"/>
                  </a:cubicBezTo>
                  <a:cubicBezTo>
                    <a:pt x="19222" y="17003"/>
                    <a:pt x="19365" y="16968"/>
                    <a:pt x="19544" y="16896"/>
                  </a:cubicBezTo>
                  <a:lnTo>
                    <a:pt x="19652" y="16860"/>
                  </a:lnTo>
                  <a:cubicBezTo>
                    <a:pt x="19938" y="16753"/>
                    <a:pt x="20260" y="16645"/>
                    <a:pt x="20547" y="16538"/>
                  </a:cubicBezTo>
                  <a:lnTo>
                    <a:pt x="20761" y="16466"/>
                  </a:lnTo>
                  <a:lnTo>
                    <a:pt x="20940" y="16395"/>
                  </a:lnTo>
                  <a:cubicBezTo>
                    <a:pt x="21370" y="16216"/>
                    <a:pt x="21800" y="16073"/>
                    <a:pt x="22265" y="15965"/>
                  </a:cubicBezTo>
                  <a:lnTo>
                    <a:pt x="22909" y="15965"/>
                  </a:lnTo>
                  <a:cubicBezTo>
                    <a:pt x="23196" y="16037"/>
                    <a:pt x="23518" y="16108"/>
                    <a:pt x="23804" y="16180"/>
                  </a:cubicBezTo>
                  <a:lnTo>
                    <a:pt x="24126" y="16287"/>
                  </a:lnTo>
                  <a:cubicBezTo>
                    <a:pt x="24341" y="16323"/>
                    <a:pt x="24556" y="16359"/>
                    <a:pt x="24771" y="16359"/>
                  </a:cubicBezTo>
                  <a:lnTo>
                    <a:pt x="24842" y="16359"/>
                  </a:lnTo>
                  <a:cubicBezTo>
                    <a:pt x="24949" y="16359"/>
                    <a:pt x="25093" y="16359"/>
                    <a:pt x="25200" y="16323"/>
                  </a:cubicBezTo>
                  <a:cubicBezTo>
                    <a:pt x="25307" y="16287"/>
                    <a:pt x="25379" y="16252"/>
                    <a:pt x="25486" y="16216"/>
                  </a:cubicBezTo>
                  <a:lnTo>
                    <a:pt x="25522" y="16180"/>
                  </a:lnTo>
                  <a:cubicBezTo>
                    <a:pt x="25630" y="16144"/>
                    <a:pt x="25737" y="16073"/>
                    <a:pt x="25844" y="16001"/>
                  </a:cubicBezTo>
                  <a:lnTo>
                    <a:pt x="25880" y="15965"/>
                  </a:lnTo>
                  <a:lnTo>
                    <a:pt x="26202" y="15715"/>
                  </a:lnTo>
                  <a:cubicBezTo>
                    <a:pt x="26310" y="15607"/>
                    <a:pt x="26417" y="15536"/>
                    <a:pt x="26560" y="15464"/>
                  </a:cubicBezTo>
                  <a:lnTo>
                    <a:pt x="26882" y="15464"/>
                  </a:lnTo>
                  <a:cubicBezTo>
                    <a:pt x="27097" y="15464"/>
                    <a:pt x="27348" y="15428"/>
                    <a:pt x="27598" y="15357"/>
                  </a:cubicBezTo>
                  <a:cubicBezTo>
                    <a:pt x="27741" y="15321"/>
                    <a:pt x="27849" y="15285"/>
                    <a:pt x="27992" y="15214"/>
                  </a:cubicBezTo>
                  <a:lnTo>
                    <a:pt x="28064" y="15178"/>
                  </a:lnTo>
                  <a:lnTo>
                    <a:pt x="28207" y="15106"/>
                  </a:lnTo>
                  <a:lnTo>
                    <a:pt x="28207" y="15178"/>
                  </a:lnTo>
                  <a:lnTo>
                    <a:pt x="28207" y="15214"/>
                  </a:lnTo>
                  <a:lnTo>
                    <a:pt x="28243" y="15464"/>
                  </a:lnTo>
                  <a:cubicBezTo>
                    <a:pt x="28243" y="15500"/>
                    <a:pt x="28243" y="15572"/>
                    <a:pt x="28278" y="15607"/>
                  </a:cubicBezTo>
                  <a:cubicBezTo>
                    <a:pt x="28278" y="15643"/>
                    <a:pt x="28278" y="15643"/>
                    <a:pt x="28278" y="15643"/>
                  </a:cubicBezTo>
                  <a:lnTo>
                    <a:pt x="28135" y="15894"/>
                  </a:lnTo>
                  <a:cubicBezTo>
                    <a:pt x="28135" y="15929"/>
                    <a:pt x="28099" y="15965"/>
                    <a:pt x="28099" y="16001"/>
                  </a:cubicBezTo>
                  <a:cubicBezTo>
                    <a:pt x="27992" y="16144"/>
                    <a:pt x="27885" y="16252"/>
                    <a:pt x="27813" y="16431"/>
                  </a:cubicBezTo>
                  <a:cubicBezTo>
                    <a:pt x="27741" y="16538"/>
                    <a:pt x="27741" y="16681"/>
                    <a:pt x="27741" y="16824"/>
                  </a:cubicBezTo>
                  <a:cubicBezTo>
                    <a:pt x="27741" y="16968"/>
                    <a:pt x="27777" y="17147"/>
                    <a:pt x="27849" y="17290"/>
                  </a:cubicBezTo>
                  <a:cubicBezTo>
                    <a:pt x="27992" y="17576"/>
                    <a:pt x="28171" y="17791"/>
                    <a:pt x="28422" y="17970"/>
                  </a:cubicBezTo>
                  <a:cubicBezTo>
                    <a:pt x="28672" y="18113"/>
                    <a:pt x="28923" y="18220"/>
                    <a:pt x="29209" y="18292"/>
                  </a:cubicBezTo>
                  <a:cubicBezTo>
                    <a:pt x="29352" y="18328"/>
                    <a:pt x="29495" y="18328"/>
                    <a:pt x="29674" y="18364"/>
                  </a:cubicBezTo>
                  <a:lnTo>
                    <a:pt x="29818" y="18364"/>
                  </a:lnTo>
                  <a:cubicBezTo>
                    <a:pt x="29889" y="18364"/>
                    <a:pt x="29997" y="18328"/>
                    <a:pt x="30068" y="18328"/>
                  </a:cubicBezTo>
                  <a:cubicBezTo>
                    <a:pt x="30176" y="18292"/>
                    <a:pt x="30247" y="18292"/>
                    <a:pt x="30319" y="18256"/>
                  </a:cubicBezTo>
                  <a:lnTo>
                    <a:pt x="30498" y="18220"/>
                  </a:lnTo>
                  <a:lnTo>
                    <a:pt x="30748" y="18149"/>
                  </a:lnTo>
                  <a:lnTo>
                    <a:pt x="31106" y="18149"/>
                  </a:lnTo>
                  <a:cubicBezTo>
                    <a:pt x="31249" y="18149"/>
                    <a:pt x="31393" y="18113"/>
                    <a:pt x="31536" y="18041"/>
                  </a:cubicBezTo>
                  <a:cubicBezTo>
                    <a:pt x="31679" y="17970"/>
                    <a:pt x="31822" y="17898"/>
                    <a:pt x="31929" y="17755"/>
                  </a:cubicBezTo>
                  <a:cubicBezTo>
                    <a:pt x="32001" y="17683"/>
                    <a:pt x="32073" y="17612"/>
                    <a:pt x="32144" y="17504"/>
                  </a:cubicBezTo>
                  <a:lnTo>
                    <a:pt x="32216" y="17433"/>
                  </a:lnTo>
                  <a:lnTo>
                    <a:pt x="32252" y="17361"/>
                  </a:lnTo>
                  <a:cubicBezTo>
                    <a:pt x="32323" y="17290"/>
                    <a:pt x="32395" y="17182"/>
                    <a:pt x="32466" y="17111"/>
                  </a:cubicBezTo>
                  <a:lnTo>
                    <a:pt x="32538" y="17075"/>
                  </a:lnTo>
                  <a:lnTo>
                    <a:pt x="32645" y="17039"/>
                  </a:lnTo>
                  <a:lnTo>
                    <a:pt x="32681" y="17039"/>
                  </a:lnTo>
                  <a:cubicBezTo>
                    <a:pt x="32753" y="17039"/>
                    <a:pt x="32789" y="17003"/>
                    <a:pt x="32860" y="17003"/>
                  </a:cubicBezTo>
                  <a:cubicBezTo>
                    <a:pt x="32968" y="16968"/>
                    <a:pt x="33075" y="16860"/>
                    <a:pt x="33111" y="16753"/>
                  </a:cubicBezTo>
                  <a:cubicBezTo>
                    <a:pt x="33147" y="16789"/>
                    <a:pt x="33182" y="16860"/>
                    <a:pt x="33218" y="16896"/>
                  </a:cubicBezTo>
                  <a:cubicBezTo>
                    <a:pt x="33254" y="16932"/>
                    <a:pt x="33325" y="17003"/>
                    <a:pt x="33397" y="17039"/>
                  </a:cubicBezTo>
                  <a:cubicBezTo>
                    <a:pt x="33504" y="17111"/>
                    <a:pt x="33648" y="17182"/>
                    <a:pt x="33791" y="17218"/>
                  </a:cubicBezTo>
                  <a:cubicBezTo>
                    <a:pt x="33898" y="17218"/>
                    <a:pt x="33970" y="17254"/>
                    <a:pt x="34077" y="17254"/>
                  </a:cubicBezTo>
                  <a:lnTo>
                    <a:pt x="34256" y="17254"/>
                  </a:lnTo>
                  <a:lnTo>
                    <a:pt x="34328" y="17325"/>
                  </a:lnTo>
                  <a:cubicBezTo>
                    <a:pt x="34435" y="17397"/>
                    <a:pt x="34578" y="17469"/>
                    <a:pt x="34721" y="17540"/>
                  </a:cubicBezTo>
                  <a:cubicBezTo>
                    <a:pt x="34757" y="17540"/>
                    <a:pt x="34829" y="17540"/>
                    <a:pt x="34900" y="17576"/>
                  </a:cubicBezTo>
                  <a:lnTo>
                    <a:pt x="35115" y="17576"/>
                  </a:lnTo>
                  <a:cubicBezTo>
                    <a:pt x="35258" y="17540"/>
                    <a:pt x="35402" y="17504"/>
                    <a:pt x="35545" y="17433"/>
                  </a:cubicBezTo>
                  <a:cubicBezTo>
                    <a:pt x="35616" y="17397"/>
                    <a:pt x="35724" y="17325"/>
                    <a:pt x="35795" y="17254"/>
                  </a:cubicBezTo>
                  <a:lnTo>
                    <a:pt x="35974" y="17147"/>
                  </a:lnTo>
                  <a:lnTo>
                    <a:pt x="36010" y="17111"/>
                  </a:lnTo>
                  <a:cubicBezTo>
                    <a:pt x="36117" y="17039"/>
                    <a:pt x="36225" y="16968"/>
                    <a:pt x="36332" y="16896"/>
                  </a:cubicBezTo>
                  <a:cubicBezTo>
                    <a:pt x="36368" y="16824"/>
                    <a:pt x="36404" y="16789"/>
                    <a:pt x="36440" y="16753"/>
                  </a:cubicBezTo>
                  <a:cubicBezTo>
                    <a:pt x="36475" y="16538"/>
                    <a:pt x="36332" y="16359"/>
                    <a:pt x="36117" y="16359"/>
                  </a:cubicBezTo>
                  <a:cubicBezTo>
                    <a:pt x="36082" y="16359"/>
                    <a:pt x="36010" y="16359"/>
                    <a:pt x="35974" y="16395"/>
                  </a:cubicBezTo>
                  <a:lnTo>
                    <a:pt x="35760" y="16538"/>
                  </a:lnTo>
                  <a:lnTo>
                    <a:pt x="35688" y="16574"/>
                  </a:lnTo>
                  <a:lnTo>
                    <a:pt x="35581" y="16645"/>
                  </a:lnTo>
                  <a:cubicBezTo>
                    <a:pt x="35473" y="16717"/>
                    <a:pt x="35330" y="16789"/>
                    <a:pt x="35187" y="16860"/>
                  </a:cubicBezTo>
                  <a:lnTo>
                    <a:pt x="35008" y="16896"/>
                  </a:lnTo>
                  <a:lnTo>
                    <a:pt x="34793" y="16896"/>
                  </a:lnTo>
                  <a:lnTo>
                    <a:pt x="34721" y="16824"/>
                  </a:lnTo>
                  <a:lnTo>
                    <a:pt x="34686" y="16789"/>
                  </a:lnTo>
                  <a:lnTo>
                    <a:pt x="34650" y="16753"/>
                  </a:lnTo>
                  <a:lnTo>
                    <a:pt x="34614" y="16717"/>
                  </a:lnTo>
                  <a:lnTo>
                    <a:pt x="34578" y="16681"/>
                  </a:lnTo>
                  <a:cubicBezTo>
                    <a:pt x="34542" y="16645"/>
                    <a:pt x="34507" y="16610"/>
                    <a:pt x="34435" y="16610"/>
                  </a:cubicBezTo>
                  <a:lnTo>
                    <a:pt x="33934" y="16610"/>
                  </a:lnTo>
                  <a:lnTo>
                    <a:pt x="33755" y="16574"/>
                  </a:lnTo>
                  <a:lnTo>
                    <a:pt x="33648" y="16502"/>
                  </a:lnTo>
                  <a:lnTo>
                    <a:pt x="33576" y="16395"/>
                  </a:lnTo>
                  <a:lnTo>
                    <a:pt x="33504" y="16323"/>
                  </a:lnTo>
                  <a:cubicBezTo>
                    <a:pt x="33504" y="16287"/>
                    <a:pt x="33504" y="16252"/>
                    <a:pt x="33504" y="16216"/>
                  </a:cubicBezTo>
                  <a:lnTo>
                    <a:pt x="33504" y="16144"/>
                  </a:lnTo>
                  <a:cubicBezTo>
                    <a:pt x="33504" y="16073"/>
                    <a:pt x="33540" y="16037"/>
                    <a:pt x="33540" y="15965"/>
                  </a:cubicBezTo>
                  <a:cubicBezTo>
                    <a:pt x="33576" y="15894"/>
                    <a:pt x="33612" y="15822"/>
                    <a:pt x="33648" y="15786"/>
                  </a:cubicBezTo>
                  <a:lnTo>
                    <a:pt x="33755" y="15679"/>
                  </a:lnTo>
                  <a:cubicBezTo>
                    <a:pt x="33827" y="15607"/>
                    <a:pt x="33862" y="15536"/>
                    <a:pt x="33898" y="15464"/>
                  </a:cubicBezTo>
                  <a:cubicBezTo>
                    <a:pt x="33898" y="15428"/>
                    <a:pt x="33934" y="15393"/>
                    <a:pt x="33934" y="15357"/>
                  </a:cubicBezTo>
                  <a:cubicBezTo>
                    <a:pt x="33934" y="15285"/>
                    <a:pt x="33898" y="15249"/>
                    <a:pt x="33862" y="15214"/>
                  </a:cubicBezTo>
                  <a:cubicBezTo>
                    <a:pt x="33827" y="15142"/>
                    <a:pt x="33791" y="15106"/>
                    <a:pt x="33755" y="15070"/>
                  </a:cubicBezTo>
                  <a:cubicBezTo>
                    <a:pt x="33683" y="15035"/>
                    <a:pt x="33648" y="14963"/>
                    <a:pt x="33612" y="14927"/>
                  </a:cubicBezTo>
                  <a:cubicBezTo>
                    <a:pt x="33540" y="14820"/>
                    <a:pt x="33469" y="14748"/>
                    <a:pt x="33433" y="14641"/>
                  </a:cubicBezTo>
                  <a:cubicBezTo>
                    <a:pt x="33397" y="14569"/>
                    <a:pt x="33397" y="14498"/>
                    <a:pt x="33361" y="14426"/>
                  </a:cubicBezTo>
                  <a:cubicBezTo>
                    <a:pt x="33361" y="14390"/>
                    <a:pt x="33361" y="14319"/>
                    <a:pt x="33361" y="14283"/>
                  </a:cubicBezTo>
                  <a:cubicBezTo>
                    <a:pt x="33433" y="14032"/>
                    <a:pt x="33504" y="13818"/>
                    <a:pt x="33683" y="13639"/>
                  </a:cubicBezTo>
                  <a:cubicBezTo>
                    <a:pt x="33719" y="13567"/>
                    <a:pt x="33791" y="13495"/>
                    <a:pt x="33827" y="13460"/>
                  </a:cubicBezTo>
                  <a:lnTo>
                    <a:pt x="33898" y="13424"/>
                  </a:lnTo>
                  <a:lnTo>
                    <a:pt x="34077" y="13424"/>
                  </a:lnTo>
                  <a:cubicBezTo>
                    <a:pt x="34113" y="13424"/>
                    <a:pt x="34185" y="13388"/>
                    <a:pt x="34220" y="13352"/>
                  </a:cubicBezTo>
                  <a:cubicBezTo>
                    <a:pt x="34256" y="13316"/>
                    <a:pt x="34292" y="13245"/>
                    <a:pt x="34292" y="13173"/>
                  </a:cubicBezTo>
                  <a:cubicBezTo>
                    <a:pt x="34292" y="13102"/>
                    <a:pt x="34256" y="13066"/>
                    <a:pt x="34220" y="13030"/>
                  </a:cubicBezTo>
                  <a:cubicBezTo>
                    <a:pt x="34185" y="12959"/>
                    <a:pt x="34113" y="12959"/>
                    <a:pt x="34041" y="12959"/>
                  </a:cubicBezTo>
                  <a:lnTo>
                    <a:pt x="33862" y="12959"/>
                  </a:lnTo>
                  <a:cubicBezTo>
                    <a:pt x="33791" y="12959"/>
                    <a:pt x="33719" y="12959"/>
                    <a:pt x="33683" y="12994"/>
                  </a:cubicBezTo>
                  <a:cubicBezTo>
                    <a:pt x="33612" y="13030"/>
                    <a:pt x="33576" y="13066"/>
                    <a:pt x="33540" y="13102"/>
                  </a:cubicBezTo>
                  <a:lnTo>
                    <a:pt x="33504" y="13138"/>
                  </a:lnTo>
                  <a:cubicBezTo>
                    <a:pt x="33469" y="13173"/>
                    <a:pt x="33397" y="13209"/>
                    <a:pt x="33361" y="13281"/>
                  </a:cubicBezTo>
                  <a:cubicBezTo>
                    <a:pt x="33254" y="13388"/>
                    <a:pt x="33182" y="13495"/>
                    <a:pt x="33147" y="13603"/>
                  </a:cubicBezTo>
                  <a:cubicBezTo>
                    <a:pt x="33075" y="13746"/>
                    <a:pt x="33003" y="13889"/>
                    <a:pt x="32968" y="14032"/>
                  </a:cubicBezTo>
                  <a:cubicBezTo>
                    <a:pt x="32896" y="14140"/>
                    <a:pt x="32896" y="14283"/>
                    <a:pt x="32896" y="14426"/>
                  </a:cubicBezTo>
                  <a:cubicBezTo>
                    <a:pt x="32932" y="14569"/>
                    <a:pt x="32968" y="14712"/>
                    <a:pt x="33039" y="14856"/>
                  </a:cubicBezTo>
                  <a:cubicBezTo>
                    <a:pt x="33075" y="14963"/>
                    <a:pt x="33147" y="15070"/>
                    <a:pt x="33218" y="15178"/>
                  </a:cubicBezTo>
                  <a:cubicBezTo>
                    <a:pt x="33254" y="15249"/>
                    <a:pt x="33325" y="15285"/>
                    <a:pt x="33361" y="15357"/>
                  </a:cubicBezTo>
                  <a:cubicBezTo>
                    <a:pt x="33325" y="15357"/>
                    <a:pt x="33290" y="15428"/>
                    <a:pt x="33254" y="15464"/>
                  </a:cubicBezTo>
                  <a:cubicBezTo>
                    <a:pt x="33147" y="15572"/>
                    <a:pt x="33075" y="15715"/>
                    <a:pt x="33003" y="15858"/>
                  </a:cubicBezTo>
                  <a:cubicBezTo>
                    <a:pt x="32968" y="15965"/>
                    <a:pt x="32932" y="16108"/>
                    <a:pt x="32932" y="16287"/>
                  </a:cubicBezTo>
                  <a:cubicBezTo>
                    <a:pt x="32932" y="16323"/>
                    <a:pt x="32932" y="16359"/>
                    <a:pt x="32932" y="16395"/>
                  </a:cubicBezTo>
                  <a:cubicBezTo>
                    <a:pt x="32896" y="16359"/>
                    <a:pt x="32824" y="16359"/>
                    <a:pt x="32789" y="16359"/>
                  </a:cubicBezTo>
                  <a:cubicBezTo>
                    <a:pt x="32645" y="16359"/>
                    <a:pt x="32466" y="16359"/>
                    <a:pt x="32323" y="16395"/>
                  </a:cubicBezTo>
                  <a:cubicBezTo>
                    <a:pt x="32252" y="16395"/>
                    <a:pt x="32144" y="16431"/>
                    <a:pt x="32037" y="16502"/>
                  </a:cubicBezTo>
                  <a:cubicBezTo>
                    <a:pt x="31929" y="16574"/>
                    <a:pt x="31822" y="16681"/>
                    <a:pt x="31751" y="16789"/>
                  </a:cubicBezTo>
                  <a:cubicBezTo>
                    <a:pt x="31679" y="16860"/>
                    <a:pt x="31643" y="16932"/>
                    <a:pt x="31607" y="17003"/>
                  </a:cubicBezTo>
                  <a:lnTo>
                    <a:pt x="31607" y="17039"/>
                  </a:lnTo>
                  <a:lnTo>
                    <a:pt x="31572" y="17111"/>
                  </a:lnTo>
                  <a:cubicBezTo>
                    <a:pt x="31536" y="17218"/>
                    <a:pt x="31464" y="17325"/>
                    <a:pt x="31393" y="17397"/>
                  </a:cubicBezTo>
                  <a:cubicBezTo>
                    <a:pt x="31357" y="17469"/>
                    <a:pt x="31321" y="17504"/>
                    <a:pt x="31285" y="17540"/>
                  </a:cubicBezTo>
                  <a:lnTo>
                    <a:pt x="31178" y="17612"/>
                  </a:lnTo>
                  <a:cubicBezTo>
                    <a:pt x="31035" y="17648"/>
                    <a:pt x="30891" y="17683"/>
                    <a:pt x="30748" y="17719"/>
                  </a:cubicBezTo>
                  <a:lnTo>
                    <a:pt x="30569" y="17755"/>
                  </a:lnTo>
                  <a:lnTo>
                    <a:pt x="30390" y="17791"/>
                  </a:lnTo>
                  <a:cubicBezTo>
                    <a:pt x="30283" y="17827"/>
                    <a:pt x="30176" y="17827"/>
                    <a:pt x="30104" y="17862"/>
                  </a:cubicBezTo>
                  <a:lnTo>
                    <a:pt x="29997" y="17862"/>
                  </a:lnTo>
                  <a:cubicBezTo>
                    <a:pt x="29746" y="17827"/>
                    <a:pt x="29495" y="17755"/>
                    <a:pt x="29281" y="17683"/>
                  </a:cubicBezTo>
                  <a:cubicBezTo>
                    <a:pt x="29137" y="17612"/>
                    <a:pt x="29030" y="17540"/>
                    <a:pt x="28959" y="17504"/>
                  </a:cubicBezTo>
                  <a:cubicBezTo>
                    <a:pt x="28851" y="17397"/>
                    <a:pt x="28780" y="17325"/>
                    <a:pt x="28708" y="17254"/>
                  </a:cubicBezTo>
                  <a:cubicBezTo>
                    <a:pt x="28672" y="17218"/>
                    <a:pt x="28636" y="17147"/>
                    <a:pt x="28636" y="17111"/>
                  </a:cubicBezTo>
                  <a:cubicBezTo>
                    <a:pt x="28601" y="17075"/>
                    <a:pt x="28601" y="17039"/>
                    <a:pt x="28601" y="17003"/>
                  </a:cubicBezTo>
                  <a:lnTo>
                    <a:pt x="28601" y="16932"/>
                  </a:lnTo>
                  <a:cubicBezTo>
                    <a:pt x="28601" y="16896"/>
                    <a:pt x="28636" y="16824"/>
                    <a:pt x="28636" y="16789"/>
                  </a:cubicBezTo>
                  <a:cubicBezTo>
                    <a:pt x="28708" y="16610"/>
                    <a:pt x="28815" y="16431"/>
                    <a:pt x="28923" y="16252"/>
                  </a:cubicBezTo>
                  <a:cubicBezTo>
                    <a:pt x="28994" y="16180"/>
                    <a:pt x="29066" y="16073"/>
                    <a:pt x="29137" y="15965"/>
                  </a:cubicBezTo>
                  <a:cubicBezTo>
                    <a:pt x="29173" y="15894"/>
                    <a:pt x="29209" y="15822"/>
                    <a:pt x="29209" y="15751"/>
                  </a:cubicBezTo>
                  <a:cubicBezTo>
                    <a:pt x="29281" y="15643"/>
                    <a:pt x="29281" y="15572"/>
                    <a:pt x="29281" y="15464"/>
                  </a:cubicBezTo>
                  <a:cubicBezTo>
                    <a:pt x="29281" y="15393"/>
                    <a:pt x="29281" y="15321"/>
                    <a:pt x="29245" y="15249"/>
                  </a:cubicBezTo>
                  <a:cubicBezTo>
                    <a:pt x="29209" y="15142"/>
                    <a:pt x="29173" y="15035"/>
                    <a:pt x="29102" y="14963"/>
                  </a:cubicBezTo>
                  <a:lnTo>
                    <a:pt x="29030" y="14891"/>
                  </a:lnTo>
                  <a:lnTo>
                    <a:pt x="28994" y="14820"/>
                  </a:lnTo>
                  <a:cubicBezTo>
                    <a:pt x="28923" y="14748"/>
                    <a:pt x="28851" y="14641"/>
                    <a:pt x="28780" y="14533"/>
                  </a:cubicBezTo>
                  <a:lnTo>
                    <a:pt x="28780" y="14498"/>
                  </a:lnTo>
                  <a:cubicBezTo>
                    <a:pt x="28887" y="14355"/>
                    <a:pt x="28959" y="14247"/>
                    <a:pt x="29030" y="14104"/>
                  </a:cubicBezTo>
                  <a:cubicBezTo>
                    <a:pt x="29102" y="13961"/>
                    <a:pt x="29209" y="13782"/>
                    <a:pt x="29316" y="13603"/>
                  </a:cubicBezTo>
                  <a:cubicBezTo>
                    <a:pt x="29424" y="13424"/>
                    <a:pt x="29495" y="13316"/>
                    <a:pt x="29603" y="13173"/>
                  </a:cubicBezTo>
                  <a:cubicBezTo>
                    <a:pt x="29710" y="13030"/>
                    <a:pt x="29782" y="12959"/>
                    <a:pt x="29889" y="12851"/>
                  </a:cubicBezTo>
                  <a:cubicBezTo>
                    <a:pt x="30032" y="12744"/>
                    <a:pt x="30211" y="12636"/>
                    <a:pt x="30355" y="12565"/>
                  </a:cubicBezTo>
                  <a:lnTo>
                    <a:pt x="30462" y="12529"/>
                  </a:lnTo>
                  <a:lnTo>
                    <a:pt x="30641" y="12422"/>
                  </a:lnTo>
                  <a:lnTo>
                    <a:pt x="30784" y="12386"/>
                  </a:lnTo>
                  <a:lnTo>
                    <a:pt x="30820" y="12386"/>
                  </a:lnTo>
                  <a:cubicBezTo>
                    <a:pt x="31070" y="12278"/>
                    <a:pt x="31321" y="12171"/>
                    <a:pt x="31572" y="12135"/>
                  </a:cubicBezTo>
                  <a:lnTo>
                    <a:pt x="32037" y="11992"/>
                  </a:lnTo>
                  <a:lnTo>
                    <a:pt x="32323" y="11956"/>
                  </a:lnTo>
                  <a:lnTo>
                    <a:pt x="32395" y="11956"/>
                  </a:lnTo>
                  <a:cubicBezTo>
                    <a:pt x="32574" y="11920"/>
                    <a:pt x="32753" y="11920"/>
                    <a:pt x="33003" y="11885"/>
                  </a:cubicBezTo>
                  <a:lnTo>
                    <a:pt x="33361" y="11849"/>
                  </a:lnTo>
                  <a:cubicBezTo>
                    <a:pt x="33576" y="11813"/>
                    <a:pt x="33755" y="11742"/>
                    <a:pt x="33934" y="11670"/>
                  </a:cubicBezTo>
                  <a:cubicBezTo>
                    <a:pt x="34041" y="11598"/>
                    <a:pt x="34113" y="11563"/>
                    <a:pt x="34185" y="11527"/>
                  </a:cubicBezTo>
                  <a:cubicBezTo>
                    <a:pt x="34220" y="11491"/>
                    <a:pt x="34256" y="11455"/>
                    <a:pt x="34292" y="11419"/>
                  </a:cubicBezTo>
                  <a:lnTo>
                    <a:pt x="34328" y="11419"/>
                  </a:lnTo>
                  <a:lnTo>
                    <a:pt x="34542" y="11276"/>
                  </a:lnTo>
                  <a:cubicBezTo>
                    <a:pt x="34757" y="11133"/>
                    <a:pt x="35008" y="11026"/>
                    <a:pt x="35223" y="10918"/>
                  </a:cubicBezTo>
                  <a:cubicBezTo>
                    <a:pt x="35402" y="10847"/>
                    <a:pt x="35616" y="10775"/>
                    <a:pt x="35795" y="10739"/>
                  </a:cubicBezTo>
                  <a:lnTo>
                    <a:pt x="36189" y="10668"/>
                  </a:lnTo>
                  <a:cubicBezTo>
                    <a:pt x="36440" y="10632"/>
                    <a:pt x="36654" y="10524"/>
                    <a:pt x="36798" y="10346"/>
                  </a:cubicBezTo>
                  <a:cubicBezTo>
                    <a:pt x="36833" y="10274"/>
                    <a:pt x="36869" y="10167"/>
                    <a:pt x="36905" y="10095"/>
                  </a:cubicBezTo>
                  <a:lnTo>
                    <a:pt x="36905" y="9952"/>
                  </a:lnTo>
                  <a:lnTo>
                    <a:pt x="36905" y="9916"/>
                  </a:lnTo>
                  <a:cubicBezTo>
                    <a:pt x="36941" y="9737"/>
                    <a:pt x="36977" y="9594"/>
                    <a:pt x="37012" y="9415"/>
                  </a:cubicBezTo>
                  <a:lnTo>
                    <a:pt x="37084" y="9272"/>
                  </a:lnTo>
                  <a:cubicBezTo>
                    <a:pt x="37120" y="9164"/>
                    <a:pt x="37120" y="9057"/>
                    <a:pt x="37156" y="8950"/>
                  </a:cubicBezTo>
                  <a:cubicBezTo>
                    <a:pt x="37227" y="8735"/>
                    <a:pt x="37299" y="8448"/>
                    <a:pt x="37406" y="8198"/>
                  </a:cubicBezTo>
                  <a:cubicBezTo>
                    <a:pt x="37549" y="7911"/>
                    <a:pt x="37692" y="7661"/>
                    <a:pt x="37871" y="7446"/>
                  </a:cubicBezTo>
                  <a:cubicBezTo>
                    <a:pt x="38015" y="7267"/>
                    <a:pt x="38158" y="7088"/>
                    <a:pt x="38301" y="6945"/>
                  </a:cubicBezTo>
                  <a:cubicBezTo>
                    <a:pt x="38373" y="6873"/>
                    <a:pt x="38408" y="6802"/>
                    <a:pt x="38444" y="6766"/>
                  </a:cubicBezTo>
                  <a:cubicBezTo>
                    <a:pt x="38516" y="6694"/>
                    <a:pt x="38552" y="6623"/>
                    <a:pt x="38552" y="6551"/>
                  </a:cubicBezTo>
                  <a:cubicBezTo>
                    <a:pt x="38587" y="6444"/>
                    <a:pt x="38587" y="6372"/>
                    <a:pt x="38623" y="6301"/>
                  </a:cubicBezTo>
                  <a:cubicBezTo>
                    <a:pt x="38587" y="6229"/>
                    <a:pt x="38587" y="6122"/>
                    <a:pt x="38587" y="6050"/>
                  </a:cubicBezTo>
                  <a:cubicBezTo>
                    <a:pt x="38552" y="5943"/>
                    <a:pt x="38516" y="5871"/>
                    <a:pt x="38480" y="5764"/>
                  </a:cubicBezTo>
                  <a:cubicBezTo>
                    <a:pt x="38408" y="5656"/>
                    <a:pt x="38408" y="5549"/>
                    <a:pt x="38373" y="5477"/>
                  </a:cubicBezTo>
                  <a:lnTo>
                    <a:pt x="38373" y="5263"/>
                  </a:lnTo>
                  <a:cubicBezTo>
                    <a:pt x="38373" y="5191"/>
                    <a:pt x="38373" y="5119"/>
                    <a:pt x="38373" y="5048"/>
                  </a:cubicBezTo>
                  <a:cubicBezTo>
                    <a:pt x="38408" y="4618"/>
                    <a:pt x="38516" y="4225"/>
                    <a:pt x="38659" y="3831"/>
                  </a:cubicBezTo>
                  <a:cubicBezTo>
                    <a:pt x="38766" y="3616"/>
                    <a:pt x="38874" y="3401"/>
                    <a:pt x="39017" y="3187"/>
                  </a:cubicBezTo>
                  <a:cubicBezTo>
                    <a:pt x="39124" y="3079"/>
                    <a:pt x="39232" y="2972"/>
                    <a:pt x="39339" y="2864"/>
                  </a:cubicBezTo>
                  <a:cubicBezTo>
                    <a:pt x="39482" y="2757"/>
                    <a:pt x="39625" y="2685"/>
                    <a:pt x="39804" y="2614"/>
                  </a:cubicBezTo>
                  <a:cubicBezTo>
                    <a:pt x="39948" y="2506"/>
                    <a:pt x="40091" y="2435"/>
                    <a:pt x="40234" y="2292"/>
                  </a:cubicBezTo>
                  <a:cubicBezTo>
                    <a:pt x="40413" y="2184"/>
                    <a:pt x="40520" y="2005"/>
                    <a:pt x="40592" y="1826"/>
                  </a:cubicBezTo>
                  <a:cubicBezTo>
                    <a:pt x="40663" y="1683"/>
                    <a:pt x="40699" y="1576"/>
                    <a:pt x="40771" y="1468"/>
                  </a:cubicBezTo>
                  <a:lnTo>
                    <a:pt x="40842" y="1433"/>
                  </a:lnTo>
                  <a:lnTo>
                    <a:pt x="40914" y="1361"/>
                  </a:lnTo>
                  <a:lnTo>
                    <a:pt x="41021" y="1289"/>
                  </a:lnTo>
                  <a:cubicBezTo>
                    <a:pt x="41200" y="1146"/>
                    <a:pt x="41379" y="1003"/>
                    <a:pt x="41594" y="896"/>
                  </a:cubicBezTo>
                  <a:cubicBezTo>
                    <a:pt x="41809" y="824"/>
                    <a:pt x="42024" y="788"/>
                    <a:pt x="42238" y="753"/>
                  </a:cubicBezTo>
                  <a:cubicBezTo>
                    <a:pt x="42310" y="753"/>
                    <a:pt x="42382" y="753"/>
                    <a:pt x="42453" y="717"/>
                  </a:cubicBezTo>
                  <a:close/>
                  <a:moveTo>
                    <a:pt x="42417" y="1"/>
                  </a:moveTo>
                  <a:cubicBezTo>
                    <a:pt x="42203" y="1"/>
                    <a:pt x="41988" y="37"/>
                    <a:pt x="41809" y="108"/>
                  </a:cubicBezTo>
                  <a:cubicBezTo>
                    <a:pt x="41594" y="144"/>
                    <a:pt x="41415" y="251"/>
                    <a:pt x="41272" y="359"/>
                  </a:cubicBezTo>
                  <a:cubicBezTo>
                    <a:pt x="40914" y="574"/>
                    <a:pt x="40592" y="860"/>
                    <a:pt x="40377" y="1218"/>
                  </a:cubicBezTo>
                  <a:cubicBezTo>
                    <a:pt x="40234" y="1361"/>
                    <a:pt x="40091" y="1504"/>
                    <a:pt x="39983" y="1683"/>
                  </a:cubicBezTo>
                  <a:cubicBezTo>
                    <a:pt x="39948" y="1719"/>
                    <a:pt x="39912" y="1719"/>
                    <a:pt x="39876" y="1755"/>
                  </a:cubicBezTo>
                  <a:cubicBezTo>
                    <a:pt x="39769" y="1791"/>
                    <a:pt x="39625" y="1826"/>
                    <a:pt x="39518" y="1826"/>
                  </a:cubicBezTo>
                  <a:cubicBezTo>
                    <a:pt x="39339" y="1862"/>
                    <a:pt x="39196" y="1934"/>
                    <a:pt x="39053" y="2005"/>
                  </a:cubicBezTo>
                  <a:cubicBezTo>
                    <a:pt x="38945" y="2041"/>
                    <a:pt x="38838" y="2077"/>
                    <a:pt x="38766" y="2149"/>
                  </a:cubicBezTo>
                  <a:cubicBezTo>
                    <a:pt x="38659" y="2220"/>
                    <a:pt x="38552" y="2328"/>
                    <a:pt x="38480" y="2399"/>
                  </a:cubicBezTo>
                  <a:cubicBezTo>
                    <a:pt x="38373" y="2506"/>
                    <a:pt x="38301" y="2614"/>
                    <a:pt x="38194" y="2721"/>
                  </a:cubicBezTo>
                  <a:cubicBezTo>
                    <a:pt x="38122" y="2793"/>
                    <a:pt x="38050" y="2900"/>
                    <a:pt x="38015" y="3008"/>
                  </a:cubicBezTo>
                  <a:cubicBezTo>
                    <a:pt x="37871" y="3222"/>
                    <a:pt x="37800" y="3437"/>
                    <a:pt x="37728" y="3652"/>
                  </a:cubicBezTo>
                  <a:cubicBezTo>
                    <a:pt x="37657" y="3831"/>
                    <a:pt x="37621" y="3974"/>
                    <a:pt x="37585" y="4117"/>
                  </a:cubicBezTo>
                  <a:cubicBezTo>
                    <a:pt x="37585" y="4296"/>
                    <a:pt x="37549" y="4439"/>
                    <a:pt x="37513" y="4618"/>
                  </a:cubicBezTo>
                  <a:lnTo>
                    <a:pt x="37513" y="4690"/>
                  </a:lnTo>
                  <a:cubicBezTo>
                    <a:pt x="37513" y="4762"/>
                    <a:pt x="37513" y="4833"/>
                    <a:pt x="37478" y="4905"/>
                  </a:cubicBezTo>
                  <a:lnTo>
                    <a:pt x="37478" y="4941"/>
                  </a:lnTo>
                  <a:cubicBezTo>
                    <a:pt x="37478" y="5012"/>
                    <a:pt x="37442" y="5084"/>
                    <a:pt x="37442" y="5191"/>
                  </a:cubicBezTo>
                  <a:cubicBezTo>
                    <a:pt x="37406" y="5370"/>
                    <a:pt x="37370" y="5549"/>
                    <a:pt x="37370" y="5764"/>
                  </a:cubicBezTo>
                  <a:lnTo>
                    <a:pt x="37370" y="5871"/>
                  </a:lnTo>
                  <a:cubicBezTo>
                    <a:pt x="37370" y="5907"/>
                    <a:pt x="37370" y="5943"/>
                    <a:pt x="37370" y="5979"/>
                  </a:cubicBezTo>
                  <a:cubicBezTo>
                    <a:pt x="37299" y="6050"/>
                    <a:pt x="37227" y="6158"/>
                    <a:pt x="37191" y="6229"/>
                  </a:cubicBezTo>
                  <a:cubicBezTo>
                    <a:pt x="36977" y="6480"/>
                    <a:pt x="36833" y="6730"/>
                    <a:pt x="36690" y="7017"/>
                  </a:cubicBezTo>
                  <a:cubicBezTo>
                    <a:pt x="36547" y="7339"/>
                    <a:pt x="36440" y="7661"/>
                    <a:pt x="36368" y="7983"/>
                  </a:cubicBezTo>
                  <a:cubicBezTo>
                    <a:pt x="36332" y="8162"/>
                    <a:pt x="36296" y="8377"/>
                    <a:pt x="36261" y="8556"/>
                  </a:cubicBezTo>
                  <a:lnTo>
                    <a:pt x="36261" y="8663"/>
                  </a:lnTo>
                  <a:cubicBezTo>
                    <a:pt x="36261" y="8842"/>
                    <a:pt x="36225" y="9057"/>
                    <a:pt x="36225" y="9272"/>
                  </a:cubicBezTo>
                  <a:lnTo>
                    <a:pt x="36225" y="9594"/>
                  </a:lnTo>
                  <a:cubicBezTo>
                    <a:pt x="36225" y="9630"/>
                    <a:pt x="36225" y="9630"/>
                    <a:pt x="36225" y="9665"/>
                  </a:cubicBezTo>
                  <a:cubicBezTo>
                    <a:pt x="36225" y="9737"/>
                    <a:pt x="36225" y="9809"/>
                    <a:pt x="36225" y="9880"/>
                  </a:cubicBezTo>
                  <a:lnTo>
                    <a:pt x="36189" y="9880"/>
                  </a:lnTo>
                  <a:cubicBezTo>
                    <a:pt x="36046" y="9916"/>
                    <a:pt x="35867" y="9952"/>
                    <a:pt x="35688" y="9988"/>
                  </a:cubicBezTo>
                  <a:cubicBezTo>
                    <a:pt x="35581" y="9988"/>
                    <a:pt x="35473" y="10023"/>
                    <a:pt x="35366" y="10059"/>
                  </a:cubicBezTo>
                  <a:cubicBezTo>
                    <a:pt x="35079" y="10131"/>
                    <a:pt x="34793" y="10238"/>
                    <a:pt x="34542" y="10417"/>
                  </a:cubicBezTo>
                  <a:cubicBezTo>
                    <a:pt x="34399" y="10489"/>
                    <a:pt x="34256" y="10596"/>
                    <a:pt x="34113" y="10703"/>
                  </a:cubicBezTo>
                  <a:lnTo>
                    <a:pt x="33898" y="10882"/>
                  </a:lnTo>
                  <a:lnTo>
                    <a:pt x="33719" y="11061"/>
                  </a:lnTo>
                  <a:cubicBezTo>
                    <a:pt x="33648" y="11097"/>
                    <a:pt x="33612" y="11133"/>
                    <a:pt x="33540" y="11169"/>
                  </a:cubicBezTo>
                  <a:lnTo>
                    <a:pt x="33325" y="11205"/>
                  </a:lnTo>
                  <a:lnTo>
                    <a:pt x="32073" y="11205"/>
                  </a:lnTo>
                  <a:cubicBezTo>
                    <a:pt x="31607" y="11240"/>
                    <a:pt x="31142" y="11312"/>
                    <a:pt x="30677" y="11419"/>
                  </a:cubicBezTo>
                  <a:cubicBezTo>
                    <a:pt x="30498" y="11491"/>
                    <a:pt x="30283" y="11527"/>
                    <a:pt x="30068" y="11598"/>
                  </a:cubicBezTo>
                  <a:cubicBezTo>
                    <a:pt x="29853" y="11706"/>
                    <a:pt x="29674" y="11777"/>
                    <a:pt x="29460" y="11885"/>
                  </a:cubicBezTo>
                  <a:cubicBezTo>
                    <a:pt x="29209" y="11992"/>
                    <a:pt x="28959" y="12171"/>
                    <a:pt x="28744" y="12386"/>
                  </a:cubicBezTo>
                  <a:cubicBezTo>
                    <a:pt x="28601" y="12529"/>
                    <a:pt x="28457" y="12672"/>
                    <a:pt x="28278" y="12887"/>
                  </a:cubicBezTo>
                  <a:lnTo>
                    <a:pt x="28171" y="13030"/>
                  </a:lnTo>
                  <a:cubicBezTo>
                    <a:pt x="28028" y="13173"/>
                    <a:pt x="27885" y="13352"/>
                    <a:pt x="27741" y="13460"/>
                  </a:cubicBezTo>
                  <a:cubicBezTo>
                    <a:pt x="27598" y="13567"/>
                    <a:pt x="27419" y="13674"/>
                    <a:pt x="27276" y="13746"/>
                  </a:cubicBezTo>
                  <a:cubicBezTo>
                    <a:pt x="27061" y="13818"/>
                    <a:pt x="26847" y="13889"/>
                    <a:pt x="26668" y="13925"/>
                  </a:cubicBezTo>
                  <a:lnTo>
                    <a:pt x="26524" y="13961"/>
                  </a:lnTo>
                  <a:cubicBezTo>
                    <a:pt x="26381" y="13997"/>
                    <a:pt x="26238" y="14068"/>
                    <a:pt x="26095" y="14104"/>
                  </a:cubicBezTo>
                  <a:cubicBezTo>
                    <a:pt x="25952" y="14176"/>
                    <a:pt x="25809" y="14283"/>
                    <a:pt x="25701" y="14390"/>
                  </a:cubicBezTo>
                  <a:cubicBezTo>
                    <a:pt x="25594" y="14498"/>
                    <a:pt x="25486" y="14605"/>
                    <a:pt x="25379" y="14677"/>
                  </a:cubicBezTo>
                  <a:lnTo>
                    <a:pt x="25343" y="14748"/>
                  </a:lnTo>
                  <a:lnTo>
                    <a:pt x="25272" y="14820"/>
                  </a:lnTo>
                  <a:lnTo>
                    <a:pt x="25057" y="15035"/>
                  </a:lnTo>
                  <a:lnTo>
                    <a:pt x="24985" y="15070"/>
                  </a:lnTo>
                  <a:cubicBezTo>
                    <a:pt x="24949" y="15106"/>
                    <a:pt x="24878" y="15106"/>
                    <a:pt x="24842" y="15106"/>
                  </a:cubicBezTo>
                  <a:lnTo>
                    <a:pt x="24663" y="15106"/>
                  </a:lnTo>
                  <a:cubicBezTo>
                    <a:pt x="24484" y="15070"/>
                    <a:pt x="24305" y="15035"/>
                    <a:pt x="24126" y="14963"/>
                  </a:cubicBezTo>
                  <a:lnTo>
                    <a:pt x="23947" y="14891"/>
                  </a:lnTo>
                  <a:cubicBezTo>
                    <a:pt x="23625" y="14784"/>
                    <a:pt x="23303" y="14712"/>
                    <a:pt x="22981" y="14641"/>
                  </a:cubicBezTo>
                  <a:cubicBezTo>
                    <a:pt x="22766" y="14605"/>
                    <a:pt x="22587" y="14605"/>
                    <a:pt x="22372" y="14605"/>
                  </a:cubicBezTo>
                  <a:lnTo>
                    <a:pt x="22229" y="14605"/>
                  </a:lnTo>
                  <a:cubicBezTo>
                    <a:pt x="21943" y="14605"/>
                    <a:pt x="21656" y="14677"/>
                    <a:pt x="21406" y="14748"/>
                  </a:cubicBezTo>
                  <a:cubicBezTo>
                    <a:pt x="21191" y="14784"/>
                    <a:pt x="21012" y="14856"/>
                    <a:pt x="20833" y="14891"/>
                  </a:cubicBezTo>
                  <a:cubicBezTo>
                    <a:pt x="20511" y="14999"/>
                    <a:pt x="20117" y="15142"/>
                    <a:pt x="19759" y="15249"/>
                  </a:cubicBezTo>
                  <a:cubicBezTo>
                    <a:pt x="19437" y="15321"/>
                    <a:pt x="19079" y="15393"/>
                    <a:pt x="18757" y="15464"/>
                  </a:cubicBezTo>
                  <a:cubicBezTo>
                    <a:pt x="18614" y="15464"/>
                    <a:pt x="18506" y="15464"/>
                    <a:pt x="18399" y="15500"/>
                  </a:cubicBezTo>
                  <a:lnTo>
                    <a:pt x="18220" y="15500"/>
                  </a:lnTo>
                  <a:cubicBezTo>
                    <a:pt x="18005" y="15500"/>
                    <a:pt x="17791" y="15464"/>
                    <a:pt x="17576" y="15428"/>
                  </a:cubicBezTo>
                  <a:lnTo>
                    <a:pt x="17397" y="15393"/>
                  </a:lnTo>
                  <a:cubicBezTo>
                    <a:pt x="17039" y="15357"/>
                    <a:pt x="16645" y="15321"/>
                    <a:pt x="16287" y="15285"/>
                  </a:cubicBezTo>
                  <a:lnTo>
                    <a:pt x="16072" y="15285"/>
                  </a:lnTo>
                  <a:cubicBezTo>
                    <a:pt x="15643" y="15285"/>
                    <a:pt x="15249" y="15357"/>
                    <a:pt x="14891" y="15464"/>
                  </a:cubicBezTo>
                  <a:cubicBezTo>
                    <a:pt x="14641" y="15536"/>
                    <a:pt x="14426" y="15643"/>
                    <a:pt x="14211" y="15751"/>
                  </a:cubicBezTo>
                  <a:cubicBezTo>
                    <a:pt x="13996" y="15822"/>
                    <a:pt x="13782" y="15929"/>
                    <a:pt x="13603" y="16073"/>
                  </a:cubicBezTo>
                  <a:cubicBezTo>
                    <a:pt x="13352" y="16216"/>
                    <a:pt x="13137" y="16431"/>
                    <a:pt x="12922" y="16610"/>
                  </a:cubicBezTo>
                  <a:lnTo>
                    <a:pt x="12708" y="16789"/>
                  </a:lnTo>
                  <a:cubicBezTo>
                    <a:pt x="12636" y="16860"/>
                    <a:pt x="12564" y="16932"/>
                    <a:pt x="12493" y="17003"/>
                  </a:cubicBezTo>
                  <a:cubicBezTo>
                    <a:pt x="12421" y="17075"/>
                    <a:pt x="12314" y="17111"/>
                    <a:pt x="12242" y="17147"/>
                  </a:cubicBezTo>
                  <a:cubicBezTo>
                    <a:pt x="11956" y="17254"/>
                    <a:pt x="11705" y="17325"/>
                    <a:pt x="11419" y="17361"/>
                  </a:cubicBezTo>
                  <a:lnTo>
                    <a:pt x="10703" y="17504"/>
                  </a:lnTo>
                  <a:cubicBezTo>
                    <a:pt x="10488" y="17504"/>
                    <a:pt x="10274" y="17576"/>
                    <a:pt x="10095" y="17612"/>
                  </a:cubicBezTo>
                  <a:cubicBezTo>
                    <a:pt x="9808" y="17683"/>
                    <a:pt x="9522" y="17791"/>
                    <a:pt x="9271" y="17970"/>
                  </a:cubicBezTo>
                  <a:cubicBezTo>
                    <a:pt x="9057" y="18113"/>
                    <a:pt x="8842" y="18292"/>
                    <a:pt x="8663" y="18507"/>
                  </a:cubicBezTo>
                  <a:cubicBezTo>
                    <a:pt x="8591" y="18578"/>
                    <a:pt x="8484" y="18686"/>
                    <a:pt x="8376" y="18793"/>
                  </a:cubicBezTo>
                  <a:cubicBezTo>
                    <a:pt x="8305" y="18829"/>
                    <a:pt x="8269" y="18865"/>
                    <a:pt x="8198" y="18900"/>
                  </a:cubicBezTo>
                  <a:cubicBezTo>
                    <a:pt x="7983" y="18972"/>
                    <a:pt x="7804" y="19044"/>
                    <a:pt x="7625" y="19079"/>
                  </a:cubicBezTo>
                  <a:cubicBezTo>
                    <a:pt x="7410" y="19151"/>
                    <a:pt x="7267" y="19187"/>
                    <a:pt x="7088" y="19223"/>
                  </a:cubicBezTo>
                  <a:cubicBezTo>
                    <a:pt x="6766" y="19366"/>
                    <a:pt x="6479" y="19509"/>
                    <a:pt x="6193" y="19724"/>
                  </a:cubicBezTo>
                  <a:cubicBezTo>
                    <a:pt x="6050" y="19831"/>
                    <a:pt x="5907" y="19938"/>
                    <a:pt x="5799" y="20046"/>
                  </a:cubicBezTo>
                  <a:cubicBezTo>
                    <a:pt x="5406" y="20404"/>
                    <a:pt x="5155" y="20869"/>
                    <a:pt x="5012" y="21334"/>
                  </a:cubicBezTo>
                  <a:cubicBezTo>
                    <a:pt x="4940" y="21513"/>
                    <a:pt x="4940" y="21692"/>
                    <a:pt x="4940" y="21871"/>
                  </a:cubicBezTo>
                  <a:cubicBezTo>
                    <a:pt x="4940" y="22050"/>
                    <a:pt x="4940" y="22229"/>
                    <a:pt x="4976" y="22373"/>
                  </a:cubicBezTo>
                  <a:cubicBezTo>
                    <a:pt x="5012" y="22623"/>
                    <a:pt x="5119" y="22874"/>
                    <a:pt x="5227" y="23088"/>
                  </a:cubicBezTo>
                  <a:lnTo>
                    <a:pt x="5298" y="23232"/>
                  </a:lnTo>
                  <a:cubicBezTo>
                    <a:pt x="5334" y="23267"/>
                    <a:pt x="5370" y="23303"/>
                    <a:pt x="5370" y="23375"/>
                  </a:cubicBezTo>
                  <a:cubicBezTo>
                    <a:pt x="5370" y="23411"/>
                    <a:pt x="5370" y="23411"/>
                    <a:pt x="5370" y="23446"/>
                  </a:cubicBezTo>
                  <a:cubicBezTo>
                    <a:pt x="5262" y="23625"/>
                    <a:pt x="5155" y="23804"/>
                    <a:pt x="5048" y="23947"/>
                  </a:cubicBezTo>
                  <a:lnTo>
                    <a:pt x="4904" y="24126"/>
                  </a:lnTo>
                  <a:cubicBezTo>
                    <a:pt x="4725" y="24413"/>
                    <a:pt x="4582" y="24663"/>
                    <a:pt x="4439" y="24950"/>
                  </a:cubicBezTo>
                  <a:lnTo>
                    <a:pt x="4367" y="24950"/>
                  </a:lnTo>
                  <a:cubicBezTo>
                    <a:pt x="4153" y="24950"/>
                    <a:pt x="3974" y="24986"/>
                    <a:pt x="3795" y="25021"/>
                  </a:cubicBezTo>
                  <a:cubicBezTo>
                    <a:pt x="3401" y="25129"/>
                    <a:pt x="3007" y="25308"/>
                    <a:pt x="2649" y="25522"/>
                  </a:cubicBezTo>
                  <a:cubicBezTo>
                    <a:pt x="2291" y="25773"/>
                    <a:pt x="2041" y="26095"/>
                    <a:pt x="1862" y="26489"/>
                  </a:cubicBezTo>
                  <a:cubicBezTo>
                    <a:pt x="1754" y="26668"/>
                    <a:pt x="1683" y="26847"/>
                    <a:pt x="1647" y="27062"/>
                  </a:cubicBezTo>
                  <a:cubicBezTo>
                    <a:pt x="1647" y="27169"/>
                    <a:pt x="1611" y="27276"/>
                    <a:pt x="1611" y="27384"/>
                  </a:cubicBezTo>
                  <a:cubicBezTo>
                    <a:pt x="1611" y="27420"/>
                    <a:pt x="1611" y="27491"/>
                    <a:pt x="1611" y="27563"/>
                  </a:cubicBezTo>
                  <a:cubicBezTo>
                    <a:pt x="1611" y="27599"/>
                    <a:pt x="1611" y="27634"/>
                    <a:pt x="1611" y="27670"/>
                  </a:cubicBezTo>
                  <a:cubicBezTo>
                    <a:pt x="1611" y="27706"/>
                    <a:pt x="1611" y="27742"/>
                    <a:pt x="1575" y="27778"/>
                  </a:cubicBezTo>
                  <a:cubicBezTo>
                    <a:pt x="1468" y="27957"/>
                    <a:pt x="1361" y="28135"/>
                    <a:pt x="1253" y="28314"/>
                  </a:cubicBezTo>
                  <a:lnTo>
                    <a:pt x="1146" y="28458"/>
                  </a:lnTo>
                  <a:cubicBezTo>
                    <a:pt x="895" y="28816"/>
                    <a:pt x="681" y="29209"/>
                    <a:pt x="502" y="29675"/>
                  </a:cubicBezTo>
                  <a:cubicBezTo>
                    <a:pt x="430" y="29889"/>
                    <a:pt x="358" y="30140"/>
                    <a:pt x="323" y="30426"/>
                  </a:cubicBezTo>
                  <a:cubicBezTo>
                    <a:pt x="323" y="30641"/>
                    <a:pt x="358" y="30892"/>
                    <a:pt x="466" y="31142"/>
                  </a:cubicBezTo>
                  <a:cubicBezTo>
                    <a:pt x="537" y="31285"/>
                    <a:pt x="609" y="31464"/>
                    <a:pt x="752" y="31608"/>
                  </a:cubicBezTo>
                  <a:lnTo>
                    <a:pt x="788" y="31643"/>
                  </a:lnTo>
                  <a:cubicBezTo>
                    <a:pt x="824" y="31715"/>
                    <a:pt x="860" y="31787"/>
                    <a:pt x="895" y="31822"/>
                  </a:cubicBezTo>
                  <a:cubicBezTo>
                    <a:pt x="895" y="31822"/>
                    <a:pt x="895" y="31858"/>
                    <a:pt x="895" y="31858"/>
                  </a:cubicBezTo>
                  <a:cubicBezTo>
                    <a:pt x="824" y="32037"/>
                    <a:pt x="716" y="32180"/>
                    <a:pt x="645" y="32323"/>
                  </a:cubicBezTo>
                  <a:lnTo>
                    <a:pt x="645" y="32359"/>
                  </a:lnTo>
                  <a:lnTo>
                    <a:pt x="537" y="32574"/>
                  </a:lnTo>
                  <a:cubicBezTo>
                    <a:pt x="394" y="32860"/>
                    <a:pt x="251" y="33147"/>
                    <a:pt x="144" y="33433"/>
                  </a:cubicBezTo>
                  <a:cubicBezTo>
                    <a:pt x="36" y="33719"/>
                    <a:pt x="1" y="34077"/>
                    <a:pt x="1" y="34400"/>
                  </a:cubicBezTo>
                  <a:cubicBezTo>
                    <a:pt x="36" y="34722"/>
                    <a:pt x="108" y="35044"/>
                    <a:pt x="251" y="35366"/>
                  </a:cubicBezTo>
                  <a:cubicBezTo>
                    <a:pt x="502" y="35939"/>
                    <a:pt x="895" y="36440"/>
                    <a:pt x="1361" y="36869"/>
                  </a:cubicBezTo>
                  <a:cubicBezTo>
                    <a:pt x="1575" y="37048"/>
                    <a:pt x="1790" y="37192"/>
                    <a:pt x="2005" y="37371"/>
                  </a:cubicBezTo>
                  <a:cubicBezTo>
                    <a:pt x="2077" y="37406"/>
                    <a:pt x="2184" y="37478"/>
                    <a:pt x="2256" y="37514"/>
                  </a:cubicBezTo>
                  <a:cubicBezTo>
                    <a:pt x="2327" y="37585"/>
                    <a:pt x="2399" y="37657"/>
                    <a:pt x="2470" y="37728"/>
                  </a:cubicBezTo>
                  <a:cubicBezTo>
                    <a:pt x="2506" y="37800"/>
                    <a:pt x="2542" y="37836"/>
                    <a:pt x="2578" y="37907"/>
                  </a:cubicBezTo>
                  <a:cubicBezTo>
                    <a:pt x="2614" y="38051"/>
                    <a:pt x="2649" y="38194"/>
                    <a:pt x="2685" y="38373"/>
                  </a:cubicBezTo>
                  <a:cubicBezTo>
                    <a:pt x="2685" y="38480"/>
                    <a:pt x="2685" y="38588"/>
                    <a:pt x="2721" y="38695"/>
                  </a:cubicBezTo>
                  <a:cubicBezTo>
                    <a:pt x="2721" y="38945"/>
                    <a:pt x="2757" y="39196"/>
                    <a:pt x="2792" y="39411"/>
                  </a:cubicBezTo>
                  <a:cubicBezTo>
                    <a:pt x="2864" y="39626"/>
                    <a:pt x="2900" y="39840"/>
                    <a:pt x="3007" y="40019"/>
                  </a:cubicBezTo>
                  <a:cubicBezTo>
                    <a:pt x="3115" y="40270"/>
                    <a:pt x="3258" y="40449"/>
                    <a:pt x="3437" y="40628"/>
                  </a:cubicBezTo>
                  <a:cubicBezTo>
                    <a:pt x="3544" y="40771"/>
                    <a:pt x="3687" y="40914"/>
                    <a:pt x="3866" y="41022"/>
                  </a:cubicBezTo>
                  <a:cubicBezTo>
                    <a:pt x="4010" y="41129"/>
                    <a:pt x="4153" y="41201"/>
                    <a:pt x="4332" y="41272"/>
                  </a:cubicBezTo>
                  <a:cubicBezTo>
                    <a:pt x="4511" y="41344"/>
                    <a:pt x="4725" y="41451"/>
                    <a:pt x="4940" y="41487"/>
                  </a:cubicBezTo>
                  <a:lnTo>
                    <a:pt x="4976" y="41487"/>
                  </a:lnTo>
                  <a:cubicBezTo>
                    <a:pt x="5155" y="41558"/>
                    <a:pt x="5334" y="41594"/>
                    <a:pt x="5513" y="41666"/>
                  </a:cubicBezTo>
                  <a:lnTo>
                    <a:pt x="5692" y="41737"/>
                  </a:lnTo>
                  <a:lnTo>
                    <a:pt x="5871" y="41845"/>
                  </a:lnTo>
                  <a:lnTo>
                    <a:pt x="5978" y="41916"/>
                  </a:lnTo>
                  <a:cubicBezTo>
                    <a:pt x="6050" y="41952"/>
                    <a:pt x="6157" y="42024"/>
                    <a:pt x="6265" y="42060"/>
                  </a:cubicBezTo>
                  <a:cubicBezTo>
                    <a:pt x="6408" y="42131"/>
                    <a:pt x="6551" y="42203"/>
                    <a:pt x="6694" y="42239"/>
                  </a:cubicBezTo>
                  <a:cubicBezTo>
                    <a:pt x="6945" y="42310"/>
                    <a:pt x="7195" y="42346"/>
                    <a:pt x="7410" y="42346"/>
                  </a:cubicBezTo>
                  <a:lnTo>
                    <a:pt x="7482" y="42346"/>
                  </a:lnTo>
                  <a:cubicBezTo>
                    <a:pt x="7732" y="42346"/>
                    <a:pt x="7983" y="42310"/>
                    <a:pt x="8269" y="42239"/>
                  </a:cubicBezTo>
                  <a:cubicBezTo>
                    <a:pt x="8412" y="42203"/>
                    <a:pt x="8591" y="42167"/>
                    <a:pt x="8734" y="42131"/>
                  </a:cubicBezTo>
                  <a:cubicBezTo>
                    <a:pt x="8878" y="42095"/>
                    <a:pt x="9128" y="42024"/>
                    <a:pt x="9307" y="41952"/>
                  </a:cubicBezTo>
                  <a:cubicBezTo>
                    <a:pt x="9343" y="41952"/>
                    <a:pt x="9415" y="41916"/>
                    <a:pt x="9450" y="41881"/>
                  </a:cubicBezTo>
                  <a:lnTo>
                    <a:pt x="9486" y="41916"/>
                  </a:lnTo>
                  <a:cubicBezTo>
                    <a:pt x="9594" y="42024"/>
                    <a:pt x="9701" y="42131"/>
                    <a:pt x="9808" y="42274"/>
                  </a:cubicBezTo>
                  <a:lnTo>
                    <a:pt x="9844" y="42310"/>
                  </a:lnTo>
                  <a:cubicBezTo>
                    <a:pt x="9951" y="42453"/>
                    <a:pt x="10095" y="42597"/>
                    <a:pt x="10238" y="42704"/>
                  </a:cubicBezTo>
                  <a:cubicBezTo>
                    <a:pt x="10417" y="42847"/>
                    <a:pt x="10632" y="42990"/>
                    <a:pt x="10882" y="43062"/>
                  </a:cubicBezTo>
                  <a:cubicBezTo>
                    <a:pt x="11133" y="43169"/>
                    <a:pt x="11383" y="43205"/>
                    <a:pt x="11634" y="43241"/>
                  </a:cubicBezTo>
                  <a:lnTo>
                    <a:pt x="11956" y="43241"/>
                  </a:lnTo>
                  <a:cubicBezTo>
                    <a:pt x="12207" y="43241"/>
                    <a:pt x="12457" y="43205"/>
                    <a:pt x="12708" y="43169"/>
                  </a:cubicBezTo>
                  <a:lnTo>
                    <a:pt x="12743" y="43169"/>
                  </a:lnTo>
                  <a:lnTo>
                    <a:pt x="12994" y="43133"/>
                  </a:lnTo>
                  <a:lnTo>
                    <a:pt x="13531" y="43133"/>
                  </a:lnTo>
                  <a:cubicBezTo>
                    <a:pt x="13710" y="43205"/>
                    <a:pt x="13889" y="43241"/>
                    <a:pt x="14068" y="43312"/>
                  </a:cubicBezTo>
                  <a:lnTo>
                    <a:pt x="14211" y="43384"/>
                  </a:lnTo>
                  <a:cubicBezTo>
                    <a:pt x="14462" y="43491"/>
                    <a:pt x="14712" y="43599"/>
                    <a:pt x="14999" y="43706"/>
                  </a:cubicBezTo>
                  <a:cubicBezTo>
                    <a:pt x="15392" y="43849"/>
                    <a:pt x="15786" y="43921"/>
                    <a:pt x="16180" y="43957"/>
                  </a:cubicBezTo>
                  <a:lnTo>
                    <a:pt x="16287" y="43957"/>
                  </a:lnTo>
                  <a:cubicBezTo>
                    <a:pt x="16395" y="43957"/>
                    <a:pt x="16538" y="43921"/>
                    <a:pt x="16645" y="43921"/>
                  </a:cubicBezTo>
                  <a:cubicBezTo>
                    <a:pt x="16860" y="43885"/>
                    <a:pt x="17075" y="43849"/>
                    <a:pt x="17254" y="43778"/>
                  </a:cubicBezTo>
                  <a:cubicBezTo>
                    <a:pt x="17397" y="43742"/>
                    <a:pt x="17540" y="43670"/>
                    <a:pt x="17647" y="43635"/>
                  </a:cubicBezTo>
                  <a:lnTo>
                    <a:pt x="17719" y="43635"/>
                  </a:lnTo>
                  <a:cubicBezTo>
                    <a:pt x="17862" y="43563"/>
                    <a:pt x="18005" y="43527"/>
                    <a:pt x="18148" y="43491"/>
                  </a:cubicBezTo>
                  <a:lnTo>
                    <a:pt x="18327" y="43456"/>
                  </a:lnTo>
                  <a:lnTo>
                    <a:pt x="18506" y="43420"/>
                  </a:lnTo>
                  <a:lnTo>
                    <a:pt x="18685" y="43384"/>
                  </a:lnTo>
                  <a:cubicBezTo>
                    <a:pt x="18793" y="43348"/>
                    <a:pt x="18936" y="43312"/>
                    <a:pt x="19079" y="43277"/>
                  </a:cubicBezTo>
                  <a:lnTo>
                    <a:pt x="19222" y="43277"/>
                  </a:lnTo>
                  <a:cubicBezTo>
                    <a:pt x="19473" y="43205"/>
                    <a:pt x="19723" y="43098"/>
                    <a:pt x="19974" y="42954"/>
                  </a:cubicBezTo>
                  <a:cubicBezTo>
                    <a:pt x="20117" y="42919"/>
                    <a:pt x="20225" y="42847"/>
                    <a:pt x="20332" y="42776"/>
                  </a:cubicBezTo>
                  <a:cubicBezTo>
                    <a:pt x="20475" y="42668"/>
                    <a:pt x="20583" y="42561"/>
                    <a:pt x="20690" y="42453"/>
                  </a:cubicBezTo>
                  <a:cubicBezTo>
                    <a:pt x="20940" y="42239"/>
                    <a:pt x="21119" y="42024"/>
                    <a:pt x="21298" y="41773"/>
                  </a:cubicBezTo>
                  <a:cubicBezTo>
                    <a:pt x="21334" y="41737"/>
                    <a:pt x="21406" y="41666"/>
                    <a:pt x="21442" y="41594"/>
                  </a:cubicBezTo>
                  <a:lnTo>
                    <a:pt x="21513" y="41558"/>
                  </a:lnTo>
                  <a:cubicBezTo>
                    <a:pt x="21656" y="41523"/>
                    <a:pt x="21800" y="41487"/>
                    <a:pt x="21943" y="41451"/>
                  </a:cubicBezTo>
                  <a:cubicBezTo>
                    <a:pt x="22050" y="41451"/>
                    <a:pt x="22157" y="41415"/>
                    <a:pt x="22265" y="41380"/>
                  </a:cubicBezTo>
                  <a:cubicBezTo>
                    <a:pt x="22587" y="41308"/>
                    <a:pt x="22838" y="41165"/>
                    <a:pt x="23124" y="41022"/>
                  </a:cubicBezTo>
                  <a:cubicBezTo>
                    <a:pt x="23375" y="40878"/>
                    <a:pt x="23625" y="40699"/>
                    <a:pt x="23876" y="40485"/>
                  </a:cubicBezTo>
                  <a:cubicBezTo>
                    <a:pt x="24126" y="40270"/>
                    <a:pt x="24341" y="40019"/>
                    <a:pt x="24556" y="39769"/>
                  </a:cubicBezTo>
                  <a:cubicBezTo>
                    <a:pt x="24878" y="39375"/>
                    <a:pt x="25164" y="38910"/>
                    <a:pt x="25379" y="38444"/>
                  </a:cubicBezTo>
                  <a:cubicBezTo>
                    <a:pt x="25451" y="38337"/>
                    <a:pt x="25486" y="38194"/>
                    <a:pt x="25522" y="38086"/>
                  </a:cubicBezTo>
                  <a:lnTo>
                    <a:pt x="25630" y="38051"/>
                  </a:lnTo>
                  <a:lnTo>
                    <a:pt x="25665" y="38051"/>
                  </a:lnTo>
                  <a:cubicBezTo>
                    <a:pt x="25809" y="37979"/>
                    <a:pt x="25952" y="37943"/>
                    <a:pt x="26095" y="37872"/>
                  </a:cubicBezTo>
                  <a:cubicBezTo>
                    <a:pt x="26131" y="37836"/>
                    <a:pt x="26202" y="37800"/>
                    <a:pt x="26274" y="37764"/>
                  </a:cubicBezTo>
                  <a:lnTo>
                    <a:pt x="26381" y="37693"/>
                  </a:lnTo>
                  <a:lnTo>
                    <a:pt x="26560" y="37693"/>
                  </a:lnTo>
                  <a:cubicBezTo>
                    <a:pt x="26668" y="37693"/>
                    <a:pt x="26739" y="37657"/>
                    <a:pt x="26811" y="37657"/>
                  </a:cubicBezTo>
                  <a:cubicBezTo>
                    <a:pt x="26954" y="37621"/>
                    <a:pt x="27097" y="37549"/>
                    <a:pt x="27205" y="37514"/>
                  </a:cubicBezTo>
                  <a:cubicBezTo>
                    <a:pt x="27598" y="37406"/>
                    <a:pt x="27920" y="37263"/>
                    <a:pt x="28243" y="37048"/>
                  </a:cubicBezTo>
                  <a:lnTo>
                    <a:pt x="28708" y="36798"/>
                  </a:lnTo>
                  <a:lnTo>
                    <a:pt x="28744" y="36798"/>
                  </a:lnTo>
                  <a:cubicBezTo>
                    <a:pt x="28923" y="36655"/>
                    <a:pt x="29137" y="36511"/>
                    <a:pt x="29281" y="36332"/>
                  </a:cubicBezTo>
                  <a:cubicBezTo>
                    <a:pt x="29460" y="36189"/>
                    <a:pt x="29639" y="35975"/>
                    <a:pt x="29746" y="35760"/>
                  </a:cubicBezTo>
                  <a:cubicBezTo>
                    <a:pt x="29889" y="35545"/>
                    <a:pt x="29961" y="35330"/>
                    <a:pt x="30068" y="35115"/>
                  </a:cubicBezTo>
                  <a:cubicBezTo>
                    <a:pt x="30140" y="34865"/>
                    <a:pt x="30211" y="34614"/>
                    <a:pt x="30211" y="34328"/>
                  </a:cubicBezTo>
                  <a:cubicBezTo>
                    <a:pt x="30211" y="34185"/>
                    <a:pt x="30211" y="34006"/>
                    <a:pt x="30211" y="33863"/>
                  </a:cubicBezTo>
                  <a:lnTo>
                    <a:pt x="30211" y="33827"/>
                  </a:lnTo>
                  <a:lnTo>
                    <a:pt x="30211" y="33612"/>
                  </a:lnTo>
                  <a:lnTo>
                    <a:pt x="30247" y="33612"/>
                  </a:lnTo>
                  <a:cubicBezTo>
                    <a:pt x="30319" y="33576"/>
                    <a:pt x="30390" y="33505"/>
                    <a:pt x="30498" y="33469"/>
                  </a:cubicBezTo>
                  <a:cubicBezTo>
                    <a:pt x="30712" y="33290"/>
                    <a:pt x="30963" y="33075"/>
                    <a:pt x="31142" y="32860"/>
                  </a:cubicBezTo>
                  <a:cubicBezTo>
                    <a:pt x="31536" y="32467"/>
                    <a:pt x="31786" y="31966"/>
                    <a:pt x="31965" y="31429"/>
                  </a:cubicBezTo>
                  <a:cubicBezTo>
                    <a:pt x="32001" y="31250"/>
                    <a:pt x="32037" y="31071"/>
                    <a:pt x="32037" y="30927"/>
                  </a:cubicBezTo>
                  <a:cubicBezTo>
                    <a:pt x="32073" y="30784"/>
                    <a:pt x="32073" y="30641"/>
                    <a:pt x="32037" y="30534"/>
                  </a:cubicBezTo>
                  <a:cubicBezTo>
                    <a:pt x="32037" y="30355"/>
                    <a:pt x="32037" y="30140"/>
                    <a:pt x="32001" y="29961"/>
                  </a:cubicBezTo>
                  <a:lnTo>
                    <a:pt x="32001" y="29889"/>
                  </a:lnTo>
                  <a:lnTo>
                    <a:pt x="32001" y="29818"/>
                  </a:lnTo>
                  <a:lnTo>
                    <a:pt x="32001" y="29746"/>
                  </a:lnTo>
                  <a:cubicBezTo>
                    <a:pt x="32001" y="29675"/>
                    <a:pt x="31965" y="29603"/>
                    <a:pt x="31929" y="29496"/>
                  </a:cubicBezTo>
                  <a:cubicBezTo>
                    <a:pt x="31929" y="29424"/>
                    <a:pt x="31929" y="29460"/>
                    <a:pt x="31929" y="29424"/>
                  </a:cubicBezTo>
                  <a:lnTo>
                    <a:pt x="32037" y="29317"/>
                  </a:lnTo>
                  <a:lnTo>
                    <a:pt x="32037" y="29281"/>
                  </a:lnTo>
                  <a:cubicBezTo>
                    <a:pt x="32108" y="29209"/>
                    <a:pt x="32144" y="29138"/>
                    <a:pt x="32216" y="29066"/>
                  </a:cubicBezTo>
                  <a:cubicBezTo>
                    <a:pt x="32359" y="28887"/>
                    <a:pt x="32502" y="28672"/>
                    <a:pt x="32610" y="28458"/>
                  </a:cubicBezTo>
                  <a:cubicBezTo>
                    <a:pt x="32753" y="28207"/>
                    <a:pt x="32860" y="27957"/>
                    <a:pt x="32932" y="27706"/>
                  </a:cubicBezTo>
                  <a:cubicBezTo>
                    <a:pt x="33075" y="27205"/>
                    <a:pt x="33147" y="26668"/>
                    <a:pt x="33075" y="26167"/>
                  </a:cubicBezTo>
                  <a:cubicBezTo>
                    <a:pt x="33039" y="25916"/>
                    <a:pt x="33003" y="25666"/>
                    <a:pt x="32968" y="25451"/>
                  </a:cubicBezTo>
                  <a:cubicBezTo>
                    <a:pt x="32968" y="25379"/>
                    <a:pt x="32968" y="25308"/>
                    <a:pt x="32968" y="25236"/>
                  </a:cubicBezTo>
                  <a:lnTo>
                    <a:pt x="32968" y="25200"/>
                  </a:lnTo>
                  <a:cubicBezTo>
                    <a:pt x="33003" y="25165"/>
                    <a:pt x="33039" y="25093"/>
                    <a:pt x="33075" y="25057"/>
                  </a:cubicBezTo>
                  <a:lnTo>
                    <a:pt x="33182" y="24950"/>
                  </a:lnTo>
                  <a:cubicBezTo>
                    <a:pt x="33325" y="24807"/>
                    <a:pt x="33433" y="24663"/>
                    <a:pt x="33504" y="24520"/>
                  </a:cubicBezTo>
                  <a:cubicBezTo>
                    <a:pt x="33719" y="24234"/>
                    <a:pt x="33791" y="23912"/>
                    <a:pt x="33755" y="23590"/>
                  </a:cubicBezTo>
                  <a:lnTo>
                    <a:pt x="33755" y="23482"/>
                  </a:lnTo>
                  <a:lnTo>
                    <a:pt x="33755" y="23339"/>
                  </a:lnTo>
                  <a:cubicBezTo>
                    <a:pt x="34041" y="23124"/>
                    <a:pt x="34328" y="22909"/>
                    <a:pt x="34650" y="22730"/>
                  </a:cubicBezTo>
                  <a:lnTo>
                    <a:pt x="34936" y="22516"/>
                  </a:lnTo>
                  <a:cubicBezTo>
                    <a:pt x="35437" y="22265"/>
                    <a:pt x="35831" y="21836"/>
                    <a:pt x="36082" y="21334"/>
                  </a:cubicBezTo>
                  <a:cubicBezTo>
                    <a:pt x="36153" y="21156"/>
                    <a:pt x="36225" y="20977"/>
                    <a:pt x="36261" y="20798"/>
                  </a:cubicBezTo>
                  <a:cubicBezTo>
                    <a:pt x="36296" y="20619"/>
                    <a:pt x="36296" y="20440"/>
                    <a:pt x="36296" y="20261"/>
                  </a:cubicBezTo>
                  <a:lnTo>
                    <a:pt x="36296" y="20082"/>
                  </a:lnTo>
                  <a:lnTo>
                    <a:pt x="36475" y="20082"/>
                  </a:lnTo>
                  <a:cubicBezTo>
                    <a:pt x="36762" y="20082"/>
                    <a:pt x="36977" y="20082"/>
                    <a:pt x="37191" y="20046"/>
                  </a:cubicBezTo>
                  <a:cubicBezTo>
                    <a:pt x="37513" y="20046"/>
                    <a:pt x="37871" y="19974"/>
                    <a:pt x="38194" y="19903"/>
                  </a:cubicBezTo>
                  <a:cubicBezTo>
                    <a:pt x="38480" y="19831"/>
                    <a:pt x="38766" y="19724"/>
                    <a:pt x="39053" y="19581"/>
                  </a:cubicBezTo>
                  <a:cubicBezTo>
                    <a:pt x="39232" y="19473"/>
                    <a:pt x="39411" y="19366"/>
                    <a:pt x="39590" y="19258"/>
                  </a:cubicBezTo>
                  <a:lnTo>
                    <a:pt x="39661" y="19223"/>
                  </a:lnTo>
                  <a:cubicBezTo>
                    <a:pt x="39733" y="19151"/>
                    <a:pt x="39840" y="19079"/>
                    <a:pt x="39983" y="19008"/>
                  </a:cubicBezTo>
                  <a:cubicBezTo>
                    <a:pt x="40126" y="18972"/>
                    <a:pt x="40270" y="18936"/>
                    <a:pt x="40413" y="18900"/>
                  </a:cubicBezTo>
                  <a:lnTo>
                    <a:pt x="40556" y="18900"/>
                  </a:lnTo>
                  <a:cubicBezTo>
                    <a:pt x="40842" y="18829"/>
                    <a:pt x="41093" y="18757"/>
                    <a:pt x="41344" y="18614"/>
                  </a:cubicBezTo>
                  <a:cubicBezTo>
                    <a:pt x="41558" y="18543"/>
                    <a:pt x="41773" y="18399"/>
                    <a:pt x="41952" y="18256"/>
                  </a:cubicBezTo>
                  <a:cubicBezTo>
                    <a:pt x="42059" y="18185"/>
                    <a:pt x="42131" y="18149"/>
                    <a:pt x="42167" y="18077"/>
                  </a:cubicBezTo>
                  <a:cubicBezTo>
                    <a:pt x="42274" y="17970"/>
                    <a:pt x="42346" y="17898"/>
                    <a:pt x="42417" y="17791"/>
                  </a:cubicBezTo>
                  <a:cubicBezTo>
                    <a:pt x="42561" y="17612"/>
                    <a:pt x="42668" y="17397"/>
                    <a:pt x="42740" y="17218"/>
                  </a:cubicBezTo>
                  <a:cubicBezTo>
                    <a:pt x="42775" y="17111"/>
                    <a:pt x="42811" y="17003"/>
                    <a:pt x="42847" y="16896"/>
                  </a:cubicBezTo>
                  <a:cubicBezTo>
                    <a:pt x="42847" y="16824"/>
                    <a:pt x="42883" y="16753"/>
                    <a:pt x="42883" y="16681"/>
                  </a:cubicBezTo>
                  <a:lnTo>
                    <a:pt x="43062" y="16538"/>
                  </a:lnTo>
                  <a:lnTo>
                    <a:pt x="43133" y="16538"/>
                  </a:lnTo>
                  <a:cubicBezTo>
                    <a:pt x="43241" y="16466"/>
                    <a:pt x="43384" y="16359"/>
                    <a:pt x="43491" y="16287"/>
                  </a:cubicBezTo>
                  <a:cubicBezTo>
                    <a:pt x="43742" y="16073"/>
                    <a:pt x="43921" y="15822"/>
                    <a:pt x="44028" y="15536"/>
                  </a:cubicBezTo>
                  <a:cubicBezTo>
                    <a:pt x="44171" y="15249"/>
                    <a:pt x="44243" y="14963"/>
                    <a:pt x="44314" y="14677"/>
                  </a:cubicBezTo>
                  <a:cubicBezTo>
                    <a:pt x="44314" y="14426"/>
                    <a:pt x="44314" y="14211"/>
                    <a:pt x="44279" y="13997"/>
                  </a:cubicBezTo>
                  <a:cubicBezTo>
                    <a:pt x="44386" y="13961"/>
                    <a:pt x="44529" y="13889"/>
                    <a:pt x="44672" y="13853"/>
                  </a:cubicBezTo>
                  <a:cubicBezTo>
                    <a:pt x="44780" y="13818"/>
                    <a:pt x="44851" y="13746"/>
                    <a:pt x="44923" y="13674"/>
                  </a:cubicBezTo>
                  <a:lnTo>
                    <a:pt x="45066" y="13603"/>
                  </a:lnTo>
                  <a:lnTo>
                    <a:pt x="45675" y="13603"/>
                  </a:lnTo>
                  <a:lnTo>
                    <a:pt x="45925" y="13567"/>
                  </a:lnTo>
                  <a:cubicBezTo>
                    <a:pt x="46033" y="13531"/>
                    <a:pt x="46140" y="13531"/>
                    <a:pt x="46247" y="13495"/>
                  </a:cubicBezTo>
                  <a:cubicBezTo>
                    <a:pt x="46391" y="13460"/>
                    <a:pt x="46498" y="13424"/>
                    <a:pt x="46641" y="13352"/>
                  </a:cubicBezTo>
                  <a:cubicBezTo>
                    <a:pt x="46856" y="13281"/>
                    <a:pt x="47071" y="13138"/>
                    <a:pt x="47285" y="12994"/>
                  </a:cubicBezTo>
                  <a:cubicBezTo>
                    <a:pt x="47608" y="12708"/>
                    <a:pt x="47858" y="12350"/>
                    <a:pt x="48037" y="11956"/>
                  </a:cubicBezTo>
                  <a:cubicBezTo>
                    <a:pt x="48109" y="11849"/>
                    <a:pt x="48145" y="11742"/>
                    <a:pt x="48180" y="11634"/>
                  </a:cubicBezTo>
                  <a:cubicBezTo>
                    <a:pt x="48180" y="11563"/>
                    <a:pt x="48180" y="11491"/>
                    <a:pt x="48180" y="11455"/>
                  </a:cubicBezTo>
                  <a:lnTo>
                    <a:pt x="48288" y="11384"/>
                  </a:lnTo>
                  <a:cubicBezTo>
                    <a:pt x="48395" y="11312"/>
                    <a:pt x="48467" y="11205"/>
                    <a:pt x="48574" y="11133"/>
                  </a:cubicBezTo>
                  <a:cubicBezTo>
                    <a:pt x="48681" y="11061"/>
                    <a:pt x="48717" y="10990"/>
                    <a:pt x="48825" y="10918"/>
                  </a:cubicBezTo>
                  <a:cubicBezTo>
                    <a:pt x="49004" y="10703"/>
                    <a:pt x="49183" y="10489"/>
                    <a:pt x="49326" y="10238"/>
                  </a:cubicBezTo>
                  <a:cubicBezTo>
                    <a:pt x="49469" y="9952"/>
                    <a:pt x="49505" y="9630"/>
                    <a:pt x="49469" y="9272"/>
                  </a:cubicBezTo>
                  <a:cubicBezTo>
                    <a:pt x="49397" y="8985"/>
                    <a:pt x="49254" y="8699"/>
                    <a:pt x="49039" y="8448"/>
                  </a:cubicBezTo>
                  <a:cubicBezTo>
                    <a:pt x="48860" y="8269"/>
                    <a:pt x="48646" y="8090"/>
                    <a:pt x="48431" y="7947"/>
                  </a:cubicBezTo>
                  <a:cubicBezTo>
                    <a:pt x="48359" y="7876"/>
                    <a:pt x="48252" y="7804"/>
                    <a:pt x="48145" y="7768"/>
                  </a:cubicBezTo>
                  <a:cubicBezTo>
                    <a:pt x="48037" y="7697"/>
                    <a:pt x="47930" y="7625"/>
                    <a:pt x="47822" y="7554"/>
                  </a:cubicBezTo>
                  <a:cubicBezTo>
                    <a:pt x="47858" y="7339"/>
                    <a:pt x="47822" y="7088"/>
                    <a:pt x="47787" y="6873"/>
                  </a:cubicBezTo>
                  <a:cubicBezTo>
                    <a:pt x="47751" y="6802"/>
                    <a:pt x="47715" y="6694"/>
                    <a:pt x="47679" y="6623"/>
                  </a:cubicBezTo>
                  <a:lnTo>
                    <a:pt x="47572" y="6515"/>
                  </a:lnTo>
                  <a:lnTo>
                    <a:pt x="47464" y="6408"/>
                  </a:lnTo>
                  <a:cubicBezTo>
                    <a:pt x="47393" y="6337"/>
                    <a:pt x="47321" y="6301"/>
                    <a:pt x="47250" y="6229"/>
                  </a:cubicBezTo>
                  <a:cubicBezTo>
                    <a:pt x="47142" y="6193"/>
                    <a:pt x="47071" y="6158"/>
                    <a:pt x="46999" y="6122"/>
                  </a:cubicBezTo>
                  <a:lnTo>
                    <a:pt x="46963" y="6122"/>
                  </a:lnTo>
                  <a:cubicBezTo>
                    <a:pt x="46892" y="6050"/>
                    <a:pt x="46820" y="6014"/>
                    <a:pt x="46713" y="5979"/>
                  </a:cubicBezTo>
                  <a:lnTo>
                    <a:pt x="46605" y="5943"/>
                  </a:lnTo>
                  <a:cubicBezTo>
                    <a:pt x="46426" y="5871"/>
                    <a:pt x="46283" y="5800"/>
                    <a:pt x="46140" y="5692"/>
                  </a:cubicBezTo>
                  <a:cubicBezTo>
                    <a:pt x="46140" y="5621"/>
                    <a:pt x="46176" y="5549"/>
                    <a:pt x="46176" y="5513"/>
                  </a:cubicBezTo>
                  <a:lnTo>
                    <a:pt x="46176" y="5477"/>
                  </a:lnTo>
                  <a:cubicBezTo>
                    <a:pt x="46212" y="5370"/>
                    <a:pt x="46247" y="5263"/>
                    <a:pt x="46283" y="5191"/>
                  </a:cubicBezTo>
                  <a:cubicBezTo>
                    <a:pt x="46391" y="4869"/>
                    <a:pt x="46426" y="4547"/>
                    <a:pt x="46319" y="4225"/>
                  </a:cubicBezTo>
                  <a:cubicBezTo>
                    <a:pt x="46247" y="4081"/>
                    <a:pt x="46176" y="3938"/>
                    <a:pt x="46104" y="3831"/>
                  </a:cubicBezTo>
                  <a:cubicBezTo>
                    <a:pt x="45997" y="3724"/>
                    <a:pt x="45889" y="3580"/>
                    <a:pt x="45782" y="3473"/>
                  </a:cubicBezTo>
                  <a:cubicBezTo>
                    <a:pt x="45675" y="3366"/>
                    <a:pt x="45532" y="3258"/>
                    <a:pt x="45424" y="3187"/>
                  </a:cubicBezTo>
                  <a:cubicBezTo>
                    <a:pt x="45281" y="3115"/>
                    <a:pt x="45138" y="3043"/>
                    <a:pt x="45030" y="3008"/>
                  </a:cubicBezTo>
                  <a:cubicBezTo>
                    <a:pt x="45066" y="2757"/>
                    <a:pt x="45066" y="2506"/>
                    <a:pt x="45066" y="2256"/>
                  </a:cubicBezTo>
                  <a:cubicBezTo>
                    <a:pt x="45030" y="1970"/>
                    <a:pt x="44959" y="1647"/>
                    <a:pt x="44816" y="1361"/>
                  </a:cubicBezTo>
                  <a:cubicBezTo>
                    <a:pt x="44816" y="1254"/>
                    <a:pt x="44780" y="1218"/>
                    <a:pt x="44708" y="1146"/>
                  </a:cubicBezTo>
                  <a:cubicBezTo>
                    <a:pt x="44672" y="1039"/>
                    <a:pt x="44601" y="932"/>
                    <a:pt x="44493" y="860"/>
                  </a:cubicBezTo>
                  <a:cubicBezTo>
                    <a:pt x="44350" y="609"/>
                    <a:pt x="44136" y="430"/>
                    <a:pt x="43921" y="287"/>
                  </a:cubicBezTo>
                  <a:cubicBezTo>
                    <a:pt x="43527" y="72"/>
                    <a:pt x="43133" y="1"/>
                    <a:pt x="427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5"/>
            <p:cNvSpPr/>
            <p:nvPr/>
          </p:nvSpPr>
          <p:spPr>
            <a:xfrm>
              <a:off x="2285575" y="1299975"/>
              <a:ext cx="265800" cy="336500"/>
            </a:xfrm>
            <a:custGeom>
              <a:rect b="b" l="l" r="r" t="t"/>
              <a:pathLst>
                <a:path extrusionOk="0" h="13460" w="10632">
                  <a:moveTo>
                    <a:pt x="10488" y="0"/>
                  </a:moveTo>
                  <a:cubicBezTo>
                    <a:pt x="10274" y="0"/>
                    <a:pt x="10095" y="72"/>
                    <a:pt x="9916" y="72"/>
                  </a:cubicBezTo>
                  <a:cubicBezTo>
                    <a:pt x="9737" y="108"/>
                    <a:pt x="9558" y="179"/>
                    <a:pt x="9415" y="251"/>
                  </a:cubicBezTo>
                  <a:cubicBezTo>
                    <a:pt x="9092" y="394"/>
                    <a:pt x="8842" y="645"/>
                    <a:pt x="8734" y="967"/>
                  </a:cubicBezTo>
                  <a:cubicBezTo>
                    <a:pt x="8699" y="1038"/>
                    <a:pt x="8663" y="1110"/>
                    <a:pt x="8663" y="1217"/>
                  </a:cubicBezTo>
                  <a:cubicBezTo>
                    <a:pt x="8663" y="1289"/>
                    <a:pt x="8663" y="1396"/>
                    <a:pt x="8663" y="1468"/>
                  </a:cubicBezTo>
                  <a:cubicBezTo>
                    <a:pt x="8663" y="1647"/>
                    <a:pt x="8699" y="1790"/>
                    <a:pt x="8770" y="1933"/>
                  </a:cubicBezTo>
                  <a:cubicBezTo>
                    <a:pt x="8770" y="1969"/>
                    <a:pt x="8770" y="2005"/>
                    <a:pt x="8806" y="2041"/>
                  </a:cubicBezTo>
                  <a:lnTo>
                    <a:pt x="8806" y="2148"/>
                  </a:lnTo>
                  <a:cubicBezTo>
                    <a:pt x="8734" y="2148"/>
                    <a:pt x="8627" y="2220"/>
                    <a:pt x="8555" y="2255"/>
                  </a:cubicBezTo>
                  <a:cubicBezTo>
                    <a:pt x="8520" y="2255"/>
                    <a:pt x="8484" y="2291"/>
                    <a:pt x="8448" y="2327"/>
                  </a:cubicBezTo>
                  <a:lnTo>
                    <a:pt x="8412" y="2363"/>
                  </a:lnTo>
                  <a:lnTo>
                    <a:pt x="8341" y="2434"/>
                  </a:lnTo>
                  <a:cubicBezTo>
                    <a:pt x="8269" y="2506"/>
                    <a:pt x="8198" y="2613"/>
                    <a:pt x="8162" y="2685"/>
                  </a:cubicBezTo>
                  <a:lnTo>
                    <a:pt x="8126" y="2757"/>
                  </a:lnTo>
                  <a:cubicBezTo>
                    <a:pt x="8090" y="2649"/>
                    <a:pt x="8019" y="2578"/>
                    <a:pt x="7911" y="2578"/>
                  </a:cubicBezTo>
                  <a:lnTo>
                    <a:pt x="6265" y="2255"/>
                  </a:lnTo>
                  <a:lnTo>
                    <a:pt x="6157" y="2255"/>
                  </a:lnTo>
                  <a:cubicBezTo>
                    <a:pt x="5942" y="2184"/>
                    <a:pt x="5692" y="2148"/>
                    <a:pt x="5441" y="2076"/>
                  </a:cubicBezTo>
                  <a:lnTo>
                    <a:pt x="4904" y="1933"/>
                  </a:lnTo>
                  <a:cubicBezTo>
                    <a:pt x="4761" y="1897"/>
                    <a:pt x="4618" y="1862"/>
                    <a:pt x="4475" y="1862"/>
                  </a:cubicBezTo>
                  <a:cubicBezTo>
                    <a:pt x="4296" y="1862"/>
                    <a:pt x="4153" y="1897"/>
                    <a:pt x="4010" y="1933"/>
                  </a:cubicBezTo>
                  <a:cubicBezTo>
                    <a:pt x="3759" y="2041"/>
                    <a:pt x="3508" y="2184"/>
                    <a:pt x="3294" y="2399"/>
                  </a:cubicBezTo>
                  <a:lnTo>
                    <a:pt x="3043" y="2613"/>
                  </a:lnTo>
                  <a:lnTo>
                    <a:pt x="2864" y="2828"/>
                  </a:lnTo>
                  <a:lnTo>
                    <a:pt x="2327" y="3293"/>
                  </a:lnTo>
                  <a:lnTo>
                    <a:pt x="2220" y="3401"/>
                  </a:lnTo>
                  <a:cubicBezTo>
                    <a:pt x="2077" y="3508"/>
                    <a:pt x="1933" y="3651"/>
                    <a:pt x="1790" y="3759"/>
                  </a:cubicBezTo>
                  <a:cubicBezTo>
                    <a:pt x="1611" y="3938"/>
                    <a:pt x="1432" y="4153"/>
                    <a:pt x="1325" y="4403"/>
                  </a:cubicBezTo>
                  <a:cubicBezTo>
                    <a:pt x="1218" y="4510"/>
                    <a:pt x="1182" y="4689"/>
                    <a:pt x="1110" y="4833"/>
                  </a:cubicBezTo>
                  <a:cubicBezTo>
                    <a:pt x="1074" y="4976"/>
                    <a:pt x="1039" y="5119"/>
                    <a:pt x="1039" y="5298"/>
                  </a:cubicBezTo>
                  <a:cubicBezTo>
                    <a:pt x="1039" y="5441"/>
                    <a:pt x="1039" y="5620"/>
                    <a:pt x="1039" y="5799"/>
                  </a:cubicBezTo>
                  <a:cubicBezTo>
                    <a:pt x="1039" y="5906"/>
                    <a:pt x="1039" y="6050"/>
                    <a:pt x="1039" y="6193"/>
                  </a:cubicBezTo>
                  <a:lnTo>
                    <a:pt x="1039" y="6229"/>
                  </a:lnTo>
                  <a:lnTo>
                    <a:pt x="967" y="6336"/>
                  </a:lnTo>
                  <a:lnTo>
                    <a:pt x="931" y="6408"/>
                  </a:lnTo>
                  <a:cubicBezTo>
                    <a:pt x="788" y="6551"/>
                    <a:pt x="645" y="6730"/>
                    <a:pt x="537" y="6873"/>
                  </a:cubicBezTo>
                  <a:cubicBezTo>
                    <a:pt x="394" y="7123"/>
                    <a:pt x="251" y="7374"/>
                    <a:pt x="180" y="7660"/>
                  </a:cubicBezTo>
                  <a:cubicBezTo>
                    <a:pt x="108" y="7911"/>
                    <a:pt x="36" y="8162"/>
                    <a:pt x="36" y="8412"/>
                  </a:cubicBezTo>
                  <a:cubicBezTo>
                    <a:pt x="1" y="8519"/>
                    <a:pt x="1" y="8663"/>
                    <a:pt x="1" y="8770"/>
                  </a:cubicBezTo>
                  <a:cubicBezTo>
                    <a:pt x="1" y="8949"/>
                    <a:pt x="1" y="9092"/>
                    <a:pt x="36" y="9271"/>
                  </a:cubicBezTo>
                  <a:cubicBezTo>
                    <a:pt x="72" y="9486"/>
                    <a:pt x="180" y="9701"/>
                    <a:pt x="287" y="9915"/>
                  </a:cubicBezTo>
                  <a:cubicBezTo>
                    <a:pt x="358" y="10059"/>
                    <a:pt x="430" y="10166"/>
                    <a:pt x="502" y="10309"/>
                  </a:cubicBezTo>
                  <a:lnTo>
                    <a:pt x="537" y="10345"/>
                  </a:lnTo>
                  <a:cubicBezTo>
                    <a:pt x="573" y="10417"/>
                    <a:pt x="609" y="10452"/>
                    <a:pt x="645" y="10524"/>
                  </a:cubicBezTo>
                  <a:lnTo>
                    <a:pt x="681" y="10560"/>
                  </a:lnTo>
                  <a:lnTo>
                    <a:pt x="716" y="10631"/>
                  </a:lnTo>
                  <a:cubicBezTo>
                    <a:pt x="788" y="10667"/>
                    <a:pt x="824" y="10775"/>
                    <a:pt x="860" y="10846"/>
                  </a:cubicBezTo>
                  <a:cubicBezTo>
                    <a:pt x="895" y="10882"/>
                    <a:pt x="895" y="10918"/>
                    <a:pt x="895" y="10954"/>
                  </a:cubicBezTo>
                  <a:cubicBezTo>
                    <a:pt x="931" y="11132"/>
                    <a:pt x="931" y="11276"/>
                    <a:pt x="895" y="11455"/>
                  </a:cubicBezTo>
                  <a:cubicBezTo>
                    <a:pt x="895" y="11634"/>
                    <a:pt x="895" y="11813"/>
                    <a:pt x="895" y="11992"/>
                  </a:cubicBezTo>
                  <a:cubicBezTo>
                    <a:pt x="931" y="12135"/>
                    <a:pt x="967" y="12314"/>
                    <a:pt x="1003" y="12493"/>
                  </a:cubicBezTo>
                  <a:cubicBezTo>
                    <a:pt x="1039" y="12564"/>
                    <a:pt x="1074" y="12636"/>
                    <a:pt x="1110" y="12707"/>
                  </a:cubicBezTo>
                  <a:cubicBezTo>
                    <a:pt x="1146" y="12743"/>
                    <a:pt x="1182" y="12815"/>
                    <a:pt x="1253" y="12886"/>
                  </a:cubicBezTo>
                  <a:cubicBezTo>
                    <a:pt x="1325" y="12994"/>
                    <a:pt x="1468" y="13101"/>
                    <a:pt x="1611" y="13173"/>
                  </a:cubicBezTo>
                  <a:cubicBezTo>
                    <a:pt x="1754" y="13244"/>
                    <a:pt x="1898" y="13316"/>
                    <a:pt x="2041" y="13352"/>
                  </a:cubicBezTo>
                  <a:cubicBezTo>
                    <a:pt x="2220" y="13423"/>
                    <a:pt x="2363" y="13459"/>
                    <a:pt x="2542" y="13459"/>
                  </a:cubicBezTo>
                  <a:cubicBezTo>
                    <a:pt x="2614" y="13459"/>
                    <a:pt x="2685" y="13423"/>
                    <a:pt x="2721" y="13388"/>
                  </a:cubicBezTo>
                  <a:cubicBezTo>
                    <a:pt x="2793" y="13352"/>
                    <a:pt x="2793" y="13280"/>
                    <a:pt x="2793" y="13209"/>
                  </a:cubicBezTo>
                  <a:cubicBezTo>
                    <a:pt x="2793" y="13030"/>
                    <a:pt x="2685" y="12922"/>
                    <a:pt x="2542" y="12922"/>
                  </a:cubicBezTo>
                  <a:lnTo>
                    <a:pt x="2220" y="12922"/>
                  </a:lnTo>
                  <a:cubicBezTo>
                    <a:pt x="2077" y="12886"/>
                    <a:pt x="1969" y="12851"/>
                    <a:pt x="1862" y="12815"/>
                  </a:cubicBezTo>
                  <a:cubicBezTo>
                    <a:pt x="1719" y="12779"/>
                    <a:pt x="1576" y="12672"/>
                    <a:pt x="1504" y="12564"/>
                  </a:cubicBezTo>
                  <a:cubicBezTo>
                    <a:pt x="1468" y="12493"/>
                    <a:pt x="1432" y="12457"/>
                    <a:pt x="1397" y="12385"/>
                  </a:cubicBezTo>
                  <a:cubicBezTo>
                    <a:pt x="1361" y="12278"/>
                    <a:pt x="1325" y="12135"/>
                    <a:pt x="1289" y="12027"/>
                  </a:cubicBezTo>
                  <a:cubicBezTo>
                    <a:pt x="1289" y="11813"/>
                    <a:pt x="1289" y="11562"/>
                    <a:pt x="1325" y="11347"/>
                  </a:cubicBezTo>
                  <a:cubicBezTo>
                    <a:pt x="1325" y="11276"/>
                    <a:pt x="1361" y="11168"/>
                    <a:pt x="1361" y="11097"/>
                  </a:cubicBezTo>
                  <a:cubicBezTo>
                    <a:pt x="1361" y="10918"/>
                    <a:pt x="1361" y="10775"/>
                    <a:pt x="1325" y="10631"/>
                  </a:cubicBezTo>
                  <a:cubicBezTo>
                    <a:pt x="1289" y="10560"/>
                    <a:pt x="1289" y="10488"/>
                    <a:pt x="1253" y="10417"/>
                  </a:cubicBezTo>
                  <a:lnTo>
                    <a:pt x="1218" y="10381"/>
                  </a:lnTo>
                  <a:lnTo>
                    <a:pt x="1182" y="10273"/>
                  </a:lnTo>
                  <a:cubicBezTo>
                    <a:pt x="1074" y="9987"/>
                    <a:pt x="967" y="9701"/>
                    <a:pt x="895" y="9414"/>
                  </a:cubicBezTo>
                  <a:cubicBezTo>
                    <a:pt x="895" y="9271"/>
                    <a:pt x="895" y="9164"/>
                    <a:pt x="895" y="9021"/>
                  </a:cubicBezTo>
                  <a:cubicBezTo>
                    <a:pt x="967" y="8734"/>
                    <a:pt x="1039" y="8412"/>
                    <a:pt x="1146" y="8162"/>
                  </a:cubicBezTo>
                  <a:cubicBezTo>
                    <a:pt x="1218" y="7947"/>
                    <a:pt x="1325" y="7768"/>
                    <a:pt x="1468" y="7589"/>
                  </a:cubicBezTo>
                  <a:lnTo>
                    <a:pt x="1647" y="7374"/>
                  </a:lnTo>
                  <a:cubicBezTo>
                    <a:pt x="1719" y="7302"/>
                    <a:pt x="1790" y="7231"/>
                    <a:pt x="1862" y="7159"/>
                  </a:cubicBezTo>
                  <a:cubicBezTo>
                    <a:pt x="1933" y="7052"/>
                    <a:pt x="2005" y="6945"/>
                    <a:pt x="2077" y="6801"/>
                  </a:cubicBezTo>
                  <a:cubicBezTo>
                    <a:pt x="2148" y="6658"/>
                    <a:pt x="2184" y="6443"/>
                    <a:pt x="2220" y="6264"/>
                  </a:cubicBezTo>
                  <a:cubicBezTo>
                    <a:pt x="2184" y="6157"/>
                    <a:pt x="2184" y="6050"/>
                    <a:pt x="2148" y="5906"/>
                  </a:cubicBezTo>
                  <a:lnTo>
                    <a:pt x="2112" y="5799"/>
                  </a:lnTo>
                  <a:cubicBezTo>
                    <a:pt x="2077" y="5692"/>
                    <a:pt x="2041" y="5549"/>
                    <a:pt x="2005" y="5405"/>
                  </a:cubicBezTo>
                  <a:cubicBezTo>
                    <a:pt x="2005" y="5298"/>
                    <a:pt x="2005" y="5191"/>
                    <a:pt x="2005" y="5083"/>
                  </a:cubicBezTo>
                  <a:cubicBezTo>
                    <a:pt x="2041" y="5012"/>
                    <a:pt x="2041" y="4904"/>
                    <a:pt x="2077" y="4833"/>
                  </a:cubicBezTo>
                  <a:cubicBezTo>
                    <a:pt x="2148" y="4689"/>
                    <a:pt x="2220" y="4582"/>
                    <a:pt x="2291" y="4475"/>
                  </a:cubicBezTo>
                  <a:cubicBezTo>
                    <a:pt x="2470" y="4260"/>
                    <a:pt x="2685" y="4081"/>
                    <a:pt x="2864" y="3866"/>
                  </a:cubicBezTo>
                  <a:lnTo>
                    <a:pt x="3115" y="3616"/>
                  </a:lnTo>
                  <a:lnTo>
                    <a:pt x="3150" y="3616"/>
                  </a:lnTo>
                  <a:cubicBezTo>
                    <a:pt x="3294" y="3508"/>
                    <a:pt x="3401" y="3365"/>
                    <a:pt x="3544" y="3222"/>
                  </a:cubicBezTo>
                  <a:lnTo>
                    <a:pt x="3580" y="3186"/>
                  </a:lnTo>
                  <a:cubicBezTo>
                    <a:pt x="3723" y="3043"/>
                    <a:pt x="3866" y="2900"/>
                    <a:pt x="4010" y="2792"/>
                  </a:cubicBezTo>
                  <a:cubicBezTo>
                    <a:pt x="4081" y="2721"/>
                    <a:pt x="4153" y="2685"/>
                    <a:pt x="4260" y="2649"/>
                  </a:cubicBezTo>
                  <a:lnTo>
                    <a:pt x="4403" y="2578"/>
                  </a:lnTo>
                  <a:lnTo>
                    <a:pt x="4654" y="2578"/>
                  </a:lnTo>
                  <a:cubicBezTo>
                    <a:pt x="4940" y="2649"/>
                    <a:pt x="5191" y="2721"/>
                    <a:pt x="5477" y="2757"/>
                  </a:cubicBezTo>
                  <a:cubicBezTo>
                    <a:pt x="5656" y="2792"/>
                    <a:pt x="5835" y="2864"/>
                    <a:pt x="6014" y="2900"/>
                  </a:cubicBezTo>
                  <a:lnTo>
                    <a:pt x="6336" y="2971"/>
                  </a:lnTo>
                  <a:lnTo>
                    <a:pt x="7732" y="3258"/>
                  </a:lnTo>
                  <a:lnTo>
                    <a:pt x="7840" y="3258"/>
                  </a:lnTo>
                  <a:cubicBezTo>
                    <a:pt x="7875" y="3258"/>
                    <a:pt x="7947" y="3258"/>
                    <a:pt x="7983" y="3222"/>
                  </a:cubicBezTo>
                  <a:cubicBezTo>
                    <a:pt x="8019" y="3186"/>
                    <a:pt x="8019" y="3186"/>
                    <a:pt x="8054" y="3186"/>
                  </a:cubicBezTo>
                  <a:cubicBezTo>
                    <a:pt x="8054" y="3222"/>
                    <a:pt x="8054" y="3293"/>
                    <a:pt x="8054" y="3329"/>
                  </a:cubicBezTo>
                  <a:cubicBezTo>
                    <a:pt x="8054" y="3365"/>
                    <a:pt x="8054" y="3401"/>
                    <a:pt x="8054" y="3437"/>
                  </a:cubicBezTo>
                  <a:lnTo>
                    <a:pt x="8054" y="3580"/>
                  </a:lnTo>
                  <a:cubicBezTo>
                    <a:pt x="8019" y="3616"/>
                    <a:pt x="8019" y="3651"/>
                    <a:pt x="8019" y="3651"/>
                  </a:cubicBezTo>
                  <a:cubicBezTo>
                    <a:pt x="7983" y="3723"/>
                    <a:pt x="7983" y="3795"/>
                    <a:pt x="7947" y="3866"/>
                  </a:cubicBezTo>
                  <a:cubicBezTo>
                    <a:pt x="7947" y="3938"/>
                    <a:pt x="7911" y="4009"/>
                    <a:pt x="7911" y="4081"/>
                  </a:cubicBezTo>
                  <a:cubicBezTo>
                    <a:pt x="7911" y="4153"/>
                    <a:pt x="7911" y="4224"/>
                    <a:pt x="7947" y="4296"/>
                  </a:cubicBezTo>
                  <a:cubicBezTo>
                    <a:pt x="7947" y="4367"/>
                    <a:pt x="7983" y="4439"/>
                    <a:pt x="8019" y="4510"/>
                  </a:cubicBezTo>
                  <a:cubicBezTo>
                    <a:pt x="8054" y="4582"/>
                    <a:pt x="8090" y="4654"/>
                    <a:pt x="8126" y="4689"/>
                  </a:cubicBezTo>
                  <a:cubicBezTo>
                    <a:pt x="8198" y="4833"/>
                    <a:pt x="8341" y="4940"/>
                    <a:pt x="8448" y="5012"/>
                  </a:cubicBezTo>
                  <a:cubicBezTo>
                    <a:pt x="8520" y="5047"/>
                    <a:pt x="8591" y="5083"/>
                    <a:pt x="8663" y="5119"/>
                  </a:cubicBezTo>
                  <a:lnTo>
                    <a:pt x="8699" y="5119"/>
                  </a:lnTo>
                  <a:cubicBezTo>
                    <a:pt x="8770" y="5155"/>
                    <a:pt x="8842" y="5155"/>
                    <a:pt x="8913" y="5191"/>
                  </a:cubicBezTo>
                  <a:cubicBezTo>
                    <a:pt x="9021" y="5191"/>
                    <a:pt x="9164" y="5226"/>
                    <a:pt x="9271" y="5226"/>
                  </a:cubicBezTo>
                  <a:lnTo>
                    <a:pt x="9415" y="5226"/>
                  </a:lnTo>
                  <a:cubicBezTo>
                    <a:pt x="9594" y="5191"/>
                    <a:pt x="9808" y="5155"/>
                    <a:pt x="9987" y="5119"/>
                  </a:cubicBezTo>
                  <a:cubicBezTo>
                    <a:pt x="10023" y="5083"/>
                    <a:pt x="10059" y="5047"/>
                    <a:pt x="10095" y="5012"/>
                  </a:cubicBezTo>
                  <a:cubicBezTo>
                    <a:pt x="10130" y="4976"/>
                    <a:pt x="10130" y="4904"/>
                    <a:pt x="10095" y="4868"/>
                  </a:cubicBezTo>
                  <a:cubicBezTo>
                    <a:pt x="10095" y="4797"/>
                    <a:pt x="10059" y="4761"/>
                    <a:pt x="10023" y="4761"/>
                  </a:cubicBezTo>
                  <a:cubicBezTo>
                    <a:pt x="9987" y="4725"/>
                    <a:pt x="9951" y="4725"/>
                    <a:pt x="9916" y="4725"/>
                  </a:cubicBezTo>
                  <a:lnTo>
                    <a:pt x="9128" y="4725"/>
                  </a:lnTo>
                  <a:cubicBezTo>
                    <a:pt x="9021" y="4689"/>
                    <a:pt x="8913" y="4689"/>
                    <a:pt x="8806" y="4654"/>
                  </a:cubicBezTo>
                  <a:cubicBezTo>
                    <a:pt x="8734" y="4618"/>
                    <a:pt x="8699" y="4582"/>
                    <a:pt x="8627" y="4546"/>
                  </a:cubicBezTo>
                  <a:cubicBezTo>
                    <a:pt x="8591" y="4510"/>
                    <a:pt x="8555" y="4439"/>
                    <a:pt x="8520" y="4403"/>
                  </a:cubicBezTo>
                  <a:cubicBezTo>
                    <a:pt x="8484" y="4367"/>
                    <a:pt x="8448" y="4332"/>
                    <a:pt x="8448" y="4296"/>
                  </a:cubicBezTo>
                  <a:cubicBezTo>
                    <a:pt x="8412" y="4260"/>
                    <a:pt x="8412" y="4188"/>
                    <a:pt x="8377" y="4153"/>
                  </a:cubicBezTo>
                  <a:cubicBezTo>
                    <a:pt x="8377" y="4117"/>
                    <a:pt x="8377" y="4045"/>
                    <a:pt x="8377" y="4009"/>
                  </a:cubicBezTo>
                  <a:cubicBezTo>
                    <a:pt x="8412" y="3938"/>
                    <a:pt x="8412" y="3902"/>
                    <a:pt x="8448" y="3830"/>
                  </a:cubicBezTo>
                  <a:lnTo>
                    <a:pt x="8484" y="3759"/>
                  </a:lnTo>
                  <a:cubicBezTo>
                    <a:pt x="8484" y="3723"/>
                    <a:pt x="8520" y="3651"/>
                    <a:pt x="8520" y="3616"/>
                  </a:cubicBezTo>
                  <a:cubicBezTo>
                    <a:pt x="8555" y="3580"/>
                    <a:pt x="8591" y="3508"/>
                    <a:pt x="8591" y="3437"/>
                  </a:cubicBezTo>
                  <a:lnTo>
                    <a:pt x="8591" y="3365"/>
                  </a:lnTo>
                  <a:lnTo>
                    <a:pt x="8591" y="3329"/>
                  </a:lnTo>
                  <a:cubicBezTo>
                    <a:pt x="8627" y="3222"/>
                    <a:pt x="8627" y="3150"/>
                    <a:pt x="8663" y="3043"/>
                  </a:cubicBezTo>
                  <a:cubicBezTo>
                    <a:pt x="8699" y="3007"/>
                    <a:pt x="8699" y="2971"/>
                    <a:pt x="8734" y="2936"/>
                  </a:cubicBezTo>
                  <a:cubicBezTo>
                    <a:pt x="8770" y="2900"/>
                    <a:pt x="8806" y="2828"/>
                    <a:pt x="8842" y="2792"/>
                  </a:cubicBezTo>
                  <a:lnTo>
                    <a:pt x="8985" y="2721"/>
                  </a:lnTo>
                  <a:lnTo>
                    <a:pt x="9092" y="2685"/>
                  </a:lnTo>
                  <a:lnTo>
                    <a:pt x="9200" y="2613"/>
                  </a:lnTo>
                  <a:cubicBezTo>
                    <a:pt x="9236" y="2578"/>
                    <a:pt x="9271" y="2542"/>
                    <a:pt x="9307" y="2542"/>
                  </a:cubicBezTo>
                  <a:lnTo>
                    <a:pt x="9307" y="2506"/>
                  </a:lnTo>
                  <a:lnTo>
                    <a:pt x="9343" y="2470"/>
                  </a:lnTo>
                  <a:cubicBezTo>
                    <a:pt x="9379" y="2399"/>
                    <a:pt x="9379" y="2363"/>
                    <a:pt x="9379" y="2291"/>
                  </a:cubicBezTo>
                  <a:cubicBezTo>
                    <a:pt x="9379" y="2255"/>
                    <a:pt x="9379" y="2220"/>
                    <a:pt x="9379" y="2148"/>
                  </a:cubicBezTo>
                  <a:cubicBezTo>
                    <a:pt x="9379" y="2112"/>
                    <a:pt x="9343" y="2076"/>
                    <a:pt x="9343" y="2076"/>
                  </a:cubicBezTo>
                  <a:cubicBezTo>
                    <a:pt x="9271" y="1969"/>
                    <a:pt x="9236" y="1862"/>
                    <a:pt x="9200" y="1754"/>
                  </a:cubicBezTo>
                  <a:cubicBezTo>
                    <a:pt x="9128" y="1611"/>
                    <a:pt x="9092" y="1504"/>
                    <a:pt x="9092" y="1361"/>
                  </a:cubicBezTo>
                  <a:cubicBezTo>
                    <a:pt x="9057" y="1289"/>
                    <a:pt x="9057" y="1217"/>
                    <a:pt x="9092" y="1146"/>
                  </a:cubicBezTo>
                  <a:cubicBezTo>
                    <a:pt x="9092" y="1074"/>
                    <a:pt x="9092" y="1038"/>
                    <a:pt x="9128" y="1003"/>
                  </a:cubicBezTo>
                  <a:cubicBezTo>
                    <a:pt x="9164" y="931"/>
                    <a:pt x="9200" y="859"/>
                    <a:pt x="9236" y="788"/>
                  </a:cubicBezTo>
                  <a:cubicBezTo>
                    <a:pt x="9271" y="752"/>
                    <a:pt x="9307" y="680"/>
                    <a:pt x="9379" y="645"/>
                  </a:cubicBezTo>
                  <a:cubicBezTo>
                    <a:pt x="9450" y="609"/>
                    <a:pt x="9522" y="537"/>
                    <a:pt x="9629" y="501"/>
                  </a:cubicBezTo>
                  <a:cubicBezTo>
                    <a:pt x="9701" y="466"/>
                    <a:pt x="9808" y="466"/>
                    <a:pt x="9916" y="430"/>
                  </a:cubicBezTo>
                  <a:cubicBezTo>
                    <a:pt x="10023" y="430"/>
                    <a:pt x="10130" y="394"/>
                    <a:pt x="10202" y="394"/>
                  </a:cubicBezTo>
                  <a:lnTo>
                    <a:pt x="10453" y="394"/>
                  </a:lnTo>
                  <a:cubicBezTo>
                    <a:pt x="10488" y="394"/>
                    <a:pt x="10560" y="358"/>
                    <a:pt x="10596" y="323"/>
                  </a:cubicBezTo>
                  <a:cubicBezTo>
                    <a:pt x="10632" y="287"/>
                    <a:pt x="10632" y="251"/>
                    <a:pt x="10632" y="215"/>
                  </a:cubicBezTo>
                  <a:cubicBezTo>
                    <a:pt x="10632" y="108"/>
                    <a:pt x="10560" y="36"/>
                    <a:pt x="104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5"/>
            <p:cNvSpPr/>
            <p:nvPr/>
          </p:nvSpPr>
          <p:spPr>
            <a:xfrm>
              <a:off x="2265000" y="1640025"/>
              <a:ext cx="315900" cy="187050"/>
            </a:xfrm>
            <a:custGeom>
              <a:rect b="b" l="l" r="r" t="t"/>
              <a:pathLst>
                <a:path extrusionOk="0" h="7482" w="12636">
                  <a:moveTo>
                    <a:pt x="12385" y="0"/>
                  </a:moveTo>
                  <a:cubicBezTo>
                    <a:pt x="12242" y="0"/>
                    <a:pt x="12135" y="108"/>
                    <a:pt x="12099" y="215"/>
                  </a:cubicBezTo>
                  <a:lnTo>
                    <a:pt x="12099" y="251"/>
                  </a:lnTo>
                  <a:lnTo>
                    <a:pt x="12099" y="322"/>
                  </a:lnTo>
                  <a:lnTo>
                    <a:pt x="12099" y="358"/>
                  </a:lnTo>
                  <a:cubicBezTo>
                    <a:pt x="12063" y="430"/>
                    <a:pt x="12027" y="466"/>
                    <a:pt x="12027" y="537"/>
                  </a:cubicBezTo>
                  <a:lnTo>
                    <a:pt x="11992" y="609"/>
                  </a:lnTo>
                  <a:cubicBezTo>
                    <a:pt x="11884" y="824"/>
                    <a:pt x="11741" y="1074"/>
                    <a:pt x="11598" y="1253"/>
                  </a:cubicBezTo>
                  <a:cubicBezTo>
                    <a:pt x="11526" y="1361"/>
                    <a:pt x="11419" y="1468"/>
                    <a:pt x="11311" y="1575"/>
                  </a:cubicBezTo>
                  <a:cubicBezTo>
                    <a:pt x="11204" y="1647"/>
                    <a:pt x="11097" y="1718"/>
                    <a:pt x="10953" y="1754"/>
                  </a:cubicBezTo>
                  <a:cubicBezTo>
                    <a:pt x="10882" y="1790"/>
                    <a:pt x="10774" y="1826"/>
                    <a:pt x="10667" y="1862"/>
                  </a:cubicBezTo>
                  <a:lnTo>
                    <a:pt x="10488" y="1862"/>
                  </a:lnTo>
                  <a:cubicBezTo>
                    <a:pt x="10452" y="1862"/>
                    <a:pt x="10381" y="1862"/>
                    <a:pt x="10345" y="1826"/>
                  </a:cubicBezTo>
                  <a:cubicBezTo>
                    <a:pt x="10309" y="1790"/>
                    <a:pt x="10273" y="1790"/>
                    <a:pt x="10273" y="1754"/>
                  </a:cubicBezTo>
                  <a:cubicBezTo>
                    <a:pt x="10202" y="1718"/>
                    <a:pt x="10166" y="1647"/>
                    <a:pt x="10094" y="1611"/>
                  </a:cubicBezTo>
                  <a:cubicBezTo>
                    <a:pt x="10059" y="1540"/>
                    <a:pt x="10023" y="1504"/>
                    <a:pt x="10023" y="1468"/>
                  </a:cubicBezTo>
                  <a:cubicBezTo>
                    <a:pt x="9987" y="1361"/>
                    <a:pt x="9951" y="1253"/>
                    <a:pt x="9915" y="1146"/>
                  </a:cubicBezTo>
                  <a:lnTo>
                    <a:pt x="9880" y="967"/>
                  </a:lnTo>
                  <a:cubicBezTo>
                    <a:pt x="9880" y="895"/>
                    <a:pt x="9880" y="824"/>
                    <a:pt x="9844" y="716"/>
                  </a:cubicBezTo>
                  <a:cubicBezTo>
                    <a:pt x="9808" y="573"/>
                    <a:pt x="9665" y="466"/>
                    <a:pt x="9522" y="466"/>
                  </a:cubicBezTo>
                  <a:cubicBezTo>
                    <a:pt x="9450" y="466"/>
                    <a:pt x="9378" y="501"/>
                    <a:pt x="9343" y="501"/>
                  </a:cubicBezTo>
                  <a:cubicBezTo>
                    <a:pt x="9307" y="537"/>
                    <a:pt x="9235" y="573"/>
                    <a:pt x="9200" y="609"/>
                  </a:cubicBezTo>
                  <a:cubicBezTo>
                    <a:pt x="9164" y="645"/>
                    <a:pt x="9128" y="680"/>
                    <a:pt x="9128" y="752"/>
                  </a:cubicBezTo>
                  <a:lnTo>
                    <a:pt x="9056" y="859"/>
                  </a:lnTo>
                  <a:cubicBezTo>
                    <a:pt x="8985" y="967"/>
                    <a:pt x="8913" y="1074"/>
                    <a:pt x="8842" y="1182"/>
                  </a:cubicBezTo>
                  <a:cubicBezTo>
                    <a:pt x="8734" y="1289"/>
                    <a:pt x="8663" y="1396"/>
                    <a:pt x="8555" y="1468"/>
                  </a:cubicBezTo>
                  <a:cubicBezTo>
                    <a:pt x="8484" y="1504"/>
                    <a:pt x="8448" y="1540"/>
                    <a:pt x="8376" y="1575"/>
                  </a:cubicBezTo>
                  <a:cubicBezTo>
                    <a:pt x="8305" y="1611"/>
                    <a:pt x="8269" y="1611"/>
                    <a:pt x="8197" y="1611"/>
                  </a:cubicBezTo>
                  <a:lnTo>
                    <a:pt x="8054" y="1611"/>
                  </a:lnTo>
                  <a:cubicBezTo>
                    <a:pt x="8018" y="1611"/>
                    <a:pt x="7947" y="1611"/>
                    <a:pt x="7911" y="1575"/>
                  </a:cubicBezTo>
                  <a:cubicBezTo>
                    <a:pt x="7839" y="1540"/>
                    <a:pt x="7804" y="1504"/>
                    <a:pt x="7732" y="1504"/>
                  </a:cubicBezTo>
                  <a:lnTo>
                    <a:pt x="7660" y="1396"/>
                  </a:lnTo>
                  <a:cubicBezTo>
                    <a:pt x="7625" y="1361"/>
                    <a:pt x="7589" y="1325"/>
                    <a:pt x="7517" y="1289"/>
                  </a:cubicBezTo>
                  <a:cubicBezTo>
                    <a:pt x="7481" y="1253"/>
                    <a:pt x="7446" y="1253"/>
                    <a:pt x="7374" y="1253"/>
                  </a:cubicBezTo>
                  <a:lnTo>
                    <a:pt x="7302" y="1253"/>
                  </a:lnTo>
                  <a:cubicBezTo>
                    <a:pt x="7231" y="1289"/>
                    <a:pt x="7159" y="1325"/>
                    <a:pt x="7123" y="1396"/>
                  </a:cubicBezTo>
                  <a:cubicBezTo>
                    <a:pt x="7123" y="1432"/>
                    <a:pt x="7088" y="1468"/>
                    <a:pt x="7088" y="1540"/>
                  </a:cubicBezTo>
                  <a:lnTo>
                    <a:pt x="7088" y="1575"/>
                  </a:lnTo>
                  <a:cubicBezTo>
                    <a:pt x="7088" y="1647"/>
                    <a:pt x="7016" y="1718"/>
                    <a:pt x="7016" y="1790"/>
                  </a:cubicBezTo>
                  <a:cubicBezTo>
                    <a:pt x="6980" y="1826"/>
                    <a:pt x="6980" y="1862"/>
                    <a:pt x="6944" y="1862"/>
                  </a:cubicBezTo>
                  <a:cubicBezTo>
                    <a:pt x="6873" y="1969"/>
                    <a:pt x="6801" y="2041"/>
                    <a:pt x="6694" y="2112"/>
                  </a:cubicBezTo>
                  <a:cubicBezTo>
                    <a:pt x="6587" y="2184"/>
                    <a:pt x="6479" y="2255"/>
                    <a:pt x="6372" y="2327"/>
                  </a:cubicBezTo>
                  <a:lnTo>
                    <a:pt x="6300" y="2327"/>
                  </a:lnTo>
                  <a:cubicBezTo>
                    <a:pt x="6193" y="2291"/>
                    <a:pt x="6121" y="2255"/>
                    <a:pt x="6050" y="2255"/>
                  </a:cubicBezTo>
                  <a:cubicBezTo>
                    <a:pt x="5978" y="2220"/>
                    <a:pt x="5906" y="2148"/>
                    <a:pt x="5835" y="2112"/>
                  </a:cubicBezTo>
                  <a:cubicBezTo>
                    <a:pt x="5763" y="2076"/>
                    <a:pt x="5692" y="2005"/>
                    <a:pt x="5620" y="1933"/>
                  </a:cubicBezTo>
                  <a:cubicBezTo>
                    <a:pt x="5620" y="1897"/>
                    <a:pt x="5584" y="1862"/>
                    <a:pt x="5548" y="1826"/>
                  </a:cubicBezTo>
                  <a:cubicBezTo>
                    <a:pt x="5548" y="1754"/>
                    <a:pt x="5548" y="1683"/>
                    <a:pt x="5513" y="1611"/>
                  </a:cubicBezTo>
                  <a:lnTo>
                    <a:pt x="5513" y="1432"/>
                  </a:lnTo>
                  <a:cubicBezTo>
                    <a:pt x="5537" y="1241"/>
                    <a:pt x="5385" y="1130"/>
                    <a:pt x="5229" y="1130"/>
                  </a:cubicBezTo>
                  <a:cubicBezTo>
                    <a:pt x="5151" y="1130"/>
                    <a:pt x="5071" y="1158"/>
                    <a:pt x="5012" y="1217"/>
                  </a:cubicBezTo>
                  <a:cubicBezTo>
                    <a:pt x="4976" y="1289"/>
                    <a:pt x="4940" y="1361"/>
                    <a:pt x="4940" y="1432"/>
                  </a:cubicBezTo>
                  <a:cubicBezTo>
                    <a:pt x="4940" y="1611"/>
                    <a:pt x="4976" y="1790"/>
                    <a:pt x="5012" y="1933"/>
                  </a:cubicBezTo>
                  <a:cubicBezTo>
                    <a:pt x="5083" y="2112"/>
                    <a:pt x="5155" y="2291"/>
                    <a:pt x="5298" y="2434"/>
                  </a:cubicBezTo>
                  <a:cubicBezTo>
                    <a:pt x="5548" y="2685"/>
                    <a:pt x="5835" y="2864"/>
                    <a:pt x="6193" y="2935"/>
                  </a:cubicBezTo>
                  <a:lnTo>
                    <a:pt x="6229" y="2935"/>
                  </a:lnTo>
                  <a:cubicBezTo>
                    <a:pt x="6300" y="2935"/>
                    <a:pt x="6372" y="2935"/>
                    <a:pt x="6479" y="2900"/>
                  </a:cubicBezTo>
                  <a:cubicBezTo>
                    <a:pt x="6551" y="2864"/>
                    <a:pt x="6658" y="2828"/>
                    <a:pt x="6730" y="2757"/>
                  </a:cubicBezTo>
                  <a:cubicBezTo>
                    <a:pt x="6909" y="2649"/>
                    <a:pt x="7052" y="2542"/>
                    <a:pt x="7195" y="2399"/>
                  </a:cubicBezTo>
                  <a:cubicBezTo>
                    <a:pt x="7267" y="2327"/>
                    <a:pt x="7302" y="2255"/>
                    <a:pt x="7374" y="2184"/>
                  </a:cubicBezTo>
                  <a:cubicBezTo>
                    <a:pt x="7374" y="2148"/>
                    <a:pt x="7374" y="2148"/>
                    <a:pt x="7410" y="2112"/>
                  </a:cubicBezTo>
                  <a:lnTo>
                    <a:pt x="7410" y="2076"/>
                  </a:lnTo>
                  <a:cubicBezTo>
                    <a:pt x="7517" y="2148"/>
                    <a:pt x="7625" y="2220"/>
                    <a:pt x="7768" y="2255"/>
                  </a:cubicBezTo>
                  <a:cubicBezTo>
                    <a:pt x="7875" y="2327"/>
                    <a:pt x="8018" y="2327"/>
                    <a:pt x="8161" y="2327"/>
                  </a:cubicBezTo>
                  <a:lnTo>
                    <a:pt x="8197" y="2327"/>
                  </a:lnTo>
                  <a:cubicBezTo>
                    <a:pt x="8269" y="2327"/>
                    <a:pt x="8376" y="2327"/>
                    <a:pt x="8448" y="2291"/>
                  </a:cubicBezTo>
                  <a:cubicBezTo>
                    <a:pt x="8519" y="2291"/>
                    <a:pt x="8591" y="2255"/>
                    <a:pt x="8663" y="2220"/>
                  </a:cubicBezTo>
                  <a:lnTo>
                    <a:pt x="8698" y="2220"/>
                  </a:lnTo>
                  <a:cubicBezTo>
                    <a:pt x="8842" y="2148"/>
                    <a:pt x="8985" y="2041"/>
                    <a:pt x="9128" y="1933"/>
                  </a:cubicBezTo>
                  <a:cubicBezTo>
                    <a:pt x="9200" y="1862"/>
                    <a:pt x="9271" y="1790"/>
                    <a:pt x="9307" y="1718"/>
                  </a:cubicBezTo>
                  <a:cubicBezTo>
                    <a:pt x="9414" y="1933"/>
                    <a:pt x="9557" y="2148"/>
                    <a:pt x="9772" y="2291"/>
                  </a:cubicBezTo>
                  <a:cubicBezTo>
                    <a:pt x="9844" y="2399"/>
                    <a:pt x="9987" y="2434"/>
                    <a:pt x="10094" y="2506"/>
                  </a:cubicBezTo>
                  <a:cubicBezTo>
                    <a:pt x="10023" y="2721"/>
                    <a:pt x="9951" y="2935"/>
                    <a:pt x="9844" y="3222"/>
                  </a:cubicBezTo>
                  <a:cubicBezTo>
                    <a:pt x="9772" y="3401"/>
                    <a:pt x="9665" y="3580"/>
                    <a:pt x="9522" y="3759"/>
                  </a:cubicBezTo>
                  <a:cubicBezTo>
                    <a:pt x="9486" y="3830"/>
                    <a:pt x="9414" y="3866"/>
                    <a:pt x="9378" y="3938"/>
                  </a:cubicBezTo>
                  <a:cubicBezTo>
                    <a:pt x="9235" y="4009"/>
                    <a:pt x="9128" y="4081"/>
                    <a:pt x="9021" y="4153"/>
                  </a:cubicBezTo>
                  <a:cubicBezTo>
                    <a:pt x="8734" y="4224"/>
                    <a:pt x="8484" y="4296"/>
                    <a:pt x="8233" y="4331"/>
                  </a:cubicBezTo>
                  <a:lnTo>
                    <a:pt x="8054" y="4331"/>
                  </a:lnTo>
                  <a:cubicBezTo>
                    <a:pt x="7911" y="4331"/>
                    <a:pt x="7732" y="4367"/>
                    <a:pt x="7589" y="4403"/>
                  </a:cubicBezTo>
                  <a:cubicBezTo>
                    <a:pt x="7374" y="4439"/>
                    <a:pt x="7195" y="4582"/>
                    <a:pt x="7088" y="4725"/>
                  </a:cubicBezTo>
                  <a:cubicBezTo>
                    <a:pt x="6944" y="4868"/>
                    <a:pt x="6837" y="5012"/>
                    <a:pt x="6730" y="5191"/>
                  </a:cubicBezTo>
                  <a:cubicBezTo>
                    <a:pt x="6622" y="5334"/>
                    <a:pt x="6587" y="5370"/>
                    <a:pt x="6551" y="5477"/>
                  </a:cubicBezTo>
                  <a:cubicBezTo>
                    <a:pt x="6408" y="5620"/>
                    <a:pt x="6229" y="5763"/>
                    <a:pt x="6050" y="5906"/>
                  </a:cubicBezTo>
                  <a:cubicBezTo>
                    <a:pt x="5906" y="6014"/>
                    <a:pt x="5763" y="6085"/>
                    <a:pt x="5620" y="6157"/>
                  </a:cubicBezTo>
                  <a:cubicBezTo>
                    <a:pt x="5477" y="6229"/>
                    <a:pt x="5334" y="6264"/>
                    <a:pt x="5191" y="6300"/>
                  </a:cubicBezTo>
                  <a:lnTo>
                    <a:pt x="4833" y="6300"/>
                  </a:lnTo>
                  <a:cubicBezTo>
                    <a:pt x="4725" y="6264"/>
                    <a:pt x="4654" y="6264"/>
                    <a:pt x="4546" y="6229"/>
                  </a:cubicBezTo>
                  <a:cubicBezTo>
                    <a:pt x="4475" y="6193"/>
                    <a:pt x="4403" y="6157"/>
                    <a:pt x="4331" y="6085"/>
                  </a:cubicBezTo>
                  <a:cubicBezTo>
                    <a:pt x="4188" y="5942"/>
                    <a:pt x="4045" y="5799"/>
                    <a:pt x="3902" y="5656"/>
                  </a:cubicBezTo>
                  <a:lnTo>
                    <a:pt x="3759" y="5477"/>
                  </a:lnTo>
                  <a:cubicBezTo>
                    <a:pt x="3687" y="5405"/>
                    <a:pt x="3616" y="5334"/>
                    <a:pt x="3544" y="5262"/>
                  </a:cubicBezTo>
                  <a:cubicBezTo>
                    <a:pt x="3508" y="5226"/>
                    <a:pt x="3437" y="5191"/>
                    <a:pt x="3401" y="5155"/>
                  </a:cubicBezTo>
                  <a:lnTo>
                    <a:pt x="3258" y="5119"/>
                  </a:lnTo>
                  <a:lnTo>
                    <a:pt x="2721" y="5119"/>
                  </a:lnTo>
                  <a:lnTo>
                    <a:pt x="2577" y="5155"/>
                  </a:lnTo>
                  <a:lnTo>
                    <a:pt x="2220" y="5226"/>
                  </a:lnTo>
                  <a:cubicBezTo>
                    <a:pt x="2076" y="5226"/>
                    <a:pt x="1862" y="5262"/>
                    <a:pt x="1683" y="5262"/>
                  </a:cubicBezTo>
                  <a:lnTo>
                    <a:pt x="1360" y="5262"/>
                  </a:lnTo>
                  <a:cubicBezTo>
                    <a:pt x="1253" y="5226"/>
                    <a:pt x="1110" y="5191"/>
                    <a:pt x="1003" y="5155"/>
                  </a:cubicBezTo>
                  <a:cubicBezTo>
                    <a:pt x="895" y="5119"/>
                    <a:pt x="824" y="5083"/>
                    <a:pt x="752" y="5012"/>
                  </a:cubicBezTo>
                  <a:cubicBezTo>
                    <a:pt x="716" y="5012"/>
                    <a:pt x="680" y="4976"/>
                    <a:pt x="645" y="4904"/>
                  </a:cubicBezTo>
                  <a:cubicBezTo>
                    <a:pt x="609" y="4868"/>
                    <a:pt x="573" y="4797"/>
                    <a:pt x="537" y="4725"/>
                  </a:cubicBezTo>
                  <a:cubicBezTo>
                    <a:pt x="537" y="4654"/>
                    <a:pt x="501" y="4582"/>
                    <a:pt x="501" y="4510"/>
                  </a:cubicBezTo>
                  <a:cubicBezTo>
                    <a:pt x="466" y="4439"/>
                    <a:pt x="466" y="4331"/>
                    <a:pt x="501" y="4224"/>
                  </a:cubicBezTo>
                  <a:cubicBezTo>
                    <a:pt x="501" y="4081"/>
                    <a:pt x="537" y="3938"/>
                    <a:pt x="609" y="3795"/>
                  </a:cubicBezTo>
                  <a:cubicBezTo>
                    <a:pt x="824" y="3365"/>
                    <a:pt x="1110" y="2935"/>
                    <a:pt x="1432" y="2542"/>
                  </a:cubicBezTo>
                  <a:lnTo>
                    <a:pt x="1504" y="2434"/>
                  </a:lnTo>
                  <a:cubicBezTo>
                    <a:pt x="1539" y="2399"/>
                    <a:pt x="1539" y="2363"/>
                    <a:pt x="1539" y="2291"/>
                  </a:cubicBezTo>
                  <a:cubicBezTo>
                    <a:pt x="1539" y="2220"/>
                    <a:pt x="1468" y="2184"/>
                    <a:pt x="1432" y="2112"/>
                  </a:cubicBezTo>
                  <a:lnTo>
                    <a:pt x="1253" y="2112"/>
                  </a:lnTo>
                  <a:cubicBezTo>
                    <a:pt x="1181" y="2112"/>
                    <a:pt x="1146" y="2148"/>
                    <a:pt x="1110" y="2220"/>
                  </a:cubicBezTo>
                  <a:lnTo>
                    <a:pt x="1003" y="2327"/>
                  </a:lnTo>
                  <a:cubicBezTo>
                    <a:pt x="609" y="2792"/>
                    <a:pt x="287" y="3329"/>
                    <a:pt x="72" y="3938"/>
                  </a:cubicBezTo>
                  <a:cubicBezTo>
                    <a:pt x="0" y="4224"/>
                    <a:pt x="0" y="4510"/>
                    <a:pt x="72" y="4833"/>
                  </a:cubicBezTo>
                  <a:cubicBezTo>
                    <a:pt x="108" y="4976"/>
                    <a:pt x="179" y="5119"/>
                    <a:pt x="287" y="5226"/>
                  </a:cubicBezTo>
                  <a:cubicBezTo>
                    <a:pt x="394" y="5370"/>
                    <a:pt x="501" y="5477"/>
                    <a:pt x="645" y="5584"/>
                  </a:cubicBezTo>
                  <a:cubicBezTo>
                    <a:pt x="788" y="5656"/>
                    <a:pt x="931" y="5692"/>
                    <a:pt x="1074" y="5727"/>
                  </a:cubicBezTo>
                  <a:cubicBezTo>
                    <a:pt x="1253" y="5799"/>
                    <a:pt x="1432" y="5835"/>
                    <a:pt x="1611" y="5835"/>
                  </a:cubicBezTo>
                  <a:cubicBezTo>
                    <a:pt x="1790" y="5835"/>
                    <a:pt x="1969" y="5835"/>
                    <a:pt x="2148" y="5871"/>
                  </a:cubicBezTo>
                  <a:lnTo>
                    <a:pt x="2971" y="5871"/>
                  </a:lnTo>
                  <a:lnTo>
                    <a:pt x="3007" y="5942"/>
                  </a:lnTo>
                  <a:cubicBezTo>
                    <a:pt x="3079" y="6050"/>
                    <a:pt x="3150" y="6121"/>
                    <a:pt x="3222" y="6229"/>
                  </a:cubicBezTo>
                  <a:lnTo>
                    <a:pt x="3258" y="6300"/>
                  </a:lnTo>
                  <a:cubicBezTo>
                    <a:pt x="3365" y="6551"/>
                    <a:pt x="3544" y="6730"/>
                    <a:pt x="3723" y="6909"/>
                  </a:cubicBezTo>
                  <a:cubicBezTo>
                    <a:pt x="3830" y="7016"/>
                    <a:pt x="3973" y="7123"/>
                    <a:pt x="4117" y="7195"/>
                  </a:cubicBezTo>
                  <a:cubicBezTo>
                    <a:pt x="4188" y="7267"/>
                    <a:pt x="4260" y="7302"/>
                    <a:pt x="4367" y="7338"/>
                  </a:cubicBezTo>
                  <a:cubicBezTo>
                    <a:pt x="4475" y="7374"/>
                    <a:pt x="4546" y="7410"/>
                    <a:pt x="4654" y="7410"/>
                  </a:cubicBezTo>
                  <a:cubicBezTo>
                    <a:pt x="4833" y="7446"/>
                    <a:pt x="5012" y="7481"/>
                    <a:pt x="5155" y="7481"/>
                  </a:cubicBezTo>
                  <a:lnTo>
                    <a:pt x="5369" y="7481"/>
                  </a:lnTo>
                  <a:cubicBezTo>
                    <a:pt x="5477" y="7481"/>
                    <a:pt x="5620" y="7446"/>
                    <a:pt x="5727" y="7410"/>
                  </a:cubicBezTo>
                  <a:cubicBezTo>
                    <a:pt x="5906" y="7374"/>
                    <a:pt x="6050" y="7338"/>
                    <a:pt x="6229" y="7231"/>
                  </a:cubicBezTo>
                  <a:cubicBezTo>
                    <a:pt x="6372" y="7195"/>
                    <a:pt x="6479" y="7123"/>
                    <a:pt x="6622" y="7052"/>
                  </a:cubicBezTo>
                  <a:cubicBezTo>
                    <a:pt x="6765" y="6945"/>
                    <a:pt x="6909" y="6837"/>
                    <a:pt x="7016" y="6730"/>
                  </a:cubicBezTo>
                  <a:cubicBezTo>
                    <a:pt x="7195" y="6587"/>
                    <a:pt x="7302" y="6443"/>
                    <a:pt x="7446" y="6264"/>
                  </a:cubicBezTo>
                  <a:cubicBezTo>
                    <a:pt x="7589" y="6050"/>
                    <a:pt x="7732" y="5835"/>
                    <a:pt x="7839" y="5584"/>
                  </a:cubicBezTo>
                  <a:cubicBezTo>
                    <a:pt x="7839" y="5584"/>
                    <a:pt x="7839" y="5549"/>
                    <a:pt x="7839" y="5513"/>
                  </a:cubicBezTo>
                  <a:cubicBezTo>
                    <a:pt x="7875" y="5477"/>
                    <a:pt x="7911" y="5405"/>
                    <a:pt x="7911" y="5370"/>
                  </a:cubicBezTo>
                  <a:cubicBezTo>
                    <a:pt x="7947" y="5298"/>
                    <a:pt x="7911" y="5298"/>
                    <a:pt x="7947" y="5262"/>
                  </a:cubicBezTo>
                  <a:lnTo>
                    <a:pt x="7947" y="5226"/>
                  </a:lnTo>
                  <a:cubicBezTo>
                    <a:pt x="8090" y="5155"/>
                    <a:pt x="8197" y="5155"/>
                    <a:pt x="8340" y="5119"/>
                  </a:cubicBezTo>
                  <a:lnTo>
                    <a:pt x="8484" y="5083"/>
                  </a:lnTo>
                  <a:cubicBezTo>
                    <a:pt x="8734" y="5012"/>
                    <a:pt x="8949" y="4940"/>
                    <a:pt x="9200" y="4833"/>
                  </a:cubicBezTo>
                  <a:cubicBezTo>
                    <a:pt x="9378" y="4761"/>
                    <a:pt x="9557" y="4654"/>
                    <a:pt x="9772" y="4510"/>
                  </a:cubicBezTo>
                  <a:cubicBezTo>
                    <a:pt x="9915" y="4403"/>
                    <a:pt x="10094" y="4260"/>
                    <a:pt x="10202" y="4081"/>
                  </a:cubicBezTo>
                  <a:cubicBezTo>
                    <a:pt x="10381" y="3795"/>
                    <a:pt x="10560" y="3472"/>
                    <a:pt x="10667" y="3114"/>
                  </a:cubicBezTo>
                  <a:cubicBezTo>
                    <a:pt x="10703" y="2971"/>
                    <a:pt x="10774" y="2792"/>
                    <a:pt x="10810" y="2613"/>
                  </a:cubicBezTo>
                  <a:cubicBezTo>
                    <a:pt x="10810" y="2578"/>
                    <a:pt x="10810" y="2542"/>
                    <a:pt x="10810" y="2506"/>
                  </a:cubicBezTo>
                  <a:lnTo>
                    <a:pt x="10918" y="2506"/>
                  </a:lnTo>
                  <a:cubicBezTo>
                    <a:pt x="11025" y="2470"/>
                    <a:pt x="11168" y="2434"/>
                    <a:pt x="11311" y="2363"/>
                  </a:cubicBezTo>
                  <a:cubicBezTo>
                    <a:pt x="11526" y="2255"/>
                    <a:pt x="11741" y="2112"/>
                    <a:pt x="11920" y="1933"/>
                  </a:cubicBezTo>
                  <a:cubicBezTo>
                    <a:pt x="11992" y="1826"/>
                    <a:pt x="12063" y="1754"/>
                    <a:pt x="12135" y="1647"/>
                  </a:cubicBezTo>
                  <a:cubicBezTo>
                    <a:pt x="12206" y="1540"/>
                    <a:pt x="12278" y="1432"/>
                    <a:pt x="12349" y="1325"/>
                  </a:cubicBezTo>
                  <a:cubicBezTo>
                    <a:pt x="12457" y="1110"/>
                    <a:pt x="12528" y="895"/>
                    <a:pt x="12564" y="680"/>
                  </a:cubicBezTo>
                  <a:cubicBezTo>
                    <a:pt x="12600" y="573"/>
                    <a:pt x="12600" y="430"/>
                    <a:pt x="12600" y="287"/>
                  </a:cubicBezTo>
                  <a:cubicBezTo>
                    <a:pt x="12636" y="179"/>
                    <a:pt x="12564" y="72"/>
                    <a:pt x="124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5"/>
            <p:cNvSpPr/>
            <p:nvPr/>
          </p:nvSpPr>
          <p:spPr>
            <a:xfrm>
              <a:off x="2447550" y="1468200"/>
              <a:ext cx="243425" cy="120850"/>
            </a:xfrm>
            <a:custGeom>
              <a:rect b="b" l="l" r="r" t="t"/>
              <a:pathLst>
                <a:path extrusionOk="0" h="4834" w="9737">
                  <a:moveTo>
                    <a:pt x="2076" y="1"/>
                  </a:moveTo>
                  <a:cubicBezTo>
                    <a:pt x="2005" y="1"/>
                    <a:pt x="1933" y="37"/>
                    <a:pt x="1898" y="72"/>
                  </a:cubicBezTo>
                  <a:lnTo>
                    <a:pt x="1790" y="216"/>
                  </a:lnTo>
                  <a:lnTo>
                    <a:pt x="1647" y="394"/>
                  </a:lnTo>
                  <a:cubicBezTo>
                    <a:pt x="1540" y="502"/>
                    <a:pt x="1468" y="609"/>
                    <a:pt x="1396" y="717"/>
                  </a:cubicBezTo>
                  <a:lnTo>
                    <a:pt x="1361" y="752"/>
                  </a:lnTo>
                  <a:cubicBezTo>
                    <a:pt x="1182" y="1003"/>
                    <a:pt x="1003" y="1254"/>
                    <a:pt x="859" y="1504"/>
                  </a:cubicBezTo>
                  <a:cubicBezTo>
                    <a:pt x="716" y="1719"/>
                    <a:pt x="573" y="2005"/>
                    <a:pt x="466" y="2256"/>
                  </a:cubicBezTo>
                  <a:lnTo>
                    <a:pt x="394" y="2327"/>
                  </a:lnTo>
                  <a:cubicBezTo>
                    <a:pt x="287" y="2578"/>
                    <a:pt x="179" y="2829"/>
                    <a:pt x="72" y="3079"/>
                  </a:cubicBezTo>
                  <a:cubicBezTo>
                    <a:pt x="36" y="3186"/>
                    <a:pt x="0" y="3330"/>
                    <a:pt x="36" y="3473"/>
                  </a:cubicBezTo>
                  <a:cubicBezTo>
                    <a:pt x="36" y="3616"/>
                    <a:pt x="72" y="3759"/>
                    <a:pt x="144" y="3867"/>
                  </a:cubicBezTo>
                  <a:cubicBezTo>
                    <a:pt x="179" y="3938"/>
                    <a:pt x="215" y="3974"/>
                    <a:pt x="251" y="4010"/>
                  </a:cubicBezTo>
                  <a:lnTo>
                    <a:pt x="251" y="4046"/>
                  </a:lnTo>
                  <a:cubicBezTo>
                    <a:pt x="287" y="4117"/>
                    <a:pt x="323" y="4153"/>
                    <a:pt x="394" y="4189"/>
                  </a:cubicBezTo>
                  <a:cubicBezTo>
                    <a:pt x="502" y="4296"/>
                    <a:pt x="645" y="4368"/>
                    <a:pt x="788" y="4403"/>
                  </a:cubicBezTo>
                  <a:lnTo>
                    <a:pt x="1217" y="4403"/>
                  </a:lnTo>
                  <a:cubicBezTo>
                    <a:pt x="1361" y="4368"/>
                    <a:pt x="1504" y="4368"/>
                    <a:pt x="1647" y="4332"/>
                  </a:cubicBezTo>
                  <a:cubicBezTo>
                    <a:pt x="1719" y="4332"/>
                    <a:pt x="1790" y="4296"/>
                    <a:pt x="1826" y="4260"/>
                  </a:cubicBezTo>
                  <a:lnTo>
                    <a:pt x="1969" y="4225"/>
                  </a:lnTo>
                  <a:lnTo>
                    <a:pt x="2041" y="4296"/>
                  </a:lnTo>
                  <a:lnTo>
                    <a:pt x="2148" y="4368"/>
                  </a:lnTo>
                  <a:cubicBezTo>
                    <a:pt x="2220" y="4439"/>
                    <a:pt x="2291" y="4511"/>
                    <a:pt x="2399" y="4547"/>
                  </a:cubicBezTo>
                  <a:cubicBezTo>
                    <a:pt x="2578" y="4654"/>
                    <a:pt x="2757" y="4726"/>
                    <a:pt x="2936" y="4797"/>
                  </a:cubicBezTo>
                  <a:cubicBezTo>
                    <a:pt x="3043" y="4797"/>
                    <a:pt x="3150" y="4833"/>
                    <a:pt x="3258" y="4833"/>
                  </a:cubicBezTo>
                  <a:cubicBezTo>
                    <a:pt x="3329" y="4833"/>
                    <a:pt x="3437" y="4797"/>
                    <a:pt x="3544" y="4797"/>
                  </a:cubicBezTo>
                  <a:cubicBezTo>
                    <a:pt x="3723" y="4761"/>
                    <a:pt x="3902" y="4654"/>
                    <a:pt x="4045" y="4547"/>
                  </a:cubicBezTo>
                  <a:cubicBezTo>
                    <a:pt x="4117" y="4475"/>
                    <a:pt x="4188" y="4403"/>
                    <a:pt x="4260" y="4368"/>
                  </a:cubicBezTo>
                  <a:cubicBezTo>
                    <a:pt x="4296" y="4296"/>
                    <a:pt x="4332" y="4260"/>
                    <a:pt x="4403" y="4189"/>
                  </a:cubicBezTo>
                  <a:lnTo>
                    <a:pt x="4439" y="4153"/>
                  </a:lnTo>
                  <a:cubicBezTo>
                    <a:pt x="4511" y="4046"/>
                    <a:pt x="4618" y="3902"/>
                    <a:pt x="4690" y="3759"/>
                  </a:cubicBezTo>
                  <a:lnTo>
                    <a:pt x="4833" y="3580"/>
                  </a:lnTo>
                  <a:lnTo>
                    <a:pt x="4940" y="3401"/>
                  </a:lnTo>
                  <a:lnTo>
                    <a:pt x="5012" y="3437"/>
                  </a:lnTo>
                  <a:lnTo>
                    <a:pt x="5083" y="3437"/>
                  </a:lnTo>
                  <a:cubicBezTo>
                    <a:pt x="5191" y="3473"/>
                    <a:pt x="5298" y="3509"/>
                    <a:pt x="5370" y="3509"/>
                  </a:cubicBezTo>
                  <a:lnTo>
                    <a:pt x="5835" y="3509"/>
                  </a:lnTo>
                  <a:cubicBezTo>
                    <a:pt x="6014" y="3437"/>
                    <a:pt x="6157" y="3365"/>
                    <a:pt x="6264" y="3258"/>
                  </a:cubicBezTo>
                  <a:cubicBezTo>
                    <a:pt x="6372" y="3186"/>
                    <a:pt x="6479" y="3079"/>
                    <a:pt x="6551" y="2972"/>
                  </a:cubicBezTo>
                  <a:cubicBezTo>
                    <a:pt x="6658" y="2829"/>
                    <a:pt x="6766" y="2721"/>
                    <a:pt x="6837" y="2578"/>
                  </a:cubicBezTo>
                  <a:cubicBezTo>
                    <a:pt x="6945" y="2435"/>
                    <a:pt x="6945" y="2435"/>
                    <a:pt x="6980" y="2363"/>
                  </a:cubicBezTo>
                  <a:lnTo>
                    <a:pt x="7016" y="2292"/>
                  </a:lnTo>
                  <a:lnTo>
                    <a:pt x="7159" y="2292"/>
                  </a:lnTo>
                  <a:cubicBezTo>
                    <a:pt x="7231" y="2327"/>
                    <a:pt x="7338" y="2363"/>
                    <a:pt x="7410" y="2363"/>
                  </a:cubicBezTo>
                  <a:cubicBezTo>
                    <a:pt x="7517" y="2399"/>
                    <a:pt x="7625" y="2399"/>
                    <a:pt x="7732" y="2399"/>
                  </a:cubicBezTo>
                  <a:lnTo>
                    <a:pt x="8090" y="2399"/>
                  </a:lnTo>
                  <a:cubicBezTo>
                    <a:pt x="8197" y="2363"/>
                    <a:pt x="8305" y="2327"/>
                    <a:pt x="8376" y="2292"/>
                  </a:cubicBezTo>
                  <a:cubicBezTo>
                    <a:pt x="8484" y="2256"/>
                    <a:pt x="8555" y="2220"/>
                    <a:pt x="8627" y="2148"/>
                  </a:cubicBezTo>
                  <a:cubicBezTo>
                    <a:pt x="8770" y="2041"/>
                    <a:pt x="8949" y="1898"/>
                    <a:pt x="9056" y="1719"/>
                  </a:cubicBezTo>
                  <a:cubicBezTo>
                    <a:pt x="9200" y="1540"/>
                    <a:pt x="9343" y="1325"/>
                    <a:pt x="9450" y="1146"/>
                  </a:cubicBezTo>
                  <a:lnTo>
                    <a:pt x="9486" y="1075"/>
                  </a:lnTo>
                  <a:cubicBezTo>
                    <a:pt x="9593" y="896"/>
                    <a:pt x="9665" y="752"/>
                    <a:pt x="9737" y="573"/>
                  </a:cubicBezTo>
                  <a:cubicBezTo>
                    <a:pt x="9701" y="394"/>
                    <a:pt x="9593" y="251"/>
                    <a:pt x="9450" y="180"/>
                  </a:cubicBezTo>
                  <a:lnTo>
                    <a:pt x="9343" y="180"/>
                  </a:lnTo>
                  <a:cubicBezTo>
                    <a:pt x="9271" y="180"/>
                    <a:pt x="9200" y="216"/>
                    <a:pt x="9128" y="251"/>
                  </a:cubicBezTo>
                  <a:cubicBezTo>
                    <a:pt x="8985" y="323"/>
                    <a:pt x="8913" y="466"/>
                    <a:pt x="8913" y="609"/>
                  </a:cubicBezTo>
                  <a:cubicBezTo>
                    <a:pt x="8913" y="681"/>
                    <a:pt x="8878" y="717"/>
                    <a:pt x="8878" y="788"/>
                  </a:cubicBezTo>
                  <a:cubicBezTo>
                    <a:pt x="8842" y="896"/>
                    <a:pt x="8806" y="967"/>
                    <a:pt x="8770" y="1003"/>
                  </a:cubicBezTo>
                  <a:cubicBezTo>
                    <a:pt x="8663" y="1182"/>
                    <a:pt x="8591" y="1325"/>
                    <a:pt x="8484" y="1468"/>
                  </a:cubicBezTo>
                  <a:cubicBezTo>
                    <a:pt x="8376" y="1576"/>
                    <a:pt x="8305" y="1647"/>
                    <a:pt x="8197" y="1719"/>
                  </a:cubicBezTo>
                  <a:cubicBezTo>
                    <a:pt x="8162" y="1755"/>
                    <a:pt x="8126" y="1790"/>
                    <a:pt x="8054" y="1826"/>
                  </a:cubicBezTo>
                  <a:cubicBezTo>
                    <a:pt x="8018" y="1826"/>
                    <a:pt x="7947" y="1862"/>
                    <a:pt x="7911" y="1862"/>
                  </a:cubicBezTo>
                  <a:lnTo>
                    <a:pt x="7696" y="1862"/>
                  </a:lnTo>
                  <a:lnTo>
                    <a:pt x="7517" y="1826"/>
                  </a:lnTo>
                  <a:cubicBezTo>
                    <a:pt x="7482" y="1790"/>
                    <a:pt x="7410" y="1790"/>
                    <a:pt x="7374" y="1755"/>
                  </a:cubicBezTo>
                  <a:cubicBezTo>
                    <a:pt x="7303" y="1719"/>
                    <a:pt x="7195" y="1683"/>
                    <a:pt x="7124" y="1647"/>
                  </a:cubicBezTo>
                  <a:lnTo>
                    <a:pt x="6766" y="1647"/>
                  </a:lnTo>
                  <a:lnTo>
                    <a:pt x="6694" y="1683"/>
                  </a:lnTo>
                  <a:cubicBezTo>
                    <a:pt x="6658" y="1719"/>
                    <a:pt x="6622" y="1755"/>
                    <a:pt x="6587" y="1790"/>
                  </a:cubicBezTo>
                  <a:cubicBezTo>
                    <a:pt x="6515" y="1826"/>
                    <a:pt x="6479" y="1898"/>
                    <a:pt x="6443" y="1934"/>
                  </a:cubicBezTo>
                  <a:lnTo>
                    <a:pt x="6443" y="2005"/>
                  </a:lnTo>
                  <a:lnTo>
                    <a:pt x="6336" y="2184"/>
                  </a:lnTo>
                  <a:cubicBezTo>
                    <a:pt x="6229" y="2327"/>
                    <a:pt x="6086" y="2506"/>
                    <a:pt x="5978" y="2685"/>
                  </a:cubicBezTo>
                  <a:cubicBezTo>
                    <a:pt x="5907" y="2757"/>
                    <a:pt x="5835" y="2829"/>
                    <a:pt x="5763" y="2900"/>
                  </a:cubicBezTo>
                  <a:lnTo>
                    <a:pt x="5656" y="2972"/>
                  </a:lnTo>
                  <a:cubicBezTo>
                    <a:pt x="5620" y="2972"/>
                    <a:pt x="5549" y="3008"/>
                    <a:pt x="5513" y="3008"/>
                  </a:cubicBezTo>
                  <a:lnTo>
                    <a:pt x="5155" y="3008"/>
                  </a:lnTo>
                  <a:cubicBezTo>
                    <a:pt x="5083" y="3008"/>
                    <a:pt x="5012" y="2972"/>
                    <a:pt x="4940" y="2972"/>
                  </a:cubicBezTo>
                  <a:lnTo>
                    <a:pt x="4833" y="2972"/>
                  </a:lnTo>
                  <a:cubicBezTo>
                    <a:pt x="4761" y="3008"/>
                    <a:pt x="4725" y="3043"/>
                    <a:pt x="4690" y="3115"/>
                  </a:cubicBezTo>
                  <a:lnTo>
                    <a:pt x="4618" y="3186"/>
                  </a:lnTo>
                  <a:lnTo>
                    <a:pt x="4618" y="3222"/>
                  </a:lnTo>
                  <a:lnTo>
                    <a:pt x="4582" y="3258"/>
                  </a:lnTo>
                  <a:lnTo>
                    <a:pt x="4511" y="3330"/>
                  </a:lnTo>
                  <a:lnTo>
                    <a:pt x="4511" y="3365"/>
                  </a:lnTo>
                  <a:lnTo>
                    <a:pt x="4332" y="3616"/>
                  </a:lnTo>
                  <a:lnTo>
                    <a:pt x="4224" y="3723"/>
                  </a:lnTo>
                  <a:cubicBezTo>
                    <a:pt x="4117" y="3902"/>
                    <a:pt x="3974" y="4046"/>
                    <a:pt x="3830" y="4189"/>
                  </a:cubicBezTo>
                  <a:cubicBezTo>
                    <a:pt x="3759" y="4225"/>
                    <a:pt x="3687" y="4260"/>
                    <a:pt x="3616" y="4296"/>
                  </a:cubicBezTo>
                  <a:lnTo>
                    <a:pt x="3472" y="4332"/>
                  </a:lnTo>
                  <a:lnTo>
                    <a:pt x="3222" y="4332"/>
                  </a:lnTo>
                  <a:cubicBezTo>
                    <a:pt x="3150" y="4332"/>
                    <a:pt x="3043" y="4296"/>
                    <a:pt x="2971" y="4260"/>
                  </a:cubicBezTo>
                  <a:cubicBezTo>
                    <a:pt x="2864" y="4225"/>
                    <a:pt x="2757" y="4153"/>
                    <a:pt x="2649" y="4081"/>
                  </a:cubicBezTo>
                  <a:lnTo>
                    <a:pt x="2506" y="3938"/>
                  </a:lnTo>
                  <a:lnTo>
                    <a:pt x="2434" y="3902"/>
                  </a:lnTo>
                  <a:lnTo>
                    <a:pt x="2327" y="3759"/>
                  </a:lnTo>
                  <a:cubicBezTo>
                    <a:pt x="2291" y="3759"/>
                    <a:pt x="2255" y="3723"/>
                    <a:pt x="2220" y="3688"/>
                  </a:cubicBezTo>
                  <a:cubicBezTo>
                    <a:pt x="2148" y="3652"/>
                    <a:pt x="2076" y="3652"/>
                    <a:pt x="2005" y="3652"/>
                  </a:cubicBezTo>
                  <a:lnTo>
                    <a:pt x="1969" y="3652"/>
                  </a:lnTo>
                  <a:cubicBezTo>
                    <a:pt x="1898" y="3652"/>
                    <a:pt x="1826" y="3652"/>
                    <a:pt x="1754" y="3688"/>
                  </a:cubicBezTo>
                  <a:lnTo>
                    <a:pt x="1719" y="3688"/>
                  </a:lnTo>
                  <a:cubicBezTo>
                    <a:pt x="1575" y="3723"/>
                    <a:pt x="1396" y="3759"/>
                    <a:pt x="1217" y="3795"/>
                  </a:cubicBezTo>
                  <a:lnTo>
                    <a:pt x="1003" y="3795"/>
                  </a:lnTo>
                  <a:lnTo>
                    <a:pt x="895" y="3759"/>
                  </a:lnTo>
                  <a:lnTo>
                    <a:pt x="752" y="3688"/>
                  </a:lnTo>
                  <a:cubicBezTo>
                    <a:pt x="716" y="3652"/>
                    <a:pt x="681" y="3616"/>
                    <a:pt x="681" y="3580"/>
                  </a:cubicBezTo>
                  <a:cubicBezTo>
                    <a:pt x="645" y="3544"/>
                    <a:pt x="609" y="3509"/>
                    <a:pt x="609" y="3509"/>
                  </a:cubicBezTo>
                  <a:cubicBezTo>
                    <a:pt x="609" y="3473"/>
                    <a:pt x="609" y="3437"/>
                    <a:pt x="573" y="3401"/>
                  </a:cubicBezTo>
                  <a:cubicBezTo>
                    <a:pt x="573" y="3365"/>
                    <a:pt x="573" y="3330"/>
                    <a:pt x="573" y="3330"/>
                  </a:cubicBezTo>
                  <a:cubicBezTo>
                    <a:pt x="609" y="3151"/>
                    <a:pt x="645" y="3043"/>
                    <a:pt x="716" y="2900"/>
                  </a:cubicBezTo>
                  <a:cubicBezTo>
                    <a:pt x="859" y="2506"/>
                    <a:pt x="1074" y="2148"/>
                    <a:pt x="1253" y="1790"/>
                  </a:cubicBezTo>
                  <a:cubicBezTo>
                    <a:pt x="1468" y="1433"/>
                    <a:pt x="1719" y="1110"/>
                    <a:pt x="1969" y="788"/>
                  </a:cubicBezTo>
                  <a:lnTo>
                    <a:pt x="2148" y="573"/>
                  </a:lnTo>
                  <a:lnTo>
                    <a:pt x="2255" y="430"/>
                  </a:lnTo>
                  <a:cubicBezTo>
                    <a:pt x="2291" y="394"/>
                    <a:pt x="2327" y="323"/>
                    <a:pt x="2327" y="251"/>
                  </a:cubicBezTo>
                  <a:cubicBezTo>
                    <a:pt x="2327" y="180"/>
                    <a:pt x="2291" y="144"/>
                    <a:pt x="2255" y="72"/>
                  </a:cubicBezTo>
                  <a:cubicBezTo>
                    <a:pt x="2184" y="37"/>
                    <a:pt x="2148" y="1"/>
                    <a:pt x="20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5"/>
            <p:cNvSpPr/>
            <p:nvPr/>
          </p:nvSpPr>
          <p:spPr>
            <a:xfrm>
              <a:off x="2714225" y="1343825"/>
              <a:ext cx="59075" cy="164125"/>
            </a:xfrm>
            <a:custGeom>
              <a:rect b="b" l="l" r="r" t="t"/>
              <a:pathLst>
                <a:path extrusionOk="0" h="6565" w="2363">
                  <a:moveTo>
                    <a:pt x="1253" y="0"/>
                  </a:moveTo>
                  <a:cubicBezTo>
                    <a:pt x="1146" y="0"/>
                    <a:pt x="1038" y="36"/>
                    <a:pt x="931" y="36"/>
                  </a:cubicBezTo>
                  <a:cubicBezTo>
                    <a:pt x="680" y="108"/>
                    <a:pt x="430" y="251"/>
                    <a:pt x="251" y="466"/>
                  </a:cubicBezTo>
                  <a:cubicBezTo>
                    <a:pt x="215" y="501"/>
                    <a:pt x="179" y="537"/>
                    <a:pt x="179" y="573"/>
                  </a:cubicBezTo>
                  <a:cubicBezTo>
                    <a:pt x="179" y="645"/>
                    <a:pt x="215" y="716"/>
                    <a:pt x="251" y="752"/>
                  </a:cubicBezTo>
                  <a:cubicBezTo>
                    <a:pt x="287" y="788"/>
                    <a:pt x="322" y="788"/>
                    <a:pt x="394" y="788"/>
                  </a:cubicBezTo>
                  <a:cubicBezTo>
                    <a:pt x="430" y="788"/>
                    <a:pt x="501" y="788"/>
                    <a:pt x="537" y="752"/>
                  </a:cubicBezTo>
                  <a:lnTo>
                    <a:pt x="645" y="645"/>
                  </a:lnTo>
                  <a:cubicBezTo>
                    <a:pt x="716" y="609"/>
                    <a:pt x="788" y="537"/>
                    <a:pt x="895" y="501"/>
                  </a:cubicBezTo>
                  <a:cubicBezTo>
                    <a:pt x="967" y="501"/>
                    <a:pt x="1038" y="466"/>
                    <a:pt x="1146" y="430"/>
                  </a:cubicBezTo>
                  <a:lnTo>
                    <a:pt x="1396" y="430"/>
                  </a:lnTo>
                  <a:lnTo>
                    <a:pt x="1468" y="501"/>
                  </a:lnTo>
                  <a:lnTo>
                    <a:pt x="1504" y="537"/>
                  </a:lnTo>
                  <a:cubicBezTo>
                    <a:pt x="1504" y="573"/>
                    <a:pt x="1539" y="573"/>
                    <a:pt x="1539" y="609"/>
                  </a:cubicBezTo>
                  <a:cubicBezTo>
                    <a:pt x="1539" y="645"/>
                    <a:pt x="1575" y="680"/>
                    <a:pt x="1575" y="752"/>
                  </a:cubicBezTo>
                  <a:cubicBezTo>
                    <a:pt x="1575" y="824"/>
                    <a:pt x="1575" y="895"/>
                    <a:pt x="1575" y="967"/>
                  </a:cubicBezTo>
                  <a:cubicBezTo>
                    <a:pt x="1575" y="1038"/>
                    <a:pt x="1539" y="1110"/>
                    <a:pt x="1504" y="1217"/>
                  </a:cubicBezTo>
                  <a:cubicBezTo>
                    <a:pt x="1504" y="1253"/>
                    <a:pt x="1504" y="1253"/>
                    <a:pt x="1504" y="1289"/>
                  </a:cubicBezTo>
                  <a:cubicBezTo>
                    <a:pt x="1504" y="1360"/>
                    <a:pt x="1468" y="1432"/>
                    <a:pt x="1468" y="1504"/>
                  </a:cubicBezTo>
                  <a:cubicBezTo>
                    <a:pt x="1468" y="1611"/>
                    <a:pt x="1504" y="1718"/>
                    <a:pt x="1575" y="1790"/>
                  </a:cubicBezTo>
                  <a:cubicBezTo>
                    <a:pt x="1647" y="1862"/>
                    <a:pt x="1683" y="1897"/>
                    <a:pt x="1754" y="1933"/>
                  </a:cubicBezTo>
                  <a:lnTo>
                    <a:pt x="1790" y="1969"/>
                  </a:lnTo>
                  <a:cubicBezTo>
                    <a:pt x="1826" y="2005"/>
                    <a:pt x="1862" y="2005"/>
                    <a:pt x="1862" y="2041"/>
                  </a:cubicBezTo>
                  <a:cubicBezTo>
                    <a:pt x="1862" y="2076"/>
                    <a:pt x="1862" y="2076"/>
                    <a:pt x="1862" y="2076"/>
                  </a:cubicBezTo>
                  <a:lnTo>
                    <a:pt x="1862" y="2148"/>
                  </a:lnTo>
                  <a:cubicBezTo>
                    <a:pt x="1897" y="2220"/>
                    <a:pt x="1897" y="2255"/>
                    <a:pt x="1862" y="2327"/>
                  </a:cubicBezTo>
                  <a:cubicBezTo>
                    <a:pt x="1826" y="2542"/>
                    <a:pt x="1754" y="2721"/>
                    <a:pt x="1683" y="2935"/>
                  </a:cubicBezTo>
                  <a:lnTo>
                    <a:pt x="1647" y="3007"/>
                  </a:lnTo>
                  <a:cubicBezTo>
                    <a:pt x="1611" y="3043"/>
                    <a:pt x="1611" y="3079"/>
                    <a:pt x="1611" y="3114"/>
                  </a:cubicBezTo>
                  <a:lnTo>
                    <a:pt x="1611" y="3222"/>
                  </a:lnTo>
                  <a:cubicBezTo>
                    <a:pt x="1575" y="3293"/>
                    <a:pt x="1575" y="3329"/>
                    <a:pt x="1611" y="3401"/>
                  </a:cubicBezTo>
                  <a:cubicBezTo>
                    <a:pt x="1611" y="3437"/>
                    <a:pt x="1611" y="3472"/>
                    <a:pt x="1647" y="3508"/>
                  </a:cubicBezTo>
                  <a:cubicBezTo>
                    <a:pt x="1647" y="3544"/>
                    <a:pt x="1647" y="3544"/>
                    <a:pt x="1647" y="3544"/>
                  </a:cubicBezTo>
                  <a:lnTo>
                    <a:pt x="1683" y="3651"/>
                  </a:lnTo>
                  <a:lnTo>
                    <a:pt x="1718" y="3687"/>
                  </a:lnTo>
                  <a:lnTo>
                    <a:pt x="1718" y="3795"/>
                  </a:lnTo>
                  <a:lnTo>
                    <a:pt x="1718" y="3830"/>
                  </a:lnTo>
                  <a:lnTo>
                    <a:pt x="1683" y="3902"/>
                  </a:lnTo>
                  <a:cubicBezTo>
                    <a:pt x="1683" y="3938"/>
                    <a:pt x="1647" y="3973"/>
                    <a:pt x="1647" y="4009"/>
                  </a:cubicBezTo>
                  <a:lnTo>
                    <a:pt x="1504" y="4117"/>
                  </a:lnTo>
                  <a:cubicBezTo>
                    <a:pt x="1468" y="4152"/>
                    <a:pt x="1396" y="4188"/>
                    <a:pt x="1325" y="4224"/>
                  </a:cubicBezTo>
                  <a:lnTo>
                    <a:pt x="1181" y="4296"/>
                  </a:lnTo>
                  <a:lnTo>
                    <a:pt x="1146" y="4296"/>
                  </a:lnTo>
                  <a:cubicBezTo>
                    <a:pt x="1074" y="4296"/>
                    <a:pt x="967" y="4367"/>
                    <a:pt x="931" y="4403"/>
                  </a:cubicBezTo>
                  <a:cubicBezTo>
                    <a:pt x="895" y="4439"/>
                    <a:pt x="859" y="4475"/>
                    <a:pt x="824" y="4510"/>
                  </a:cubicBezTo>
                  <a:cubicBezTo>
                    <a:pt x="788" y="4582"/>
                    <a:pt x="788" y="4618"/>
                    <a:pt x="788" y="4689"/>
                  </a:cubicBezTo>
                  <a:cubicBezTo>
                    <a:pt x="788" y="4725"/>
                    <a:pt x="788" y="4761"/>
                    <a:pt x="788" y="4797"/>
                  </a:cubicBezTo>
                  <a:cubicBezTo>
                    <a:pt x="788" y="4868"/>
                    <a:pt x="824" y="4940"/>
                    <a:pt x="859" y="4976"/>
                  </a:cubicBezTo>
                  <a:cubicBezTo>
                    <a:pt x="895" y="5012"/>
                    <a:pt x="895" y="5047"/>
                    <a:pt x="931" y="5083"/>
                  </a:cubicBezTo>
                  <a:cubicBezTo>
                    <a:pt x="931" y="5119"/>
                    <a:pt x="967" y="5155"/>
                    <a:pt x="967" y="5191"/>
                  </a:cubicBezTo>
                  <a:cubicBezTo>
                    <a:pt x="967" y="5226"/>
                    <a:pt x="967" y="5262"/>
                    <a:pt x="967" y="5262"/>
                  </a:cubicBezTo>
                  <a:cubicBezTo>
                    <a:pt x="967" y="5298"/>
                    <a:pt x="967" y="5334"/>
                    <a:pt x="967" y="5369"/>
                  </a:cubicBezTo>
                  <a:lnTo>
                    <a:pt x="895" y="5477"/>
                  </a:lnTo>
                  <a:cubicBezTo>
                    <a:pt x="824" y="5548"/>
                    <a:pt x="788" y="5584"/>
                    <a:pt x="716" y="5656"/>
                  </a:cubicBezTo>
                  <a:cubicBezTo>
                    <a:pt x="609" y="5727"/>
                    <a:pt x="501" y="5763"/>
                    <a:pt x="430" y="5835"/>
                  </a:cubicBezTo>
                  <a:lnTo>
                    <a:pt x="358" y="5835"/>
                  </a:lnTo>
                  <a:cubicBezTo>
                    <a:pt x="215" y="5835"/>
                    <a:pt x="108" y="5906"/>
                    <a:pt x="36" y="6014"/>
                  </a:cubicBezTo>
                  <a:cubicBezTo>
                    <a:pt x="0" y="6085"/>
                    <a:pt x="0" y="6193"/>
                    <a:pt x="0" y="6264"/>
                  </a:cubicBezTo>
                  <a:lnTo>
                    <a:pt x="0" y="6300"/>
                  </a:lnTo>
                  <a:lnTo>
                    <a:pt x="0" y="6336"/>
                  </a:lnTo>
                  <a:cubicBezTo>
                    <a:pt x="36" y="6408"/>
                    <a:pt x="72" y="6443"/>
                    <a:pt x="143" y="6479"/>
                  </a:cubicBezTo>
                  <a:cubicBezTo>
                    <a:pt x="196" y="6532"/>
                    <a:pt x="267" y="6565"/>
                    <a:pt x="344" y="6565"/>
                  </a:cubicBezTo>
                  <a:cubicBezTo>
                    <a:pt x="372" y="6565"/>
                    <a:pt x="401" y="6560"/>
                    <a:pt x="430" y="6551"/>
                  </a:cubicBezTo>
                  <a:cubicBezTo>
                    <a:pt x="537" y="6551"/>
                    <a:pt x="680" y="6515"/>
                    <a:pt x="788" y="6408"/>
                  </a:cubicBezTo>
                  <a:cubicBezTo>
                    <a:pt x="967" y="6300"/>
                    <a:pt x="1146" y="6157"/>
                    <a:pt x="1289" y="5978"/>
                  </a:cubicBezTo>
                  <a:cubicBezTo>
                    <a:pt x="1396" y="5871"/>
                    <a:pt x="1468" y="5763"/>
                    <a:pt x="1504" y="5620"/>
                  </a:cubicBezTo>
                  <a:cubicBezTo>
                    <a:pt x="1539" y="5513"/>
                    <a:pt x="1575" y="5405"/>
                    <a:pt x="1575" y="5262"/>
                  </a:cubicBezTo>
                  <a:cubicBezTo>
                    <a:pt x="1575" y="5226"/>
                    <a:pt x="1575" y="5155"/>
                    <a:pt x="1575" y="5083"/>
                  </a:cubicBezTo>
                  <a:cubicBezTo>
                    <a:pt x="1539" y="5012"/>
                    <a:pt x="1539" y="4976"/>
                    <a:pt x="1504" y="4904"/>
                  </a:cubicBezTo>
                  <a:lnTo>
                    <a:pt x="1468" y="4833"/>
                  </a:lnTo>
                  <a:lnTo>
                    <a:pt x="1575" y="4797"/>
                  </a:lnTo>
                  <a:cubicBezTo>
                    <a:pt x="1754" y="4689"/>
                    <a:pt x="1933" y="4546"/>
                    <a:pt x="2041" y="4367"/>
                  </a:cubicBezTo>
                  <a:cubicBezTo>
                    <a:pt x="2148" y="4224"/>
                    <a:pt x="2220" y="4045"/>
                    <a:pt x="2220" y="3830"/>
                  </a:cubicBezTo>
                  <a:cubicBezTo>
                    <a:pt x="2220" y="3795"/>
                    <a:pt x="2220" y="3759"/>
                    <a:pt x="2220" y="3723"/>
                  </a:cubicBezTo>
                  <a:cubicBezTo>
                    <a:pt x="2220" y="3687"/>
                    <a:pt x="2220" y="3687"/>
                    <a:pt x="2220" y="3651"/>
                  </a:cubicBezTo>
                  <a:cubicBezTo>
                    <a:pt x="2220" y="3616"/>
                    <a:pt x="2220" y="3580"/>
                    <a:pt x="2184" y="3544"/>
                  </a:cubicBezTo>
                  <a:cubicBezTo>
                    <a:pt x="2148" y="3472"/>
                    <a:pt x="2148" y="3401"/>
                    <a:pt x="2112" y="3365"/>
                  </a:cubicBezTo>
                  <a:lnTo>
                    <a:pt x="2041" y="3258"/>
                  </a:lnTo>
                  <a:cubicBezTo>
                    <a:pt x="2076" y="3222"/>
                    <a:pt x="2076" y="3150"/>
                    <a:pt x="2112" y="3114"/>
                  </a:cubicBezTo>
                  <a:lnTo>
                    <a:pt x="2148" y="3043"/>
                  </a:lnTo>
                  <a:cubicBezTo>
                    <a:pt x="2184" y="2900"/>
                    <a:pt x="2255" y="2721"/>
                    <a:pt x="2291" y="2578"/>
                  </a:cubicBezTo>
                  <a:cubicBezTo>
                    <a:pt x="2363" y="2363"/>
                    <a:pt x="2363" y="2148"/>
                    <a:pt x="2291" y="1933"/>
                  </a:cubicBezTo>
                  <a:cubicBezTo>
                    <a:pt x="2255" y="1826"/>
                    <a:pt x="2184" y="1718"/>
                    <a:pt x="2112" y="1611"/>
                  </a:cubicBezTo>
                  <a:cubicBezTo>
                    <a:pt x="2076" y="1575"/>
                    <a:pt x="2041" y="1575"/>
                    <a:pt x="2005" y="1539"/>
                  </a:cubicBezTo>
                  <a:lnTo>
                    <a:pt x="1969" y="1504"/>
                  </a:lnTo>
                  <a:cubicBezTo>
                    <a:pt x="2005" y="1289"/>
                    <a:pt x="2041" y="1074"/>
                    <a:pt x="2076" y="824"/>
                  </a:cubicBezTo>
                  <a:cubicBezTo>
                    <a:pt x="2041" y="680"/>
                    <a:pt x="2041" y="573"/>
                    <a:pt x="1969" y="430"/>
                  </a:cubicBezTo>
                  <a:cubicBezTo>
                    <a:pt x="1933" y="394"/>
                    <a:pt x="1897" y="322"/>
                    <a:pt x="1862" y="287"/>
                  </a:cubicBezTo>
                  <a:cubicBezTo>
                    <a:pt x="1826" y="215"/>
                    <a:pt x="1754" y="179"/>
                    <a:pt x="1683" y="108"/>
                  </a:cubicBezTo>
                  <a:cubicBezTo>
                    <a:pt x="1575" y="36"/>
                    <a:pt x="1468" y="0"/>
                    <a:pt x="13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5"/>
            <p:cNvSpPr/>
            <p:nvPr/>
          </p:nvSpPr>
          <p:spPr>
            <a:xfrm>
              <a:off x="2209500" y="1546050"/>
              <a:ext cx="72525" cy="118150"/>
            </a:xfrm>
            <a:custGeom>
              <a:rect b="b" l="l" r="r" t="t"/>
              <a:pathLst>
                <a:path extrusionOk="0" h="4726" w="2901">
                  <a:moveTo>
                    <a:pt x="1182" y="1"/>
                  </a:moveTo>
                  <a:cubicBezTo>
                    <a:pt x="1039" y="1"/>
                    <a:pt x="896" y="1"/>
                    <a:pt x="753" y="72"/>
                  </a:cubicBezTo>
                  <a:cubicBezTo>
                    <a:pt x="609" y="108"/>
                    <a:pt x="502" y="216"/>
                    <a:pt x="395" y="323"/>
                  </a:cubicBezTo>
                  <a:cubicBezTo>
                    <a:pt x="287" y="430"/>
                    <a:pt x="180" y="574"/>
                    <a:pt x="108" y="717"/>
                  </a:cubicBezTo>
                  <a:cubicBezTo>
                    <a:pt x="37" y="896"/>
                    <a:pt x="1" y="1075"/>
                    <a:pt x="1" y="1254"/>
                  </a:cubicBezTo>
                  <a:cubicBezTo>
                    <a:pt x="1" y="1433"/>
                    <a:pt x="73" y="1612"/>
                    <a:pt x="144" y="1755"/>
                  </a:cubicBezTo>
                  <a:cubicBezTo>
                    <a:pt x="216" y="1898"/>
                    <a:pt x="323" y="2041"/>
                    <a:pt x="431" y="2149"/>
                  </a:cubicBezTo>
                  <a:cubicBezTo>
                    <a:pt x="502" y="2220"/>
                    <a:pt x="574" y="2256"/>
                    <a:pt x="645" y="2328"/>
                  </a:cubicBezTo>
                  <a:lnTo>
                    <a:pt x="681" y="2363"/>
                  </a:lnTo>
                  <a:lnTo>
                    <a:pt x="717" y="2399"/>
                  </a:lnTo>
                  <a:lnTo>
                    <a:pt x="681" y="2435"/>
                  </a:lnTo>
                  <a:lnTo>
                    <a:pt x="609" y="2507"/>
                  </a:lnTo>
                  <a:cubicBezTo>
                    <a:pt x="538" y="2614"/>
                    <a:pt x="466" y="2685"/>
                    <a:pt x="395" y="2793"/>
                  </a:cubicBezTo>
                  <a:cubicBezTo>
                    <a:pt x="359" y="2900"/>
                    <a:pt x="287" y="3008"/>
                    <a:pt x="252" y="3151"/>
                  </a:cubicBezTo>
                  <a:cubicBezTo>
                    <a:pt x="216" y="3222"/>
                    <a:pt x="216" y="3366"/>
                    <a:pt x="180" y="3473"/>
                  </a:cubicBezTo>
                  <a:cubicBezTo>
                    <a:pt x="180" y="3580"/>
                    <a:pt x="180" y="3724"/>
                    <a:pt x="216" y="3831"/>
                  </a:cubicBezTo>
                  <a:cubicBezTo>
                    <a:pt x="252" y="3938"/>
                    <a:pt x="287" y="4046"/>
                    <a:pt x="359" y="4153"/>
                  </a:cubicBezTo>
                  <a:cubicBezTo>
                    <a:pt x="395" y="4260"/>
                    <a:pt x="502" y="4368"/>
                    <a:pt x="574" y="4439"/>
                  </a:cubicBezTo>
                  <a:cubicBezTo>
                    <a:pt x="645" y="4511"/>
                    <a:pt x="753" y="4583"/>
                    <a:pt x="824" y="4618"/>
                  </a:cubicBezTo>
                  <a:cubicBezTo>
                    <a:pt x="896" y="4654"/>
                    <a:pt x="967" y="4654"/>
                    <a:pt x="1039" y="4690"/>
                  </a:cubicBezTo>
                  <a:cubicBezTo>
                    <a:pt x="1111" y="4690"/>
                    <a:pt x="1182" y="4690"/>
                    <a:pt x="1218" y="4726"/>
                  </a:cubicBezTo>
                  <a:lnTo>
                    <a:pt x="1433" y="4726"/>
                  </a:lnTo>
                  <a:cubicBezTo>
                    <a:pt x="1504" y="4690"/>
                    <a:pt x="1576" y="4690"/>
                    <a:pt x="1648" y="4690"/>
                  </a:cubicBezTo>
                  <a:cubicBezTo>
                    <a:pt x="1719" y="4654"/>
                    <a:pt x="1755" y="4654"/>
                    <a:pt x="1827" y="4618"/>
                  </a:cubicBezTo>
                  <a:lnTo>
                    <a:pt x="1862" y="4618"/>
                  </a:lnTo>
                  <a:lnTo>
                    <a:pt x="1970" y="4583"/>
                  </a:lnTo>
                  <a:lnTo>
                    <a:pt x="2005" y="4583"/>
                  </a:lnTo>
                  <a:cubicBezTo>
                    <a:pt x="2113" y="4511"/>
                    <a:pt x="2220" y="4439"/>
                    <a:pt x="2328" y="4404"/>
                  </a:cubicBezTo>
                  <a:lnTo>
                    <a:pt x="2399" y="4260"/>
                  </a:lnTo>
                  <a:lnTo>
                    <a:pt x="2650" y="4081"/>
                  </a:lnTo>
                  <a:cubicBezTo>
                    <a:pt x="2829" y="3974"/>
                    <a:pt x="2865" y="3795"/>
                    <a:pt x="2793" y="3616"/>
                  </a:cubicBezTo>
                  <a:cubicBezTo>
                    <a:pt x="2721" y="3509"/>
                    <a:pt x="2614" y="3437"/>
                    <a:pt x="2471" y="3437"/>
                  </a:cubicBezTo>
                  <a:cubicBezTo>
                    <a:pt x="2435" y="3437"/>
                    <a:pt x="2363" y="3473"/>
                    <a:pt x="2328" y="3473"/>
                  </a:cubicBezTo>
                  <a:lnTo>
                    <a:pt x="2041" y="3652"/>
                  </a:lnTo>
                  <a:lnTo>
                    <a:pt x="1934" y="3724"/>
                  </a:lnTo>
                  <a:cubicBezTo>
                    <a:pt x="1791" y="3795"/>
                    <a:pt x="1648" y="3867"/>
                    <a:pt x="1469" y="3974"/>
                  </a:cubicBezTo>
                  <a:lnTo>
                    <a:pt x="1325" y="4010"/>
                  </a:lnTo>
                  <a:lnTo>
                    <a:pt x="1146" y="4010"/>
                  </a:lnTo>
                  <a:lnTo>
                    <a:pt x="1039" y="3974"/>
                  </a:lnTo>
                  <a:lnTo>
                    <a:pt x="932" y="3903"/>
                  </a:lnTo>
                  <a:lnTo>
                    <a:pt x="824" y="3831"/>
                  </a:lnTo>
                  <a:cubicBezTo>
                    <a:pt x="788" y="3759"/>
                    <a:pt x="788" y="3724"/>
                    <a:pt x="753" y="3688"/>
                  </a:cubicBezTo>
                  <a:cubicBezTo>
                    <a:pt x="717" y="3652"/>
                    <a:pt x="717" y="3580"/>
                    <a:pt x="717" y="3545"/>
                  </a:cubicBezTo>
                  <a:cubicBezTo>
                    <a:pt x="717" y="3473"/>
                    <a:pt x="717" y="3401"/>
                    <a:pt x="717" y="3330"/>
                  </a:cubicBezTo>
                  <a:cubicBezTo>
                    <a:pt x="717" y="3258"/>
                    <a:pt x="753" y="3187"/>
                    <a:pt x="788" y="3115"/>
                  </a:cubicBezTo>
                  <a:cubicBezTo>
                    <a:pt x="824" y="3008"/>
                    <a:pt x="896" y="2900"/>
                    <a:pt x="967" y="2793"/>
                  </a:cubicBezTo>
                  <a:lnTo>
                    <a:pt x="1039" y="2721"/>
                  </a:lnTo>
                  <a:lnTo>
                    <a:pt x="1075" y="2685"/>
                  </a:lnTo>
                  <a:lnTo>
                    <a:pt x="1111" y="2614"/>
                  </a:lnTo>
                  <a:cubicBezTo>
                    <a:pt x="1146" y="2578"/>
                    <a:pt x="1182" y="2542"/>
                    <a:pt x="1218" y="2507"/>
                  </a:cubicBezTo>
                  <a:cubicBezTo>
                    <a:pt x="1218" y="2471"/>
                    <a:pt x="1254" y="2471"/>
                    <a:pt x="1254" y="2435"/>
                  </a:cubicBezTo>
                  <a:cubicBezTo>
                    <a:pt x="1290" y="2507"/>
                    <a:pt x="1325" y="2578"/>
                    <a:pt x="1361" y="2650"/>
                  </a:cubicBezTo>
                  <a:cubicBezTo>
                    <a:pt x="1469" y="2757"/>
                    <a:pt x="1612" y="2829"/>
                    <a:pt x="1755" y="2864"/>
                  </a:cubicBezTo>
                  <a:lnTo>
                    <a:pt x="2005" y="2864"/>
                  </a:lnTo>
                  <a:cubicBezTo>
                    <a:pt x="2077" y="2864"/>
                    <a:pt x="2149" y="2829"/>
                    <a:pt x="2256" y="2829"/>
                  </a:cubicBezTo>
                  <a:cubicBezTo>
                    <a:pt x="2399" y="2793"/>
                    <a:pt x="2542" y="2757"/>
                    <a:pt x="2686" y="2685"/>
                  </a:cubicBezTo>
                  <a:cubicBezTo>
                    <a:pt x="2829" y="2650"/>
                    <a:pt x="2900" y="2507"/>
                    <a:pt x="2865" y="2363"/>
                  </a:cubicBezTo>
                  <a:cubicBezTo>
                    <a:pt x="2829" y="2256"/>
                    <a:pt x="2757" y="2184"/>
                    <a:pt x="2614" y="2184"/>
                  </a:cubicBezTo>
                  <a:lnTo>
                    <a:pt x="2578" y="2220"/>
                  </a:lnTo>
                  <a:lnTo>
                    <a:pt x="2399" y="2256"/>
                  </a:lnTo>
                  <a:lnTo>
                    <a:pt x="2256" y="2256"/>
                  </a:lnTo>
                  <a:lnTo>
                    <a:pt x="2077" y="2292"/>
                  </a:lnTo>
                  <a:lnTo>
                    <a:pt x="1827" y="2292"/>
                  </a:lnTo>
                  <a:lnTo>
                    <a:pt x="1791" y="2256"/>
                  </a:lnTo>
                  <a:cubicBezTo>
                    <a:pt x="1791" y="2256"/>
                    <a:pt x="1755" y="2220"/>
                    <a:pt x="1755" y="2220"/>
                  </a:cubicBezTo>
                  <a:cubicBezTo>
                    <a:pt x="1755" y="2184"/>
                    <a:pt x="1719" y="2149"/>
                    <a:pt x="1719" y="2113"/>
                  </a:cubicBezTo>
                  <a:cubicBezTo>
                    <a:pt x="1719" y="2077"/>
                    <a:pt x="1719" y="2005"/>
                    <a:pt x="1719" y="1970"/>
                  </a:cubicBezTo>
                  <a:cubicBezTo>
                    <a:pt x="1755" y="1898"/>
                    <a:pt x="1755" y="1826"/>
                    <a:pt x="1791" y="1755"/>
                  </a:cubicBezTo>
                  <a:cubicBezTo>
                    <a:pt x="1827" y="1683"/>
                    <a:pt x="1862" y="1612"/>
                    <a:pt x="1898" y="1576"/>
                  </a:cubicBezTo>
                  <a:cubicBezTo>
                    <a:pt x="1970" y="1504"/>
                    <a:pt x="2041" y="1433"/>
                    <a:pt x="2113" y="1361"/>
                  </a:cubicBezTo>
                  <a:cubicBezTo>
                    <a:pt x="2149" y="1289"/>
                    <a:pt x="2184" y="1218"/>
                    <a:pt x="2184" y="1146"/>
                  </a:cubicBezTo>
                  <a:cubicBezTo>
                    <a:pt x="2184" y="1075"/>
                    <a:pt x="2149" y="1003"/>
                    <a:pt x="2113" y="967"/>
                  </a:cubicBezTo>
                  <a:cubicBezTo>
                    <a:pt x="2041" y="896"/>
                    <a:pt x="1970" y="896"/>
                    <a:pt x="1934" y="896"/>
                  </a:cubicBezTo>
                  <a:cubicBezTo>
                    <a:pt x="1827" y="896"/>
                    <a:pt x="1791" y="896"/>
                    <a:pt x="1719" y="967"/>
                  </a:cubicBezTo>
                  <a:cubicBezTo>
                    <a:pt x="1612" y="1075"/>
                    <a:pt x="1504" y="1182"/>
                    <a:pt x="1433" y="1289"/>
                  </a:cubicBezTo>
                  <a:cubicBezTo>
                    <a:pt x="1325" y="1433"/>
                    <a:pt x="1254" y="1576"/>
                    <a:pt x="1218" y="1755"/>
                  </a:cubicBezTo>
                  <a:cubicBezTo>
                    <a:pt x="1182" y="1862"/>
                    <a:pt x="1182" y="1970"/>
                    <a:pt x="1182" y="2077"/>
                  </a:cubicBezTo>
                  <a:lnTo>
                    <a:pt x="1111" y="2041"/>
                  </a:lnTo>
                  <a:cubicBezTo>
                    <a:pt x="1111" y="2005"/>
                    <a:pt x="1075" y="2005"/>
                    <a:pt x="1039" y="2005"/>
                  </a:cubicBezTo>
                  <a:lnTo>
                    <a:pt x="967" y="1934"/>
                  </a:lnTo>
                  <a:cubicBezTo>
                    <a:pt x="932" y="1898"/>
                    <a:pt x="860" y="1862"/>
                    <a:pt x="788" y="1826"/>
                  </a:cubicBezTo>
                  <a:cubicBezTo>
                    <a:pt x="717" y="1755"/>
                    <a:pt x="645" y="1683"/>
                    <a:pt x="609" y="1647"/>
                  </a:cubicBezTo>
                  <a:cubicBezTo>
                    <a:pt x="574" y="1576"/>
                    <a:pt x="538" y="1504"/>
                    <a:pt x="502" y="1468"/>
                  </a:cubicBezTo>
                  <a:cubicBezTo>
                    <a:pt x="466" y="1397"/>
                    <a:pt x="466" y="1325"/>
                    <a:pt x="431" y="1254"/>
                  </a:cubicBezTo>
                  <a:cubicBezTo>
                    <a:pt x="431" y="1182"/>
                    <a:pt x="431" y="1111"/>
                    <a:pt x="431" y="1039"/>
                  </a:cubicBezTo>
                  <a:cubicBezTo>
                    <a:pt x="466" y="967"/>
                    <a:pt x="466" y="896"/>
                    <a:pt x="502" y="824"/>
                  </a:cubicBezTo>
                  <a:cubicBezTo>
                    <a:pt x="538" y="753"/>
                    <a:pt x="574" y="681"/>
                    <a:pt x="609" y="609"/>
                  </a:cubicBezTo>
                  <a:cubicBezTo>
                    <a:pt x="681" y="538"/>
                    <a:pt x="717" y="502"/>
                    <a:pt x="788" y="430"/>
                  </a:cubicBezTo>
                  <a:lnTo>
                    <a:pt x="896" y="395"/>
                  </a:lnTo>
                  <a:lnTo>
                    <a:pt x="1039" y="323"/>
                  </a:lnTo>
                  <a:lnTo>
                    <a:pt x="1146" y="323"/>
                  </a:lnTo>
                  <a:cubicBezTo>
                    <a:pt x="1254" y="323"/>
                    <a:pt x="1325" y="251"/>
                    <a:pt x="1325" y="180"/>
                  </a:cubicBezTo>
                  <a:cubicBezTo>
                    <a:pt x="1325" y="72"/>
                    <a:pt x="1254" y="1"/>
                    <a:pt x="1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5"/>
            <p:cNvSpPr/>
            <p:nvPr/>
          </p:nvSpPr>
          <p:spPr>
            <a:xfrm>
              <a:off x="2237250" y="1466425"/>
              <a:ext cx="42075" cy="86825"/>
            </a:xfrm>
            <a:custGeom>
              <a:rect b="b" l="l" r="r" t="t"/>
              <a:pathLst>
                <a:path extrusionOk="0" h="3473" w="1683">
                  <a:moveTo>
                    <a:pt x="752" y="0"/>
                  </a:moveTo>
                  <a:cubicBezTo>
                    <a:pt x="717" y="0"/>
                    <a:pt x="681" y="36"/>
                    <a:pt x="645" y="72"/>
                  </a:cubicBezTo>
                  <a:cubicBezTo>
                    <a:pt x="609" y="108"/>
                    <a:pt x="573" y="143"/>
                    <a:pt x="538" y="179"/>
                  </a:cubicBezTo>
                  <a:cubicBezTo>
                    <a:pt x="502" y="215"/>
                    <a:pt x="466" y="287"/>
                    <a:pt x="430" y="322"/>
                  </a:cubicBezTo>
                  <a:cubicBezTo>
                    <a:pt x="359" y="430"/>
                    <a:pt x="323" y="573"/>
                    <a:pt x="287" y="716"/>
                  </a:cubicBezTo>
                  <a:cubicBezTo>
                    <a:pt x="287" y="823"/>
                    <a:pt x="287" y="967"/>
                    <a:pt x="287" y="1074"/>
                  </a:cubicBezTo>
                  <a:cubicBezTo>
                    <a:pt x="323" y="1146"/>
                    <a:pt x="359" y="1181"/>
                    <a:pt x="359" y="1253"/>
                  </a:cubicBezTo>
                  <a:cubicBezTo>
                    <a:pt x="394" y="1289"/>
                    <a:pt x="466" y="1360"/>
                    <a:pt x="502" y="1396"/>
                  </a:cubicBezTo>
                  <a:lnTo>
                    <a:pt x="573" y="1432"/>
                  </a:lnTo>
                  <a:lnTo>
                    <a:pt x="573" y="1468"/>
                  </a:lnTo>
                  <a:cubicBezTo>
                    <a:pt x="430" y="1611"/>
                    <a:pt x="287" y="1754"/>
                    <a:pt x="180" y="1933"/>
                  </a:cubicBezTo>
                  <a:cubicBezTo>
                    <a:pt x="108" y="2005"/>
                    <a:pt x="72" y="2112"/>
                    <a:pt x="36" y="2219"/>
                  </a:cubicBezTo>
                  <a:cubicBezTo>
                    <a:pt x="1" y="2327"/>
                    <a:pt x="1" y="2470"/>
                    <a:pt x="1" y="2577"/>
                  </a:cubicBezTo>
                  <a:cubicBezTo>
                    <a:pt x="1" y="2685"/>
                    <a:pt x="1" y="2792"/>
                    <a:pt x="36" y="2900"/>
                  </a:cubicBezTo>
                  <a:cubicBezTo>
                    <a:pt x="72" y="3007"/>
                    <a:pt x="144" y="3114"/>
                    <a:pt x="251" y="3186"/>
                  </a:cubicBezTo>
                  <a:cubicBezTo>
                    <a:pt x="394" y="3293"/>
                    <a:pt x="502" y="3365"/>
                    <a:pt x="645" y="3436"/>
                  </a:cubicBezTo>
                  <a:cubicBezTo>
                    <a:pt x="681" y="3436"/>
                    <a:pt x="717" y="3472"/>
                    <a:pt x="752" y="3472"/>
                  </a:cubicBezTo>
                  <a:cubicBezTo>
                    <a:pt x="824" y="3472"/>
                    <a:pt x="860" y="3436"/>
                    <a:pt x="895" y="3365"/>
                  </a:cubicBezTo>
                  <a:cubicBezTo>
                    <a:pt x="931" y="3293"/>
                    <a:pt x="931" y="3186"/>
                    <a:pt x="824" y="3150"/>
                  </a:cubicBezTo>
                  <a:cubicBezTo>
                    <a:pt x="681" y="3043"/>
                    <a:pt x="609" y="2971"/>
                    <a:pt x="502" y="2900"/>
                  </a:cubicBezTo>
                  <a:cubicBezTo>
                    <a:pt x="466" y="2900"/>
                    <a:pt x="430" y="2864"/>
                    <a:pt x="430" y="2828"/>
                  </a:cubicBezTo>
                  <a:cubicBezTo>
                    <a:pt x="394" y="2792"/>
                    <a:pt x="359" y="2756"/>
                    <a:pt x="359" y="2721"/>
                  </a:cubicBezTo>
                  <a:cubicBezTo>
                    <a:pt x="323" y="2685"/>
                    <a:pt x="323" y="2613"/>
                    <a:pt x="323" y="2577"/>
                  </a:cubicBezTo>
                  <a:cubicBezTo>
                    <a:pt x="323" y="2506"/>
                    <a:pt x="323" y="2434"/>
                    <a:pt x="323" y="2363"/>
                  </a:cubicBezTo>
                  <a:cubicBezTo>
                    <a:pt x="323" y="2291"/>
                    <a:pt x="359" y="2219"/>
                    <a:pt x="394" y="2184"/>
                  </a:cubicBezTo>
                  <a:cubicBezTo>
                    <a:pt x="394" y="2112"/>
                    <a:pt x="430" y="2076"/>
                    <a:pt x="466" y="2040"/>
                  </a:cubicBezTo>
                  <a:cubicBezTo>
                    <a:pt x="538" y="1933"/>
                    <a:pt x="609" y="1861"/>
                    <a:pt x="717" y="1790"/>
                  </a:cubicBezTo>
                  <a:lnTo>
                    <a:pt x="788" y="1718"/>
                  </a:lnTo>
                  <a:cubicBezTo>
                    <a:pt x="824" y="1683"/>
                    <a:pt x="860" y="1647"/>
                    <a:pt x="860" y="1575"/>
                  </a:cubicBezTo>
                  <a:cubicBezTo>
                    <a:pt x="860" y="1575"/>
                    <a:pt x="860" y="1539"/>
                    <a:pt x="860" y="1539"/>
                  </a:cubicBezTo>
                  <a:lnTo>
                    <a:pt x="1468" y="1539"/>
                  </a:lnTo>
                  <a:cubicBezTo>
                    <a:pt x="1576" y="1539"/>
                    <a:pt x="1647" y="1468"/>
                    <a:pt x="1647" y="1360"/>
                  </a:cubicBezTo>
                  <a:cubicBezTo>
                    <a:pt x="1683" y="1253"/>
                    <a:pt x="1576" y="1181"/>
                    <a:pt x="1468" y="1181"/>
                  </a:cubicBezTo>
                  <a:lnTo>
                    <a:pt x="967" y="1181"/>
                  </a:lnTo>
                  <a:cubicBezTo>
                    <a:pt x="895" y="1181"/>
                    <a:pt x="824" y="1181"/>
                    <a:pt x="752" y="1146"/>
                  </a:cubicBezTo>
                  <a:lnTo>
                    <a:pt x="681" y="1110"/>
                  </a:lnTo>
                  <a:cubicBezTo>
                    <a:pt x="681" y="1074"/>
                    <a:pt x="681" y="1074"/>
                    <a:pt x="645" y="1074"/>
                  </a:cubicBezTo>
                  <a:lnTo>
                    <a:pt x="609" y="1002"/>
                  </a:lnTo>
                  <a:lnTo>
                    <a:pt x="609" y="931"/>
                  </a:lnTo>
                  <a:cubicBezTo>
                    <a:pt x="609" y="895"/>
                    <a:pt x="609" y="823"/>
                    <a:pt x="609" y="788"/>
                  </a:cubicBezTo>
                  <a:cubicBezTo>
                    <a:pt x="645" y="680"/>
                    <a:pt x="645" y="573"/>
                    <a:pt x="681" y="501"/>
                  </a:cubicBezTo>
                  <a:cubicBezTo>
                    <a:pt x="717" y="430"/>
                    <a:pt x="752" y="394"/>
                    <a:pt x="752" y="358"/>
                  </a:cubicBezTo>
                  <a:lnTo>
                    <a:pt x="860" y="287"/>
                  </a:lnTo>
                  <a:cubicBezTo>
                    <a:pt x="895" y="251"/>
                    <a:pt x="895" y="215"/>
                    <a:pt x="895" y="179"/>
                  </a:cubicBezTo>
                  <a:cubicBezTo>
                    <a:pt x="895" y="143"/>
                    <a:pt x="895" y="108"/>
                    <a:pt x="860" y="72"/>
                  </a:cubicBezTo>
                  <a:cubicBezTo>
                    <a:pt x="824" y="36"/>
                    <a:pt x="78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5"/>
            <p:cNvSpPr/>
            <p:nvPr/>
          </p:nvSpPr>
          <p:spPr>
            <a:xfrm>
              <a:off x="2109275" y="1634650"/>
              <a:ext cx="77900" cy="145900"/>
            </a:xfrm>
            <a:custGeom>
              <a:rect b="b" l="l" r="r" t="t"/>
              <a:pathLst>
                <a:path extrusionOk="0" h="5836" w="3116">
                  <a:moveTo>
                    <a:pt x="1182" y="1"/>
                  </a:moveTo>
                  <a:cubicBezTo>
                    <a:pt x="1075" y="1"/>
                    <a:pt x="1003" y="36"/>
                    <a:pt x="932" y="108"/>
                  </a:cubicBezTo>
                  <a:lnTo>
                    <a:pt x="824" y="215"/>
                  </a:lnTo>
                  <a:cubicBezTo>
                    <a:pt x="753" y="287"/>
                    <a:pt x="717" y="323"/>
                    <a:pt x="645" y="394"/>
                  </a:cubicBezTo>
                  <a:cubicBezTo>
                    <a:pt x="609" y="466"/>
                    <a:pt x="574" y="537"/>
                    <a:pt x="574" y="609"/>
                  </a:cubicBezTo>
                  <a:cubicBezTo>
                    <a:pt x="538" y="716"/>
                    <a:pt x="538" y="824"/>
                    <a:pt x="574" y="931"/>
                  </a:cubicBezTo>
                  <a:cubicBezTo>
                    <a:pt x="574" y="1003"/>
                    <a:pt x="609" y="1074"/>
                    <a:pt x="609" y="1110"/>
                  </a:cubicBezTo>
                  <a:lnTo>
                    <a:pt x="609" y="1146"/>
                  </a:lnTo>
                  <a:cubicBezTo>
                    <a:pt x="645" y="1218"/>
                    <a:pt x="681" y="1289"/>
                    <a:pt x="753" y="1325"/>
                  </a:cubicBezTo>
                  <a:cubicBezTo>
                    <a:pt x="824" y="1432"/>
                    <a:pt x="896" y="1540"/>
                    <a:pt x="1003" y="1611"/>
                  </a:cubicBezTo>
                  <a:cubicBezTo>
                    <a:pt x="896" y="1611"/>
                    <a:pt x="788" y="1647"/>
                    <a:pt x="717" y="1683"/>
                  </a:cubicBezTo>
                  <a:cubicBezTo>
                    <a:pt x="574" y="1755"/>
                    <a:pt x="466" y="1826"/>
                    <a:pt x="359" y="1933"/>
                  </a:cubicBezTo>
                  <a:cubicBezTo>
                    <a:pt x="252" y="2041"/>
                    <a:pt x="180" y="2184"/>
                    <a:pt x="108" y="2291"/>
                  </a:cubicBezTo>
                  <a:cubicBezTo>
                    <a:pt x="37" y="2435"/>
                    <a:pt x="1" y="2614"/>
                    <a:pt x="1" y="2793"/>
                  </a:cubicBezTo>
                  <a:lnTo>
                    <a:pt x="1" y="2972"/>
                  </a:lnTo>
                  <a:cubicBezTo>
                    <a:pt x="37" y="3043"/>
                    <a:pt x="37" y="3115"/>
                    <a:pt x="73" y="3150"/>
                  </a:cubicBezTo>
                  <a:cubicBezTo>
                    <a:pt x="108" y="3222"/>
                    <a:pt x="108" y="3258"/>
                    <a:pt x="180" y="3294"/>
                  </a:cubicBezTo>
                  <a:lnTo>
                    <a:pt x="180" y="3329"/>
                  </a:lnTo>
                  <a:cubicBezTo>
                    <a:pt x="252" y="3401"/>
                    <a:pt x="287" y="3437"/>
                    <a:pt x="359" y="3508"/>
                  </a:cubicBezTo>
                  <a:cubicBezTo>
                    <a:pt x="430" y="3580"/>
                    <a:pt x="538" y="3652"/>
                    <a:pt x="645" y="3723"/>
                  </a:cubicBezTo>
                  <a:lnTo>
                    <a:pt x="609" y="3795"/>
                  </a:lnTo>
                  <a:cubicBezTo>
                    <a:pt x="502" y="3902"/>
                    <a:pt x="430" y="4010"/>
                    <a:pt x="359" y="4153"/>
                  </a:cubicBezTo>
                  <a:cubicBezTo>
                    <a:pt x="216" y="4475"/>
                    <a:pt x="180" y="4797"/>
                    <a:pt x="287" y="5119"/>
                  </a:cubicBezTo>
                  <a:cubicBezTo>
                    <a:pt x="323" y="5262"/>
                    <a:pt x="395" y="5406"/>
                    <a:pt x="502" y="5513"/>
                  </a:cubicBezTo>
                  <a:cubicBezTo>
                    <a:pt x="574" y="5585"/>
                    <a:pt x="609" y="5620"/>
                    <a:pt x="681" y="5692"/>
                  </a:cubicBezTo>
                  <a:cubicBezTo>
                    <a:pt x="753" y="5728"/>
                    <a:pt x="860" y="5764"/>
                    <a:pt x="932" y="5799"/>
                  </a:cubicBezTo>
                  <a:cubicBezTo>
                    <a:pt x="1003" y="5799"/>
                    <a:pt x="1075" y="5835"/>
                    <a:pt x="1146" y="5835"/>
                  </a:cubicBezTo>
                  <a:lnTo>
                    <a:pt x="1397" y="5835"/>
                  </a:lnTo>
                  <a:cubicBezTo>
                    <a:pt x="1469" y="5835"/>
                    <a:pt x="1540" y="5799"/>
                    <a:pt x="1576" y="5764"/>
                  </a:cubicBezTo>
                  <a:lnTo>
                    <a:pt x="1612" y="5764"/>
                  </a:lnTo>
                  <a:cubicBezTo>
                    <a:pt x="1719" y="5728"/>
                    <a:pt x="1791" y="5692"/>
                    <a:pt x="1862" y="5656"/>
                  </a:cubicBezTo>
                  <a:cubicBezTo>
                    <a:pt x="1934" y="5620"/>
                    <a:pt x="1970" y="5585"/>
                    <a:pt x="2005" y="5549"/>
                  </a:cubicBezTo>
                  <a:cubicBezTo>
                    <a:pt x="2041" y="5477"/>
                    <a:pt x="2041" y="5370"/>
                    <a:pt x="2041" y="5298"/>
                  </a:cubicBezTo>
                  <a:cubicBezTo>
                    <a:pt x="2005" y="5155"/>
                    <a:pt x="1862" y="5048"/>
                    <a:pt x="1719" y="5048"/>
                  </a:cubicBezTo>
                  <a:lnTo>
                    <a:pt x="1540" y="5048"/>
                  </a:lnTo>
                  <a:cubicBezTo>
                    <a:pt x="1433" y="5083"/>
                    <a:pt x="1325" y="5083"/>
                    <a:pt x="1218" y="5119"/>
                  </a:cubicBezTo>
                  <a:lnTo>
                    <a:pt x="1075" y="5119"/>
                  </a:lnTo>
                  <a:lnTo>
                    <a:pt x="1003" y="5083"/>
                  </a:lnTo>
                  <a:lnTo>
                    <a:pt x="932" y="5012"/>
                  </a:lnTo>
                  <a:cubicBezTo>
                    <a:pt x="896" y="4976"/>
                    <a:pt x="896" y="4940"/>
                    <a:pt x="860" y="4904"/>
                  </a:cubicBezTo>
                  <a:cubicBezTo>
                    <a:pt x="860" y="4869"/>
                    <a:pt x="860" y="4833"/>
                    <a:pt x="824" y="4797"/>
                  </a:cubicBezTo>
                  <a:cubicBezTo>
                    <a:pt x="824" y="4725"/>
                    <a:pt x="824" y="4690"/>
                    <a:pt x="824" y="4618"/>
                  </a:cubicBezTo>
                  <a:cubicBezTo>
                    <a:pt x="860" y="4546"/>
                    <a:pt x="860" y="4475"/>
                    <a:pt x="896" y="4403"/>
                  </a:cubicBezTo>
                  <a:cubicBezTo>
                    <a:pt x="932" y="4332"/>
                    <a:pt x="967" y="4296"/>
                    <a:pt x="967" y="4224"/>
                  </a:cubicBezTo>
                  <a:cubicBezTo>
                    <a:pt x="1039" y="4153"/>
                    <a:pt x="1146" y="4081"/>
                    <a:pt x="1218" y="4045"/>
                  </a:cubicBezTo>
                  <a:cubicBezTo>
                    <a:pt x="1254" y="4010"/>
                    <a:pt x="1254" y="4010"/>
                    <a:pt x="1290" y="3974"/>
                  </a:cubicBezTo>
                  <a:cubicBezTo>
                    <a:pt x="1325" y="3938"/>
                    <a:pt x="1361" y="3902"/>
                    <a:pt x="1397" y="3831"/>
                  </a:cubicBezTo>
                  <a:cubicBezTo>
                    <a:pt x="1397" y="3795"/>
                    <a:pt x="1433" y="3723"/>
                    <a:pt x="1433" y="3687"/>
                  </a:cubicBezTo>
                  <a:cubicBezTo>
                    <a:pt x="1433" y="3580"/>
                    <a:pt x="1397" y="3508"/>
                    <a:pt x="1325" y="3437"/>
                  </a:cubicBezTo>
                  <a:cubicBezTo>
                    <a:pt x="1290" y="3401"/>
                    <a:pt x="1254" y="3365"/>
                    <a:pt x="1218" y="3365"/>
                  </a:cubicBezTo>
                  <a:lnTo>
                    <a:pt x="1182" y="3365"/>
                  </a:lnTo>
                  <a:cubicBezTo>
                    <a:pt x="1111" y="3329"/>
                    <a:pt x="1039" y="3258"/>
                    <a:pt x="967" y="3222"/>
                  </a:cubicBezTo>
                  <a:cubicBezTo>
                    <a:pt x="860" y="3150"/>
                    <a:pt x="753" y="3043"/>
                    <a:pt x="681" y="2936"/>
                  </a:cubicBezTo>
                  <a:lnTo>
                    <a:pt x="645" y="2900"/>
                  </a:lnTo>
                  <a:lnTo>
                    <a:pt x="645" y="2828"/>
                  </a:lnTo>
                  <a:cubicBezTo>
                    <a:pt x="609" y="2757"/>
                    <a:pt x="609" y="2685"/>
                    <a:pt x="645" y="2614"/>
                  </a:cubicBezTo>
                  <a:lnTo>
                    <a:pt x="645" y="2506"/>
                  </a:lnTo>
                  <a:cubicBezTo>
                    <a:pt x="681" y="2435"/>
                    <a:pt x="717" y="2363"/>
                    <a:pt x="788" y="2327"/>
                  </a:cubicBezTo>
                  <a:cubicBezTo>
                    <a:pt x="824" y="2256"/>
                    <a:pt x="860" y="2220"/>
                    <a:pt x="896" y="2184"/>
                  </a:cubicBezTo>
                  <a:lnTo>
                    <a:pt x="1003" y="2112"/>
                  </a:lnTo>
                  <a:lnTo>
                    <a:pt x="1146" y="2112"/>
                  </a:lnTo>
                  <a:cubicBezTo>
                    <a:pt x="1182" y="2112"/>
                    <a:pt x="1254" y="2112"/>
                    <a:pt x="1325" y="2041"/>
                  </a:cubicBezTo>
                  <a:cubicBezTo>
                    <a:pt x="1361" y="2005"/>
                    <a:pt x="1397" y="1933"/>
                    <a:pt x="1397" y="1862"/>
                  </a:cubicBezTo>
                  <a:cubicBezTo>
                    <a:pt x="1540" y="2005"/>
                    <a:pt x="1719" y="2112"/>
                    <a:pt x="1898" y="2184"/>
                  </a:cubicBezTo>
                  <a:cubicBezTo>
                    <a:pt x="1934" y="2220"/>
                    <a:pt x="2005" y="2256"/>
                    <a:pt x="2041" y="2256"/>
                  </a:cubicBezTo>
                  <a:lnTo>
                    <a:pt x="2077" y="2256"/>
                  </a:lnTo>
                  <a:cubicBezTo>
                    <a:pt x="2041" y="2291"/>
                    <a:pt x="2041" y="2327"/>
                    <a:pt x="2005" y="2363"/>
                  </a:cubicBezTo>
                  <a:cubicBezTo>
                    <a:pt x="1934" y="2470"/>
                    <a:pt x="1898" y="2614"/>
                    <a:pt x="1862" y="2721"/>
                  </a:cubicBezTo>
                  <a:cubicBezTo>
                    <a:pt x="1826" y="2864"/>
                    <a:pt x="1826" y="3007"/>
                    <a:pt x="1862" y="3115"/>
                  </a:cubicBezTo>
                  <a:cubicBezTo>
                    <a:pt x="1898" y="3365"/>
                    <a:pt x="2041" y="3580"/>
                    <a:pt x="2256" y="3723"/>
                  </a:cubicBezTo>
                  <a:cubicBezTo>
                    <a:pt x="2363" y="3831"/>
                    <a:pt x="2507" y="3902"/>
                    <a:pt x="2686" y="3974"/>
                  </a:cubicBezTo>
                  <a:cubicBezTo>
                    <a:pt x="2721" y="3974"/>
                    <a:pt x="2757" y="4010"/>
                    <a:pt x="2829" y="4010"/>
                  </a:cubicBezTo>
                  <a:lnTo>
                    <a:pt x="2900" y="4010"/>
                  </a:lnTo>
                  <a:cubicBezTo>
                    <a:pt x="3044" y="3938"/>
                    <a:pt x="3115" y="3795"/>
                    <a:pt x="3079" y="3652"/>
                  </a:cubicBezTo>
                  <a:cubicBezTo>
                    <a:pt x="3079" y="3544"/>
                    <a:pt x="3008" y="3437"/>
                    <a:pt x="2936" y="3401"/>
                  </a:cubicBezTo>
                  <a:lnTo>
                    <a:pt x="2865" y="3365"/>
                  </a:lnTo>
                  <a:cubicBezTo>
                    <a:pt x="2721" y="3329"/>
                    <a:pt x="2614" y="3258"/>
                    <a:pt x="2507" y="3186"/>
                  </a:cubicBezTo>
                  <a:cubicBezTo>
                    <a:pt x="2471" y="3150"/>
                    <a:pt x="2435" y="3115"/>
                    <a:pt x="2435" y="3079"/>
                  </a:cubicBezTo>
                  <a:cubicBezTo>
                    <a:pt x="2399" y="3043"/>
                    <a:pt x="2363" y="3007"/>
                    <a:pt x="2328" y="2972"/>
                  </a:cubicBezTo>
                  <a:lnTo>
                    <a:pt x="2328" y="2864"/>
                  </a:lnTo>
                  <a:cubicBezTo>
                    <a:pt x="2292" y="2828"/>
                    <a:pt x="2292" y="2757"/>
                    <a:pt x="2328" y="2721"/>
                  </a:cubicBezTo>
                  <a:cubicBezTo>
                    <a:pt x="2328" y="2649"/>
                    <a:pt x="2328" y="2614"/>
                    <a:pt x="2363" y="2542"/>
                  </a:cubicBezTo>
                  <a:cubicBezTo>
                    <a:pt x="2399" y="2470"/>
                    <a:pt x="2435" y="2399"/>
                    <a:pt x="2507" y="2327"/>
                  </a:cubicBezTo>
                  <a:cubicBezTo>
                    <a:pt x="2542" y="2256"/>
                    <a:pt x="2578" y="2220"/>
                    <a:pt x="2650" y="2184"/>
                  </a:cubicBezTo>
                  <a:cubicBezTo>
                    <a:pt x="2686" y="2148"/>
                    <a:pt x="2721" y="2112"/>
                    <a:pt x="2721" y="2077"/>
                  </a:cubicBezTo>
                  <a:cubicBezTo>
                    <a:pt x="2721" y="2005"/>
                    <a:pt x="2721" y="1933"/>
                    <a:pt x="2686" y="1898"/>
                  </a:cubicBezTo>
                  <a:cubicBezTo>
                    <a:pt x="2650" y="1862"/>
                    <a:pt x="2614" y="1826"/>
                    <a:pt x="2578" y="1826"/>
                  </a:cubicBezTo>
                  <a:lnTo>
                    <a:pt x="2507" y="1826"/>
                  </a:lnTo>
                  <a:cubicBezTo>
                    <a:pt x="2495" y="1814"/>
                    <a:pt x="2483" y="1810"/>
                    <a:pt x="2471" y="1810"/>
                  </a:cubicBezTo>
                  <a:cubicBezTo>
                    <a:pt x="2447" y="1810"/>
                    <a:pt x="2423" y="1826"/>
                    <a:pt x="2399" y="1826"/>
                  </a:cubicBezTo>
                  <a:lnTo>
                    <a:pt x="2292" y="1933"/>
                  </a:lnTo>
                  <a:cubicBezTo>
                    <a:pt x="2292" y="1826"/>
                    <a:pt x="2256" y="1755"/>
                    <a:pt x="2220" y="1719"/>
                  </a:cubicBezTo>
                  <a:lnTo>
                    <a:pt x="2113" y="1647"/>
                  </a:lnTo>
                  <a:lnTo>
                    <a:pt x="1898" y="1468"/>
                  </a:lnTo>
                  <a:lnTo>
                    <a:pt x="1791" y="1397"/>
                  </a:lnTo>
                  <a:lnTo>
                    <a:pt x="1719" y="1325"/>
                  </a:lnTo>
                  <a:cubicBezTo>
                    <a:pt x="1576" y="1218"/>
                    <a:pt x="1469" y="1110"/>
                    <a:pt x="1361" y="967"/>
                  </a:cubicBezTo>
                  <a:cubicBezTo>
                    <a:pt x="1325" y="931"/>
                    <a:pt x="1325" y="895"/>
                    <a:pt x="1290" y="860"/>
                  </a:cubicBezTo>
                  <a:lnTo>
                    <a:pt x="1254" y="752"/>
                  </a:lnTo>
                  <a:lnTo>
                    <a:pt x="1254" y="716"/>
                  </a:lnTo>
                  <a:cubicBezTo>
                    <a:pt x="1325" y="681"/>
                    <a:pt x="1361" y="609"/>
                    <a:pt x="1433" y="573"/>
                  </a:cubicBezTo>
                  <a:cubicBezTo>
                    <a:pt x="1469" y="537"/>
                    <a:pt x="1504" y="430"/>
                    <a:pt x="1504" y="359"/>
                  </a:cubicBezTo>
                  <a:cubicBezTo>
                    <a:pt x="1540" y="251"/>
                    <a:pt x="1504" y="180"/>
                    <a:pt x="1433" y="108"/>
                  </a:cubicBezTo>
                  <a:cubicBezTo>
                    <a:pt x="1361" y="36"/>
                    <a:pt x="1254" y="1"/>
                    <a:pt x="1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5"/>
            <p:cNvSpPr/>
            <p:nvPr/>
          </p:nvSpPr>
          <p:spPr>
            <a:xfrm>
              <a:off x="2522725" y="1588125"/>
              <a:ext cx="82350" cy="53700"/>
            </a:xfrm>
            <a:custGeom>
              <a:rect b="b" l="l" r="r" t="t"/>
              <a:pathLst>
                <a:path extrusionOk="0" h="2148" w="3294">
                  <a:moveTo>
                    <a:pt x="2864" y="0"/>
                  </a:moveTo>
                  <a:cubicBezTo>
                    <a:pt x="2792" y="36"/>
                    <a:pt x="2721" y="72"/>
                    <a:pt x="2685" y="143"/>
                  </a:cubicBezTo>
                  <a:lnTo>
                    <a:pt x="2613" y="251"/>
                  </a:lnTo>
                  <a:cubicBezTo>
                    <a:pt x="2577" y="287"/>
                    <a:pt x="2542" y="358"/>
                    <a:pt x="2506" y="394"/>
                  </a:cubicBezTo>
                  <a:cubicBezTo>
                    <a:pt x="2434" y="501"/>
                    <a:pt x="2327" y="573"/>
                    <a:pt x="2255" y="645"/>
                  </a:cubicBezTo>
                  <a:cubicBezTo>
                    <a:pt x="2184" y="680"/>
                    <a:pt x="2112" y="716"/>
                    <a:pt x="2076" y="752"/>
                  </a:cubicBezTo>
                  <a:lnTo>
                    <a:pt x="1969" y="752"/>
                  </a:lnTo>
                  <a:lnTo>
                    <a:pt x="1933" y="716"/>
                  </a:lnTo>
                  <a:cubicBezTo>
                    <a:pt x="1861" y="645"/>
                    <a:pt x="1790" y="609"/>
                    <a:pt x="1683" y="609"/>
                  </a:cubicBezTo>
                  <a:cubicBezTo>
                    <a:pt x="1611" y="609"/>
                    <a:pt x="1539" y="645"/>
                    <a:pt x="1468" y="716"/>
                  </a:cubicBezTo>
                  <a:cubicBezTo>
                    <a:pt x="1396" y="788"/>
                    <a:pt x="1360" y="859"/>
                    <a:pt x="1360" y="931"/>
                  </a:cubicBezTo>
                  <a:lnTo>
                    <a:pt x="1360" y="1002"/>
                  </a:lnTo>
                  <a:cubicBezTo>
                    <a:pt x="1360" y="985"/>
                    <a:pt x="1351" y="976"/>
                    <a:pt x="1342" y="976"/>
                  </a:cubicBezTo>
                  <a:cubicBezTo>
                    <a:pt x="1334" y="976"/>
                    <a:pt x="1325" y="985"/>
                    <a:pt x="1325" y="1002"/>
                  </a:cubicBezTo>
                  <a:lnTo>
                    <a:pt x="1181" y="1002"/>
                  </a:lnTo>
                  <a:cubicBezTo>
                    <a:pt x="1146" y="1038"/>
                    <a:pt x="1110" y="1110"/>
                    <a:pt x="1074" y="1146"/>
                  </a:cubicBezTo>
                  <a:cubicBezTo>
                    <a:pt x="1074" y="1181"/>
                    <a:pt x="1074" y="1217"/>
                    <a:pt x="1074" y="1217"/>
                  </a:cubicBezTo>
                  <a:lnTo>
                    <a:pt x="1038" y="1360"/>
                  </a:lnTo>
                  <a:lnTo>
                    <a:pt x="1002" y="1396"/>
                  </a:lnTo>
                  <a:cubicBezTo>
                    <a:pt x="967" y="1432"/>
                    <a:pt x="931" y="1504"/>
                    <a:pt x="895" y="1539"/>
                  </a:cubicBezTo>
                  <a:cubicBezTo>
                    <a:pt x="859" y="1611"/>
                    <a:pt x="823" y="1647"/>
                    <a:pt x="752" y="1683"/>
                  </a:cubicBezTo>
                  <a:lnTo>
                    <a:pt x="680" y="1718"/>
                  </a:lnTo>
                  <a:lnTo>
                    <a:pt x="537" y="1718"/>
                  </a:lnTo>
                  <a:cubicBezTo>
                    <a:pt x="501" y="1718"/>
                    <a:pt x="465" y="1718"/>
                    <a:pt x="465" y="1683"/>
                  </a:cubicBezTo>
                  <a:lnTo>
                    <a:pt x="394" y="1611"/>
                  </a:lnTo>
                  <a:lnTo>
                    <a:pt x="358" y="1539"/>
                  </a:lnTo>
                  <a:lnTo>
                    <a:pt x="358" y="1432"/>
                  </a:lnTo>
                  <a:cubicBezTo>
                    <a:pt x="358" y="1325"/>
                    <a:pt x="287" y="1253"/>
                    <a:pt x="179" y="1253"/>
                  </a:cubicBezTo>
                  <a:cubicBezTo>
                    <a:pt x="72" y="1253"/>
                    <a:pt x="0" y="1325"/>
                    <a:pt x="0" y="1432"/>
                  </a:cubicBezTo>
                  <a:cubicBezTo>
                    <a:pt x="0" y="1504"/>
                    <a:pt x="0" y="1611"/>
                    <a:pt x="36" y="1683"/>
                  </a:cubicBezTo>
                  <a:cubicBezTo>
                    <a:pt x="72" y="1790"/>
                    <a:pt x="108" y="1862"/>
                    <a:pt x="179" y="1933"/>
                  </a:cubicBezTo>
                  <a:cubicBezTo>
                    <a:pt x="215" y="1969"/>
                    <a:pt x="251" y="2005"/>
                    <a:pt x="287" y="2041"/>
                  </a:cubicBezTo>
                  <a:lnTo>
                    <a:pt x="322" y="2041"/>
                  </a:lnTo>
                  <a:cubicBezTo>
                    <a:pt x="430" y="2112"/>
                    <a:pt x="537" y="2148"/>
                    <a:pt x="680" y="2148"/>
                  </a:cubicBezTo>
                  <a:lnTo>
                    <a:pt x="788" y="2148"/>
                  </a:lnTo>
                  <a:cubicBezTo>
                    <a:pt x="967" y="2112"/>
                    <a:pt x="1110" y="2005"/>
                    <a:pt x="1253" y="1897"/>
                  </a:cubicBezTo>
                  <a:cubicBezTo>
                    <a:pt x="1289" y="1790"/>
                    <a:pt x="1360" y="1718"/>
                    <a:pt x="1432" y="1611"/>
                  </a:cubicBezTo>
                  <a:cubicBezTo>
                    <a:pt x="1432" y="1575"/>
                    <a:pt x="1468" y="1504"/>
                    <a:pt x="1504" y="1468"/>
                  </a:cubicBezTo>
                  <a:cubicBezTo>
                    <a:pt x="1504" y="1396"/>
                    <a:pt x="1504" y="1360"/>
                    <a:pt x="1504" y="1289"/>
                  </a:cubicBezTo>
                  <a:cubicBezTo>
                    <a:pt x="1575" y="1325"/>
                    <a:pt x="1647" y="1396"/>
                    <a:pt x="1718" y="1432"/>
                  </a:cubicBezTo>
                  <a:cubicBezTo>
                    <a:pt x="1790" y="1432"/>
                    <a:pt x="1897" y="1468"/>
                    <a:pt x="1969" y="1468"/>
                  </a:cubicBezTo>
                  <a:lnTo>
                    <a:pt x="2076" y="1468"/>
                  </a:lnTo>
                  <a:cubicBezTo>
                    <a:pt x="2112" y="1468"/>
                    <a:pt x="2184" y="1432"/>
                    <a:pt x="2255" y="1432"/>
                  </a:cubicBezTo>
                  <a:cubicBezTo>
                    <a:pt x="2291" y="1396"/>
                    <a:pt x="2363" y="1396"/>
                    <a:pt x="2398" y="1360"/>
                  </a:cubicBezTo>
                  <a:lnTo>
                    <a:pt x="2434" y="1360"/>
                  </a:lnTo>
                  <a:cubicBezTo>
                    <a:pt x="2542" y="1325"/>
                    <a:pt x="2613" y="1253"/>
                    <a:pt x="2685" y="1181"/>
                  </a:cubicBezTo>
                  <a:cubicBezTo>
                    <a:pt x="2935" y="1002"/>
                    <a:pt x="3114" y="752"/>
                    <a:pt x="3222" y="466"/>
                  </a:cubicBezTo>
                  <a:cubicBezTo>
                    <a:pt x="3293" y="322"/>
                    <a:pt x="3222" y="143"/>
                    <a:pt x="3114" y="72"/>
                  </a:cubicBezTo>
                  <a:cubicBezTo>
                    <a:pt x="3043" y="36"/>
                    <a:pt x="3007" y="0"/>
                    <a:pt x="29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5"/>
            <p:cNvSpPr/>
            <p:nvPr/>
          </p:nvSpPr>
          <p:spPr>
            <a:xfrm>
              <a:off x="2524500" y="1316975"/>
              <a:ext cx="45675" cy="70725"/>
            </a:xfrm>
            <a:custGeom>
              <a:rect b="b" l="l" r="r" t="t"/>
              <a:pathLst>
                <a:path extrusionOk="0" h="2829" w="1827">
                  <a:moveTo>
                    <a:pt x="1683" y="0"/>
                  </a:moveTo>
                  <a:cubicBezTo>
                    <a:pt x="1576" y="0"/>
                    <a:pt x="1468" y="36"/>
                    <a:pt x="1397" y="72"/>
                  </a:cubicBezTo>
                  <a:cubicBezTo>
                    <a:pt x="1289" y="108"/>
                    <a:pt x="1182" y="179"/>
                    <a:pt x="1110" y="251"/>
                  </a:cubicBezTo>
                  <a:cubicBezTo>
                    <a:pt x="1039" y="358"/>
                    <a:pt x="967" y="430"/>
                    <a:pt x="931" y="537"/>
                  </a:cubicBezTo>
                  <a:cubicBezTo>
                    <a:pt x="896" y="645"/>
                    <a:pt x="860" y="752"/>
                    <a:pt x="860" y="860"/>
                  </a:cubicBezTo>
                  <a:cubicBezTo>
                    <a:pt x="824" y="860"/>
                    <a:pt x="788" y="860"/>
                    <a:pt x="788" y="895"/>
                  </a:cubicBezTo>
                  <a:cubicBezTo>
                    <a:pt x="681" y="931"/>
                    <a:pt x="609" y="1003"/>
                    <a:pt x="502" y="1038"/>
                  </a:cubicBezTo>
                  <a:lnTo>
                    <a:pt x="394" y="1146"/>
                  </a:lnTo>
                  <a:cubicBezTo>
                    <a:pt x="359" y="1182"/>
                    <a:pt x="287" y="1217"/>
                    <a:pt x="251" y="1289"/>
                  </a:cubicBezTo>
                  <a:cubicBezTo>
                    <a:pt x="180" y="1361"/>
                    <a:pt x="144" y="1468"/>
                    <a:pt x="72" y="1611"/>
                  </a:cubicBezTo>
                  <a:cubicBezTo>
                    <a:pt x="37" y="1719"/>
                    <a:pt x="1" y="1862"/>
                    <a:pt x="1" y="2005"/>
                  </a:cubicBezTo>
                  <a:cubicBezTo>
                    <a:pt x="1" y="2041"/>
                    <a:pt x="1" y="2112"/>
                    <a:pt x="1" y="2184"/>
                  </a:cubicBezTo>
                  <a:cubicBezTo>
                    <a:pt x="37" y="2220"/>
                    <a:pt x="37" y="2291"/>
                    <a:pt x="72" y="2363"/>
                  </a:cubicBezTo>
                  <a:cubicBezTo>
                    <a:pt x="108" y="2399"/>
                    <a:pt x="144" y="2434"/>
                    <a:pt x="180" y="2470"/>
                  </a:cubicBezTo>
                  <a:cubicBezTo>
                    <a:pt x="180" y="2506"/>
                    <a:pt x="251" y="2542"/>
                    <a:pt x="287" y="2578"/>
                  </a:cubicBezTo>
                  <a:cubicBezTo>
                    <a:pt x="430" y="2685"/>
                    <a:pt x="609" y="2792"/>
                    <a:pt x="788" y="2828"/>
                  </a:cubicBezTo>
                  <a:lnTo>
                    <a:pt x="860" y="2828"/>
                  </a:lnTo>
                  <a:cubicBezTo>
                    <a:pt x="1110" y="2828"/>
                    <a:pt x="1254" y="2542"/>
                    <a:pt x="1110" y="2363"/>
                  </a:cubicBezTo>
                  <a:cubicBezTo>
                    <a:pt x="1075" y="2291"/>
                    <a:pt x="1003" y="2256"/>
                    <a:pt x="931" y="2220"/>
                  </a:cubicBezTo>
                  <a:lnTo>
                    <a:pt x="717" y="2148"/>
                  </a:lnTo>
                  <a:lnTo>
                    <a:pt x="645" y="2112"/>
                  </a:lnTo>
                  <a:cubicBezTo>
                    <a:pt x="609" y="2112"/>
                    <a:pt x="609" y="2077"/>
                    <a:pt x="573" y="2077"/>
                  </a:cubicBezTo>
                  <a:cubicBezTo>
                    <a:pt x="573" y="2041"/>
                    <a:pt x="538" y="2041"/>
                    <a:pt x="538" y="2005"/>
                  </a:cubicBezTo>
                  <a:lnTo>
                    <a:pt x="538" y="1898"/>
                  </a:lnTo>
                  <a:cubicBezTo>
                    <a:pt x="538" y="1862"/>
                    <a:pt x="573" y="1790"/>
                    <a:pt x="573" y="1754"/>
                  </a:cubicBezTo>
                  <a:cubicBezTo>
                    <a:pt x="609" y="1683"/>
                    <a:pt x="645" y="1647"/>
                    <a:pt x="681" y="1575"/>
                  </a:cubicBezTo>
                  <a:cubicBezTo>
                    <a:pt x="717" y="1540"/>
                    <a:pt x="717" y="1504"/>
                    <a:pt x="752" y="1504"/>
                  </a:cubicBezTo>
                  <a:cubicBezTo>
                    <a:pt x="860" y="1432"/>
                    <a:pt x="931" y="1361"/>
                    <a:pt x="1039" y="1325"/>
                  </a:cubicBezTo>
                  <a:lnTo>
                    <a:pt x="1110" y="1289"/>
                  </a:lnTo>
                  <a:cubicBezTo>
                    <a:pt x="1218" y="1396"/>
                    <a:pt x="1361" y="1468"/>
                    <a:pt x="1540" y="1540"/>
                  </a:cubicBezTo>
                  <a:cubicBezTo>
                    <a:pt x="1540" y="1575"/>
                    <a:pt x="1576" y="1575"/>
                    <a:pt x="1647" y="1575"/>
                  </a:cubicBezTo>
                  <a:lnTo>
                    <a:pt x="1683" y="1575"/>
                  </a:lnTo>
                  <a:cubicBezTo>
                    <a:pt x="1719" y="1575"/>
                    <a:pt x="1790" y="1540"/>
                    <a:pt x="1826" y="1468"/>
                  </a:cubicBezTo>
                  <a:cubicBezTo>
                    <a:pt x="1826" y="1432"/>
                    <a:pt x="1826" y="1361"/>
                    <a:pt x="1826" y="1325"/>
                  </a:cubicBezTo>
                  <a:cubicBezTo>
                    <a:pt x="1826" y="1253"/>
                    <a:pt x="1790" y="1217"/>
                    <a:pt x="1719" y="1182"/>
                  </a:cubicBezTo>
                  <a:cubicBezTo>
                    <a:pt x="1612" y="1146"/>
                    <a:pt x="1504" y="1038"/>
                    <a:pt x="1361" y="967"/>
                  </a:cubicBezTo>
                  <a:lnTo>
                    <a:pt x="1289" y="860"/>
                  </a:lnTo>
                  <a:lnTo>
                    <a:pt x="1254" y="788"/>
                  </a:lnTo>
                  <a:lnTo>
                    <a:pt x="1254" y="752"/>
                  </a:lnTo>
                  <a:cubicBezTo>
                    <a:pt x="1218" y="752"/>
                    <a:pt x="1218" y="716"/>
                    <a:pt x="1254" y="681"/>
                  </a:cubicBezTo>
                  <a:cubicBezTo>
                    <a:pt x="1254" y="645"/>
                    <a:pt x="1254" y="645"/>
                    <a:pt x="1254" y="609"/>
                  </a:cubicBezTo>
                  <a:cubicBezTo>
                    <a:pt x="1289" y="573"/>
                    <a:pt x="1289" y="537"/>
                    <a:pt x="1325" y="502"/>
                  </a:cubicBezTo>
                  <a:cubicBezTo>
                    <a:pt x="1325" y="466"/>
                    <a:pt x="1361" y="430"/>
                    <a:pt x="1397" y="430"/>
                  </a:cubicBezTo>
                  <a:cubicBezTo>
                    <a:pt x="1433" y="394"/>
                    <a:pt x="1468" y="358"/>
                    <a:pt x="1540" y="358"/>
                  </a:cubicBezTo>
                  <a:lnTo>
                    <a:pt x="1683" y="323"/>
                  </a:lnTo>
                  <a:cubicBezTo>
                    <a:pt x="1755" y="287"/>
                    <a:pt x="1826" y="251"/>
                    <a:pt x="1826" y="144"/>
                  </a:cubicBezTo>
                  <a:cubicBezTo>
                    <a:pt x="1826" y="108"/>
                    <a:pt x="1790" y="72"/>
                    <a:pt x="1790" y="36"/>
                  </a:cubicBezTo>
                  <a:cubicBezTo>
                    <a:pt x="1755" y="36"/>
                    <a:pt x="1719" y="0"/>
                    <a:pt x="1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5"/>
            <p:cNvSpPr/>
            <p:nvPr/>
          </p:nvSpPr>
          <p:spPr>
            <a:xfrm>
              <a:off x="2766350" y="1339350"/>
              <a:ext cx="62425" cy="65350"/>
            </a:xfrm>
            <a:custGeom>
              <a:rect b="b" l="l" r="r" t="t"/>
              <a:pathLst>
                <a:path extrusionOk="0" h="2614" w="2497">
                  <a:moveTo>
                    <a:pt x="1710" y="0"/>
                  </a:moveTo>
                  <a:cubicBezTo>
                    <a:pt x="1602" y="0"/>
                    <a:pt x="1495" y="0"/>
                    <a:pt x="1387" y="36"/>
                  </a:cubicBezTo>
                  <a:cubicBezTo>
                    <a:pt x="1280" y="72"/>
                    <a:pt x="1244" y="143"/>
                    <a:pt x="1280" y="251"/>
                  </a:cubicBezTo>
                  <a:cubicBezTo>
                    <a:pt x="1280" y="322"/>
                    <a:pt x="1352" y="358"/>
                    <a:pt x="1423" y="358"/>
                  </a:cubicBezTo>
                  <a:lnTo>
                    <a:pt x="1459" y="358"/>
                  </a:lnTo>
                  <a:lnTo>
                    <a:pt x="1602" y="322"/>
                  </a:lnTo>
                  <a:lnTo>
                    <a:pt x="1745" y="322"/>
                  </a:lnTo>
                  <a:cubicBezTo>
                    <a:pt x="1781" y="322"/>
                    <a:pt x="1817" y="322"/>
                    <a:pt x="1853" y="358"/>
                  </a:cubicBezTo>
                  <a:lnTo>
                    <a:pt x="1996" y="430"/>
                  </a:lnTo>
                  <a:cubicBezTo>
                    <a:pt x="1996" y="430"/>
                    <a:pt x="2032" y="466"/>
                    <a:pt x="2067" y="501"/>
                  </a:cubicBezTo>
                  <a:lnTo>
                    <a:pt x="2103" y="537"/>
                  </a:lnTo>
                  <a:cubicBezTo>
                    <a:pt x="2103" y="573"/>
                    <a:pt x="2103" y="609"/>
                    <a:pt x="2103" y="645"/>
                  </a:cubicBezTo>
                  <a:cubicBezTo>
                    <a:pt x="2103" y="680"/>
                    <a:pt x="2103" y="752"/>
                    <a:pt x="2103" y="824"/>
                  </a:cubicBezTo>
                  <a:cubicBezTo>
                    <a:pt x="2103" y="895"/>
                    <a:pt x="2067" y="967"/>
                    <a:pt x="2067" y="1038"/>
                  </a:cubicBezTo>
                  <a:cubicBezTo>
                    <a:pt x="1996" y="1146"/>
                    <a:pt x="1924" y="1289"/>
                    <a:pt x="1817" y="1396"/>
                  </a:cubicBezTo>
                  <a:lnTo>
                    <a:pt x="1674" y="1611"/>
                  </a:lnTo>
                  <a:cubicBezTo>
                    <a:pt x="1674" y="1647"/>
                    <a:pt x="1638" y="1718"/>
                    <a:pt x="1638" y="1754"/>
                  </a:cubicBezTo>
                  <a:cubicBezTo>
                    <a:pt x="1638" y="1683"/>
                    <a:pt x="1602" y="1647"/>
                    <a:pt x="1566" y="1575"/>
                  </a:cubicBezTo>
                  <a:cubicBezTo>
                    <a:pt x="1495" y="1504"/>
                    <a:pt x="1459" y="1432"/>
                    <a:pt x="1352" y="1361"/>
                  </a:cubicBezTo>
                  <a:cubicBezTo>
                    <a:pt x="1316" y="1361"/>
                    <a:pt x="1280" y="1325"/>
                    <a:pt x="1280" y="1325"/>
                  </a:cubicBezTo>
                  <a:lnTo>
                    <a:pt x="1244" y="1325"/>
                  </a:lnTo>
                  <a:cubicBezTo>
                    <a:pt x="1208" y="1325"/>
                    <a:pt x="1173" y="1289"/>
                    <a:pt x="1137" y="1289"/>
                  </a:cubicBezTo>
                  <a:cubicBezTo>
                    <a:pt x="1089" y="1289"/>
                    <a:pt x="1041" y="1273"/>
                    <a:pt x="994" y="1273"/>
                  </a:cubicBezTo>
                  <a:cubicBezTo>
                    <a:pt x="970" y="1273"/>
                    <a:pt x="946" y="1277"/>
                    <a:pt x="922" y="1289"/>
                  </a:cubicBezTo>
                  <a:lnTo>
                    <a:pt x="850" y="1289"/>
                  </a:lnTo>
                  <a:cubicBezTo>
                    <a:pt x="636" y="1289"/>
                    <a:pt x="421" y="1325"/>
                    <a:pt x="242" y="1396"/>
                  </a:cubicBezTo>
                  <a:lnTo>
                    <a:pt x="170" y="1396"/>
                  </a:lnTo>
                  <a:cubicBezTo>
                    <a:pt x="1" y="1430"/>
                    <a:pt x="24" y="1721"/>
                    <a:pt x="210" y="1721"/>
                  </a:cubicBezTo>
                  <a:cubicBezTo>
                    <a:pt x="220" y="1721"/>
                    <a:pt x="231" y="1720"/>
                    <a:pt x="242" y="1718"/>
                  </a:cubicBezTo>
                  <a:lnTo>
                    <a:pt x="314" y="1718"/>
                  </a:lnTo>
                  <a:cubicBezTo>
                    <a:pt x="421" y="1683"/>
                    <a:pt x="564" y="1647"/>
                    <a:pt x="707" y="1647"/>
                  </a:cubicBezTo>
                  <a:lnTo>
                    <a:pt x="994" y="1647"/>
                  </a:lnTo>
                  <a:cubicBezTo>
                    <a:pt x="1029" y="1647"/>
                    <a:pt x="1065" y="1647"/>
                    <a:pt x="1101" y="1683"/>
                  </a:cubicBezTo>
                  <a:lnTo>
                    <a:pt x="1173" y="1683"/>
                  </a:lnTo>
                  <a:lnTo>
                    <a:pt x="1173" y="1718"/>
                  </a:lnTo>
                  <a:cubicBezTo>
                    <a:pt x="1208" y="1754"/>
                    <a:pt x="1208" y="1790"/>
                    <a:pt x="1244" y="1826"/>
                  </a:cubicBezTo>
                  <a:cubicBezTo>
                    <a:pt x="1244" y="1862"/>
                    <a:pt x="1280" y="1933"/>
                    <a:pt x="1280" y="1969"/>
                  </a:cubicBezTo>
                  <a:cubicBezTo>
                    <a:pt x="1280" y="2041"/>
                    <a:pt x="1280" y="2112"/>
                    <a:pt x="1280" y="2184"/>
                  </a:cubicBezTo>
                  <a:cubicBezTo>
                    <a:pt x="1280" y="2220"/>
                    <a:pt x="1244" y="2255"/>
                    <a:pt x="1244" y="2291"/>
                  </a:cubicBezTo>
                  <a:cubicBezTo>
                    <a:pt x="1208" y="2363"/>
                    <a:pt x="1208" y="2434"/>
                    <a:pt x="1244" y="2470"/>
                  </a:cubicBezTo>
                  <a:cubicBezTo>
                    <a:pt x="1280" y="2542"/>
                    <a:pt x="1316" y="2578"/>
                    <a:pt x="1387" y="2613"/>
                  </a:cubicBezTo>
                  <a:lnTo>
                    <a:pt x="1459" y="2613"/>
                  </a:lnTo>
                  <a:cubicBezTo>
                    <a:pt x="1531" y="2613"/>
                    <a:pt x="1638" y="2542"/>
                    <a:pt x="1674" y="2434"/>
                  </a:cubicBezTo>
                  <a:cubicBezTo>
                    <a:pt x="1710" y="2327"/>
                    <a:pt x="1710" y="2220"/>
                    <a:pt x="1710" y="2148"/>
                  </a:cubicBezTo>
                  <a:cubicBezTo>
                    <a:pt x="1710" y="2041"/>
                    <a:pt x="1710" y="1969"/>
                    <a:pt x="1674" y="1897"/>
                  </a:cubicBezTo>
                  <a:lnTo>
                    <a:pt x="1674" y="1897"/>
                  </a:lnTo>
                  <a:cubicBezTo>
                    <a:pt x="1710" y="1933"/>
                    <a:pt x="1710" y="1969"/>
                    <a:pt x="1745" y="1969"/>
                  </a:cubicBezTo>
                  <a:cubicBezTo>
                    <a:pt x="1781" y="2005"/>
                    <a:pt x="1853" y="2005"/>
                    <a:pt x="1888" y="2005"/>
                  </a:cubicBezTo>
                  <a:cubicBezTo>
                    <a:pt x="1960" y="2005"/>
                    <a:pt x="2067" y="1969"/>
                    <a:pt x="2103" y="1897"/>
                  </a:cubicBezTo>
                  <a:cubicBezTo>
                    <a:pt x="2175" y="1790"/>
                    <a:pt x="2211" y="1683"/>
                    <a:pt x="2246" y="1611"/>
                  </a:cubicBezTo>
                  <a:cubicBezTo>
                    <a:pt x="2318" y="1468"/>
                    <a:pt x="2390" y="1325"/>
                    <a:pt x="2425" y="1217"/>
                  </a:cubicBezTo>
                  <a:cubicBezTo>
                    <a:pt x="2461" y="1146"/>
                    <a:pt x="2461" y="1074"/>
                    <a:pt x="2497" y="1038"/>
                  </a:cubicBezTo>
                  <a:cubicBezTo>
                    <a:pt x="2497" y="931"/>
                    <a:pt x="2497" y="859"/>
                    <a:pt x="2497" y="788"/>
                  </a:cubicBezTo>
                  <a:cubicBezTo>
                    <a:pt x="2497" y="716"/>
                    <a:pt x="2497" y="680"/>
                    <a:pt x="2497" y="609"/>
                  </a:cubicBezTo>
                  <a:lnTo>
                    <a:pt x="2497" y="573"/>
                  </a:lnTo>
                  <a:cubicBezTo>
                    <a:pt x="2461" y="501"/>
                    <a:pt x="2461" y="430"/>
                    <a:pt x="2425" y="394"/>
                  </a:cubicBezTo>
                  <a:cubicBezTo>
                    <a:pt x="2390" y="322"/>
                    <a:pt x="2354" y="287"/>
                    <a:pt x="2318" y="251"/>
                  </a:cubicBezTo>
                  <a:cubicBezTo>
                    <a:pt x="2282" y="179"/>
                    <a:pt x="2211" y="143"/>
                    <a:pt x="2139" y="108"/>
                  </a:cubicBezTo>
                  <a:cubicBezTo>
                    <a:pt x="2103" y="72"/>
                    <a:pt x="2067" y="72"/>
                    <a:pt x="1996" y="36"/>
                  </a:cubicBezTo>
                  <a:cubicBezTo>
                    <a:pt x="1924" y="0"/>
                    <a:pt x="1853" y="0"/>
                    <a:pt x="17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5"/>
            <p:cNvSpPr/>
            <p:nvPr/>
          </p:nvSpPr>
          <p:spPr>
            <a:xfrm>
              <a:off x="2878875" y="1161275"/>
              <a:ext cx="33125" cy="36700"/>
            </a:xfrm>
            <a:custGeom>
              <a:rect b="b" l="l" r="r" t="t"/>
              <a:pathLst>
                <a:path extrusionOk="0" h="1468" w="1325">
                  <a:moveTo>
                    <a:pt x="430" y="0"/>
                  </a:moveTo>
                  <a:cubicBezTo>
                    <a:pt x="358" y="0"/>
                    <a:pt x="323" y="0"/>
                    <a:pt x="287" y="36"/>
                  </a:cubicBezTo>
                  <a:cubicBezTo>
                    <a:pt x="215" y="72"/>
                    <a:pt x="179" y="108"/>
                    <a:pt x="179" y="179"/>
                  </a:cubicBezTo>
                  <a:cubicBezTo>
                    <a:pt x="144" y="251"/>
                    <a:pt x="108" y="358"/>
                    <a:pt x="72" y="430"/>
                  </a:cubicBezTo>
                  <a:lnTo>
                    <a:pt x="36" y="537"/>
                  </a:lnTo>
                  <a:cubicBezTo>
                    <a:pt x="36" y="609"/>
                    <a:pt x="0" y="680"/>
                    <a:pt x="0" y="752"/>
                  </a:cubicBezTo>
                  <a:lnTo>
                    <a:pt x="0" y="823"/>
                  </a:lnTo>
                  <a:cubicBezTo>
                    <a:pt x="0" y="895"/>
                    <a:pt x="36" y="967"/>
                    <a:pt x="36" y="1002"/>
                  </a:cubicBezTo>
                  <a:cubicBezTo>
                    <a:pt x="72" y="1110"/>
                    <a:pt x="144" y="1217"/>
                    <a:pt x="215" y="1289"/>
                  </a:cubicBezTo>
                  <a:lnTo>
                    <a:pt x="287" y="1360"/>
                  </a:lnTo>
                  <a:lnTo>
                    <a:pt x="323" y="1360"/>
                  </a:lnTo>
                  <a:cubicBezTo>
                    <a:pt x="358" y="1396"/>
                    <a:pt x="394" y="1432"/>
                    <a:pt x="466" y="1432"/>
                  </a:cubicBezTo>
                  <a:cubicBezTo>
                    <a:pt x="502" y="1468"/>
                    <a:pt x="537" y="1468"/>
                    <a:pt x="573" y="1468"/>
                  </a:cubicBezTo>
                  <a:lnTo>
                    <a:pt x="788" y="1468"/>
                  </a:lnTo>
                  <a:cubicBezTo>
                    <a:pt x="931" y="1432"/>
                    <a:pt x="1074" y="1396"/>
                    <a:pt x="1182" y="1289"/>
                  </a:cubicBezTo>
                  <a:cubicBezTo>
                    <a:pt x="1289" y="1253"/>
                    <a:pt x="1325" y="1146"/>
                    <a:pt x="1289" y="1038"/>
                  </a:cubicBezTo>
                  <a:cubicBezTo>
                    <a:pt x="1253" y="1002"/>
                    <a:pt x="1218" y="931"/>
                    <a:pt x="1146" y="931"/>
                  </a:cubicBezTo>
                  <a:cubicBezTo>
                    <a:pt x="1110" y="895"/>
                    <a:pt x="1074" y="895"/>
                    <a:pt x="1039" y="895"/>
                  </a:cubicBezTo>
                  <a:lnTo>
                    <a:pt x="967" y="895"/>
                  </a:lnTo>
                  <a:cubicBezTo>
                    <a:pt x="895" y="931"/>
                    <a:pt x="788" y="967"/>
                    <a:pt x="716" y="967"/>
                  </a:cubicBezTo>
                  <a:lnTo>
                    <a:pt x="609" y="967"/>
                  </a:lnTo>
                  <a:lnTo>
                    <a:pt x="573" y="931"/>
                  </a:lnTo>
                  <a:lnTo>
                    <a:pt x="537" y="895"/>
                  </a:lnTo>
                  <a:lnTo>
                    <a:pt x="537" y="859"/>
                  </a:lnTo>
                  <a:cubicBezTo>
                    <a:pt x="537" y="859"/>
                    <a:pt x="537" y="823"/>
                    <a:pt x="537" y="788"/>
                  </a:cubicBezTo>
                  <a:cubicBezTo>
                    <a:pt x="502" y="788"/>
                    <a:pt x="502" y="752"/>
                    <a:pt x="537" y="716"/>
                  </a:cubicBezTo>
                  <a:cubicBezTo>
                    <a:pt x="537" y="644"/>
                    <a:pt x="573" y="609"/>
                    <a:pt x="573" y="537"/>
                  </a:cubicBezTo>
                  <a:cubicBezTo>
                    <a:pt x="609" y="501"/>
                    <a:pt x="645" y="394"/>
                    <a:pt x="645" y="322"/>
                  </a:cubicBezTo>
                  <a:cubicBezTo>
                    <a:pt x="681" y="251"/>
                    <a:pt x="681" y="179"/>
                    <a:pt x="645" y="108"/>
                  </a:cubicBezTo>
                  <a:cubicBezTo>
                    <a:pt x="609" y="36"/>
                    <a:pt x="537" y="0"/>
                    <a:pt x="4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5"/>
            <p:cNvSpPr/>
            <p:nvPr/>
          </p:nvSpPr>
          <p:spPr>
            <a:xfrm>
              <a:off x="2568350" y="1348300"/>
              <a:ext cx="18825" cy="32900"/>
            </a:xfrm>
            <a:custGeom>
              <a:rect b="b" l="l" r="r" t="t"/>
              <a:pathLst>
                <a:path extrusionOk="0" h="1316" w="753">
                  <a:moveTo>
                    <a:pt x="394" y="0"/>
                  </a:moveTo>
                  <a:cubicBezTo>
                    <a:pt x="359" y="0"/>
                    <a:pt x="323" y="0"/>
                    <a:pt x="287" y="36"/>
                  </a:cubicBezTo>
                  <a:cubicBezTo>
                    <a:pt x="144" y="179"/>
                    <a:pt x="72" y="394"/>
                    <a:pt x="36" y="573"/>
                  </a:cubicBezTo>
                  <a:cubicBezTo>
                    <a:pt x="1" y="609"/>
                    <a:pt x="1" y="645"/>
                    <a:pt x="36" y="716"/>
                  </a:cubicBezTo>
                  <a:cubicBezTo>
                    <a:pt x="1" y="716"/>
                    <a:pt x="1" y="788"/>
                    <a:pt x="36" y="824"/>
                  </a:cubicBezTo>
                  <a:cubicBezTo>
                    <a:pt x="36" y="859"/>
                    <a:pt x="36" y="931"/>
                    <a:pt x="72" y="967"/>
                  </a:cubicBezTo>
                  <a:cubicBezTo>
                    <a:pt x="108" y="1038"/>
                    <a:pt x="144" y="1110"/>
                    <a:pt x="215" y="1146"/>
                  </a:cubicBezTo>
                  <a:cubicBezTo>
                    <a:pt x="287" y="1217"/>
                    <a:pt x="394" y="1253"/>
                    <a:pt x="466" y="1289"/>
                  </a:cubicBezTo>
                  <a:cubicBezTo>
                    <a:pt x="484" y="1307"/>
                    <a:pt x="502" y="1316"/>
                    <a:pt x="520" y="1316"/>
                  </a:cubicBezTo>
                  <a:cubicBezTo>
                    <a:pt x="538" y="1316"/>
                    <a:pt x="556" y="1307"/>
                    <a:pt x="573" y="1289"/>
                  </a:cubicBezTo>
                  <a:lnTo>
                    <a:pt x="645" y="1289"/>
                  </a:lnTo>
                  <a:cubicBezTo>
                    <a:pt x="681" y="1289"/>
                    <a:pt x="717" y="1253"/>
                    <a:pt x="752" y="1217"/>
                  </a:cubicBezTo>
                  <a:cubicBezTo>
                    <a:pt x="752" y="1181"/>
                    <a:pt x="752" y="1110"/>
                    <a:pt x="752" y="1074"/>
                  </a:cubicBezTo>
                  <a:cubicBezTo>
                    <a:pt x="717" y="1003"/>
                    <a:pt x="681" y="967"/>
                    <a:pt x="609" y="931"/>
                  </a:cubicBezTo>
                  <a:cubicBezTo>
                    <a:pt x="538" y="895"/>
                    <a:pt x="502" y="895"/>
                    <a:pt x="430" y="824"/>
                  </a:cubicBezTo>
                  <a:lnTo>
                    <a:pt x="394" y="824"/>
                  </a:lnTo>
                  <a:cubicBezTo>
                    <a:pt x="359" y="788"/>
                    <a:pt x="323" y="752"/>
                    <a:pt x="323" y="752"/>
                  </a:cubicBezTo>
                  <a:lnTo>
                    <a:pt x="323" y="680"/>
                  </a:lnTo>
                  <a:lnTo>
                    <a:pt x="323" y="573"/>
                  </a:lnTo>
                  <a:cubicBezTo>
                    <a:pt x="323" y="537"/>
                    <a:pt x="323" y="501"/>
                    <a:pt x="359" y="430"/>
                  </a:cubicBezTo>
                  <a:cubicBezTo>
                    <a:pt x="359" y="394"/>
                    <a:pt x="394" y="322"/>
                    <a:pt x="430" y="287"/>
                  </a:cubicBezTo>
                  <a:lnTo>
                    <a:pt x="502" y="215"/>
                  </a:lnTo>
                  <a:cubicBezTo>
                    <a:pt x="538" y="179"/>
                    <a:pt x="538" y="108"/>
                    <a:pt x="502" y="36"/>
                  </a:cubicBezTo>
                  <a:cubicBezTo>
                    <a:pt x="466" y="0"/>
                    <a:pt x="430" y="0"/>
                    <a:pt x="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5"/>
            <p:cNvSpPr/>
            <p:nvPr/>
          </p:nvSpPr>
          <p:spPr>
            <a:xfrm>
              <a:off x="3016675" y="928600"/>
              <a:ext cx="110100" cy="171850"/>
            </a:xfrm>
            <a:custGeom>
              <a:rect b="b" l="l" r="r" t="t"/>
              <a:pathLst>
                <a:path extrusionOk="0" h="6874" w="4404">
                  <a:moveTo>
                    <a:pt x="2829" y="1"/>
                  </a:moveTo>
                  <a:cubicBezTo>
                    <a:pt x="2793" y="1"/>
                    <a:pt x="2721" y="1"/>
                    <a:pt x="2686" y="36"/>
                  </a:cubicBezTo>
                  <a:cubicBezTo>
                    <a:pt x="2507" y="180"/>
                    <a:pt x="2328" y="287"/>
                    <a:pt x="2149" y="430"/>
                  </a:cubicBezTo>
                  <a:cubicBezTo>
                    <a:pt x="2077" y="502"/>
                    <a:pt x="2005" y="609"/>
                    <a:pt x="1934" y="681"/>
                  </a:cubicBezTo>
                  <a:cubicBezTo>
                    <a:pt x="1862" y="788"/>
                    <a:pt x="1791" y="895"/>
                    <a:pt x="1791" y="1003"/>
                  </a:cubicBezTo>
                  <a:cubicBezTo>
                    <a:pt x="1755" y="1039"/>
                    <a:pt x="1755" y="1074"/>
                    <a:pt x="1791" y="1074"/>
                  </a:cubicBezTo>
                  <a:lnTo>
                    <a:pt x="1719" y="1074"/>
                  </a:lnTo>
                  <a:cubicBezTo>
                    <a:pt x="1647" y="1074"/>
                    <a:pt x="1540" y="1039"/>
                    <a:pt x="1433" y="1039"/>
                  </a:cubicBezTo>
                  <a:cubicBezTo>
                    <a:pt x="1325" y="1074"/>
                    <a:pt x="1218" y="1074"/>
                    <a:pt x="1111" y="1074"/>
                  </a:cubicBezTo>
                  <a:cubicBezTo>
                    <a:pt x="1039" y="1110"/>
                    <a:pt x="932" y="1146"/>
                    <a:pt x="860" y="1182"/>
                  </a:cubicBezTo>
                  <a:cubicBezTo>
                    <a:pt x="466" y="1325"/>
                    <a:pt x="216" y="1647"/>
                    <a:pt x="144" y="2041"/>
                  </a:cubicBezTo>
                  <a:cubicBezTo>
                    <a:pt x="108" y="2435"/>
                    <a:pt x="216" y="2793"/>
                    <a:pt x="430" y="3115"/>
                  </a:cubicBezTo>
                  <a:cubicBezTo>
                    <a:pt x="466" y="3186"/>
                    <a:pt x="502" y="3258"/>
                    <a:pt x="538" y="3329"/>
                  </a:cubicBezTo>
                  <a:cubicBezTo>
                    <a:pt x="502" y="3401"/>
                    <a:pt x="466" y="3437"/>
                    <a:pt x="430" y="3508"/>
                  </a:cubicBezTo>
                  <a:lnTo>
                    <a:pt x="395" y="3580"/>
                  </a:lnTo>
                  <a:cubicBezTo>
                    <a:pt x="287" y="3687"/>
                    <a:pt x="216" y="3795"/>
                    <a:pt x="180" y="3938"/>
                  </a:cubicBezTo>
                  <a:cubicBezTo>
                    <a:pt x="108" y="4081"/>
                    <a:pt x="37" y="4224"/>
                    <a:pt x="37" y="4368"/>
                  </a:cubicBezTo>
                  <a:cubicBezTo>
                    <a:pt x="1" y="4475"/>
                    <a:pt x="1" y="4546"/>
                    <a:pt x="37" y="4654"/>
                  </a:cubicBezTo>
                  <a:cubicBezTo>
                    <a:pt x="37" y="4761"/>
                    <a:pt x="37" y="4869"/>
                    <a:pt x="37" y="4976"/>
                  </a:cubicBezTo>
                  <a:cubicBezTo>
                    <a:pt x="144" y="5298"/>
                    <a:pt x="359" y="5549"/>
                    <a:pt x="645" y="5692"/>
                  </a:cubicBezTo>
                  <a:cubicBezTo>
                    <a:pt x="717" y="5728"/>
                    <a:pt x="753" y="5763"/>
                    <a:pt x="788" y="5763"/>
                  </a:cubicBezTo>
                  <a:lnTo>
                    <a:pt x="824" y="5763"/>
                  </a:lnTo>
                  <a:cubicBezTo>
                    <a:pt x="896" y="5799"/>
                    <a:pt x="932" y="5835"/>
                    <a:pt x="1003" y="5835"/>
                  </a:cubicBezTo>
                  <a:lnTo>
                    <a:pt x="1146" y="5835"/>
                  </a:lnTo>
                  <a:lnTo>
                    <a:pt x="1146" y="5907"/>
                  </a:lnTo>
                  <a:cubicBezTo>
                    <a:pt x="1218" y="5942"/>
                    <a:pt x="1218" y="6014"/>
                    <a:pt x="1290" y="6086"/>
                  </a:cubicBezTo>
                  <a:cubicBezTo>
                    <a:pt x="1325" y="6157"/>
                    <a:pt x="1397" y="6229"/>
                    <a:pt x="1468" y="6265"/>
                  </a:cubicBezTo>
                  <a:cubicBezTo>
                    <a:pt x="1540" y="6336"/>
                    <a:pt x="1576" y="6408"/>
                    <a:pt x="1683" y="6444"/>
                  </a:cubicBezTo>
                  <a:cubicBezTo>
                    <a:pt x="1934" y="6658"/>
                    <a:pt x="2256" y="6766"/>
                    <a:pt x="2614" y="6837"/>
                  </a:cubicBezTo>
                  <a:cubicBezTo>
                    <a:pt x="2686" y="6837"/>
                    <a:pt x="2793" y="6873"/>
                    <a:pt x="2900" y="6873"/>
                  </a:cubicBezTo>
                  <a:lnTo>
                    <a:pt x="3079" y="6873"/>
                  </a:lnTo>
                  <a:cubicBezTo>
                    <a:pt x="3151" y="6837"/>
                    <a:pt x="3258" y="6837"/>
                    <a:pt x="3330" y="6802"/>
                  </a:cubicBezTo>
                  <a:cubicBezTo>
                    <a:pt x="3401" y="6802"/>
                    <a:pt x="3473" y="6766"/>
                    <a:pt x="3545" y="6730"/>
                  </a:cubicBezTo>
                  <a:lnTo>
                    <a:pt x="3580" y="6730"/>
                  </a:lnTo>
                  <a:cubicBezTo>
                    <a:pt x="3724" y="6658"/>
                    <a:pt x="3831" y="6587"/>
                    <a:pt x="3974" y="6515"/>
                  </a:cubicBezTo>
                  <a:cubicBezTo>
                    <a:pt x="4046" y="6444"/>
                    <a:pt x="4117" y="6408"/>
                    <a:pt x="4189" y="6336"/>
                  </a:cubicBezTo>
                  <a:cubicBezTo>
                    <a:pt x="4225" y="6300"/>
                    <a:pt x="4260" y="6229"/>
                    <a:pt x="4296" y="6193"/>
                  </a:cubicBezTo>
                  <a:lnTo>
                    <a:pt x="4296" y="6157"/>
                  </a:lnTo>
                  <a:cubicBezTo>
                    <a:pt x="4404" y="6014"/>
                    <a:pt x="4368" y="5835"/>
                    <a:pt x="4260" y="5692"/>
                  </a:cubicBezTo>
                  <a:cubicBezTo>
                    <a:pt x="4189" y="5656"/>
                    <a:pt x="4082" y="5620"/>
                    <a:pt x="4010" y="5620"/>
                  </a:cubicBezTo>
                  <a:cubicBezTo>
                    <a:pt x="3903" y="5620"/>
                    <a:pt x="3795" y="5656"/>
                    <a:pt x="3724" y="5692"/>
                  </a:cubicBezTo>
                  <a:lnTo>
                    <a:pt x="3724" y="5728"/>
                  </a:lnTo>
                  <a:cubicBezTo>
                    <a:pt x="3652" y="5799"/>
                    <a:pt x="3580" y="5871"/>
                    <a:pt x="3473" y="5942"/>
                  </a:cubicBezTo>
                  <a:cubicBezTo>
                    <a:pt x="3366" y="6014"/>
                    <a:pt x="3258" y="6086"/>
                    <a:pt x="3151" y="6121"/>
                  </a:cubicBezTo>
                  <a:cubicBezTo>
                    <a:pt x="3079" y="6157"/>
                    <a:pt x="3043" y="6193"/>
                    <a:pt x="2972" y="6193"/>
                  </a:cubicBezTo>
                  <a:lnTo>
                    <a:pt x="2757" y="6193"/>
                  </a:lnTo>
                  <a:cubicBezTo>
                    <a:pt x="2614" y="6157"/>
                    <a:pt x="2471" y="6121"/>
                    <a:pt x="2363" y="6086"/>
                  </a:cubicBezTo>
                  <a:cubicBezTo>
                    <a:pt x="2256" y="6050"/>
                    <a:pt x="2149" y="5978"/>
                    <a:pt x="2077" y="5907"/>
                  </a:cubicBezTo>
                  <a:cubicBezTo>
                    <a:pt x="2005" y="5871"/>
                    <a:pt x="1970" y="5835"/>
                    <a:pt x="1934" y="5763"/>
                  </a:cubicBezTo>
                  <a:cubicBezTo>
                    <a:pt x="1898" y="5728"/>
                    <a:pt x="1862" y="5656"/>
                    <a:pt x="1826" y="5620"/>
                  </a:cubicBezTo>
                  <a:lnTo>
                    <a:pt x="1826" y="5549"/>
                  </a:lnTo>
                  <a:lnTo>
                    <a:pt x="1791" y="5406"/>
                  </a:lnTo>
                  <a:cubicBezTo>
                    <a:pt x="1755" y="5370"/>
                    <a:pt x="1719" y="5334"/>
                    <a:pt x="1719" y="5262"/>
                  </a:cubicBezTo>
                  <a:cubicBezTo>
                    <a:pt x="1647" y="5227"/>
                    <a:pt x="1612" y="5155"/>
                    <a:pt x="1576" y="5119"/>
                  </a:cubicBezTo>
                  <a:cubicBezTo>
                    <a:pt x="1504" y="5083"/>
                    <a:pt x="1468" y="5048"/>
                    <a:pt x="1433" y="5012"/>
                  </a:cubicBezTo>
                  <a:lnTo>
                    <a:pt x="1361" y="4976"/>
                  </a:lnTo>
                  <a:lnTo>
                    <a:pt x="1290" y="4904"/>
                  </a:lnTo>
                  <a:lnTo>
                    <a:pt x="1218" y="4869"/>
                  </a:lnTo>
                  <a:cubicBezTo>
                    <a:pt x="1146" y="4833"/>
                    <a:pt x="1111" y="4761"/>
                    <a:pt x="1075" y="4725"/>
                  </a:cubicBezTo>
                  <a:lnTo>
                    <a:pt x="1039" y="4654"/>
                  </a:lnTo>
                  <a:lnTo>
                    <a:pt x="1003" y="4582"/>
                  </a:lnTo>
                  <a:lnTo>
                    <a:pt x="1003" y="4439"/>
                  </a:lnTo>
                  <a:cubicBezTo>
                    <a:pt x="1039" y="4260"/>
                    <a:pt x="1111" y="4081"/>
                    <a:pt x="1182" y="3902"/>
                  </a:cubicBezTo>
                  <a:cubicBezTo>
                    <a:pt x="1182" y="3866"/>
                    <a:pt x="1218" y="3795"/>
                    <a:pt x="1254" y="3759"/>
                  </a:cubicBezTo>
                  <a:cubicBezTo>
                    <a:pt x="1254" y="3687"/>
                    <a:pt x="1290" y="3616"/>
                    <a:pt x="1290" y="3544"/>
                  </a:cubicBezTo>
                  <a:cubicBezTo>
                    <a:pt x="1290" y="3473"/>
                    <a:pt x="1290" y="3401"/>
                    <a:pt x="1290" y="3329"/>
                  </a:cubicBezTo>
                  <a:cubicBezTo>
                    <a:pt x="1290" y="3294"/>
                    <a:pt x="1254" y="3258"/>
                    <a:pt x="1254" y="3222"/>
                  </a:cubicBezTo>
                  <a:lnTo>
                    <a:pt x="1254" y="3186"/>
                  </a:lnTo>
                  <a:lnTo>
                    <a:pt x="1254" y="3150"/>
                  </a:lnTo>
                  <a:cubicBezTo>
                    <a:pt x="1218" y="3115"/>
                    <a:pt x="1182" y="3079"/>
                    <a:pt x="1146" y="3043"/>
                  </a:cubicBezTo>
                  <a:cubicBezTo>
                    <a:pt x="1111" y="3007"/>
                    <a:pt x="1075" y="2972"/>
                    <a:pt x="1039" y="2936"/>
                  </a:cubicBezTo>
                  <a:cubicBezTo>
                    <a:pt x="932" y="2864"/>
                    <a:pt x="860" y="2757"/>
                    <a:pt x="788" y="2649"/>
                  </a:cubicBezTo>
                  <a:cubicBezTo>
                    <a:pt x="717" y="2578"/>
                    <a:pt x="681" y="2470"/>
                    <a:pt x="609" y="2363"/>
                  </a:cubicBezTo>
                  <a:cubicBezTo>
                    <a:pt x="609" y="2327"/>
                    <a:pt x="574" y="2256"/>
                    <a:pt x="574" y="2184"/>
                  </a:cubicBezTo>
                  <a:lnTo>
                    <a:pt x="574" y="2077"/>
                  </a:lnTo>
                  <a:cubicBezTo>
                    <a:pt x="574" y="2005"/>
                    <a:pt x="574" y="1969"/>
                    <a:pt x="609" y="1933"/>
                  </a:cubicBezTo>
                  <a:cubicBezTo>
                    <a:pt x="609" y="1898"/>
                    <a:pt x="645" y="1826"/>
                    <a:pt x="681" y="1790"/>
                  </a:cubicBezTo>
                  <a:cubicBezTo>
                    <a:pt x="717" y="1754"/>
                    <a:pt x="788" y="1683"/>
                    <a:pt x="824" y="1647"/>
                  </a:cubicBezTo>
                  <a:cubicBezTo>
                    <a:pt x="896" y="1611"/>
                    <a:pt x="932" y="1576"/>
                    <a:pt x="1039" y="1540"/>
                  </a:cubicBezTo>
                  <a:cubicBezTo>
                    <a:pt x="1111" y="1504"/>
                    <a:pt x="1218" y="1468"/>
                    <a:pt x="1325" y="1468"/>
                  </a:cubicBezTo>
                  <a:lnTo>
                    <a:pt x="1540" y="1468"/>
                  </a:lnTo>
                  <a:lnTo>
                    <a:pt x="1683" y="1504"/>
                  </a:lnTo>
                  <a:lnTo>
                    <a:pt x="1755" y="1504"/>
                  </a:lnTo>
                  <a:cubicBezTo>
                    <a:pt x="1755" y="1576"/>
                    <a:pt x="1755" y="1611"/>
                    <a:pt x="1791" y="1647"/>
                  </a:cubicBezTo>
                  <a:cubicBezTo>
                    <a:pt x="1826" y="1754"/>
                    <a:pt x="1862" y="1826"/>
                    <a:pt x="1898" y="1862"/>
                  </a:cubicBezTo>
                  <a:lnTo>
                    <a:pt x="1826" y="1969"/>
                  </a:lnTo>
                  <a:cubicBezTo>
                    <a:pt x="1719" y="2077"/>
                    <a:pt x="1612" y="2184"/>
                    <a:pt x="1540" y="2291"/>
                  </a:cubicBezTo>
                  <a:cubicBezTo>
                    <a:pt x="1504" y="2363"/>
                    <a:pt x="1468" y="2435"/>
                    <a:pt x="1433" y="2506"/>
                  </a:cubicBezTo>
                  <a:cubicBezTo>
                    <a:pt x="1397" y="2578"/>
                    <a:pt x="1397" y="2649"/>
                    <a:pt x="1361" y="2685"/>
                  </a:cubicBezTo>
                  <a:cubicBezTo>
                    <a:pt x="1325" y="2864"/>
                    <a:pt x="1361" y="3043"/>
                    <a:pt x="1397" y="3186"/>
                  </a:cubicBezTo>
                  <a:cubicBezTo>
                    <a:pt x="1468" y="3329"/>
                    <a:pt x="1540" y="3473"/>
                    <a:pt x="1683" y="3580"/>
                  </a:cubicBezTo>
                  <a:cubicBezTo>
                    <a:pt x="1791" y="3652"/>
                    <a:pt x="1934" y="3759"/>
                    <a:pt x="2077" y="3795"/>
                  </a:cubicBezTo>
                  <a:cubicBezTo>
                    <a:pt x="2184" y="3831"/>
                    <a:pt x="2328" y="3866"/>
                    <a:pt x="2471" y="3902"/>
                  </a:cubicBezTo>
                  <a:lnTo>
                    <a:pt x="2542" y="3902"/>
                  </a:lnTo>
                  <a:cubicBezTo>
                    <a:pt x="2650" y="3902"/>
                    <a:pt x="2757" y="3795"/>
                    <a:pt x="2793" y="3687"/>
                  </a:cubicBezTo>
                  <a:cubicBezTo>
                    <a:pt x="2829" y="3544"/>
                    <a:pt x="2757" y="3401"/>
                    <a:pt x="2614" y="3329"/>
                  </a:cubicBezTo>
                  <a:cubicBezTo>
                    <a:pt x="2507" y="3329"/>
                    <a:pt x="2435" y="3294"/>
                    <a:pt x="2363" y="3258"/>
                  </a:cubicBezTo>
                  <a:lnTo>
                    <a:pt x="2292" y="3258"/>
                  </a:lnTo>
                  <a:cubicBezTo>
                    <a:pt x="2220" y="3222"/>
                    <a:pt x="2184" y="3186"/>
                    <a:pt x="2113" y="3150"/>
                  </a:cubicBezTo>
                  <a:lnTo>
                    <a:pt x="2041" y="3079"/>
                  </a:lnTo>
                  <a:lnTo>
                    <a:pt x="2005" y="3007"/>
                  </a:lnTo>
                  <a:cubicBezTo>
                    <a:pt x="2005" y="2972"/>
                    <a:pt x="2005" y="2972"/>
                    <a:pt x="2005" y="2936"/>
                  </a:cubicBezTo>
                  <a:cubicBezTo>
                    <a:pt x="2005" y="2900"/>
                    <a:pt x="2005" y="2900"/>
                    <a:pt x="2005" y="2864"/>
                  </a:cubicBezTo>
                  <a:lnTo>
                    <a:pt x="2041" y="2757"/>
                  </a:lnTo>
                  <a:cubicBezTo>
                    <a:pt x="2077" y="2685"/>
                    <a:pt x="2113" y="2614"/>
                    <a:pt x="2149" y="2578"/>
                  </a:cubicBezTo>
                  <a:cubicBezTo>
                    <a:pt x="2220" y="2470"/>
                    <a:pt x="2328" y="2399"/>
                    <a:pt x="2399" y="2327"/>
                  </a:cubicBezTo>
                  <a:cubicBezTo>
                    <a:pt x="2471" y="2291"/>
                    <a:pt x="2542" y="2220"/>
                    <a:pt x="2578" y="2148"/>
                  </a:cubicBezTo>
                  <a:cubicBezTo>
                    <a:pt x="2614" y="2112"/>
                    <a:pt x="2650" y="2041"/>
                    <a:pt x="2650" y="2005"/>
                  </a:cubicBezTo>
                  <a:lnTo>
                    <a:pt x="2650" y="1933"/>
                  </a:lnTo>
                  <a:cubicBezTo>
                    <a:pt x="2650" y="1862"/>
                    <a:pt x="2614" y="1790"/>
                    <a:pt x="2614" y="1754"/>
                  </a:cubicBezTo>
                  <a:cubicBezTo>
                    <a:pt x="2614" y="1719"/>
                    <a:pt x="2578" y="1683"/>
                    <a:pt x="2542" y="1647"/>
                  </a:cubicBezTo>
                  <a:lnTo>
                    <a:pt x="2507" y="1611"/>
                  </a:lnTo>
                  <a:cubicBezTo>
                    <a:pt x="2471" y="1576"/>
                    <a:pt x="2435" y="1504"/>
                    <a:pt x="2399" y="1432"/>
                  </a:cubicBezTo>
                  <a:cubicBezTo>
                    <a:pt x="2399" y="1432"/>
                    <a:pt x="2399" y="1397"/>
                    <a:pt x="2399" y="1361"/>
                  </a:cubicBezTo>
                  <a:lnTo>
                    <a:pt x="2399" y="1253"/>
                  </a:lnTo>
                  <a:lnTo>
                    <a:pt x="2435" y="1146"/>
                  </a:lnTo>
                  <a:lnTo>
                    <a:pt x="2471" y="1074"/>
                  </a:lnTo>
                  <a:cubicBezTo>
                    <a:pt x="2542" y="967"/>
                    <a:pt x="2650" y="895"/>
                    <a:pt x="2757" y="788"/>
                  </a:cubicBezTo>
                  <a:cubicBezTo>
                    <a:pt x="2829" y="752"/>
                    <a:pt x="2900" y="681"/>
                    <a:pt x="3008" y="609"/>
                  </a:cubicBezTo>
                  <a:cubicBezTo>
                    <a:pt x="3079" y="573"/>
                    <a:pt x="3151" y="502"/>
                    <a:pt x="3151" y="430"/>
                  </a:cubicBezTo>
                  <a:cubicBezTo>
                    <a:pt x="3187" y="323"/>
                    <a:pt x="3187" y="251"/>
                    <a:pt x="3115" y="144"/>
                  </a:cubicBezTo>
                  <a:cubicBezTo>
                    <a:pt x="3079" y="72"/>
                    <a:pt x="2936" y="1"/>
                    <a:pt x="28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5"/>
            <p:cNvSpPr/>
            <p:nvPr/>
          </p:nvSpPr>
          <p:spPr>
            <a:xfrm>
              <a:off x="3087375" y="967975"/>
              <a:ext cx="25975" cy="40300"/>
            </a:xfrm>
            <a:custGeom>
              <a:rect b="b" l="l" r="r" t="t"/>
              <a:pathLst>
                <a:path extrusionOk="0" h="1612" w="1039">
                  <a:moveTo>
                    <a:pt x="752" y="1"/>
                  </a:moveTo>
                  <a:cubicBezTo>
                    <a:pt x="717" y="1"/>
                    <a:pt x="645" y="1"/>
                    <a:pt x="645" y="36"/>
                  </a:cubicBezTo>
                  <a:cubicBezTo>
                    <a:pt x="502" y="144"/>
                    <a:pt x="359" y="251"/>
                    <a:pt x="251" y="358"/>
                  </a:cubicBezTo>
                  <a:cubicBezTo>
                    <a:pt x="144" y="466"/>
                    <a:pt x="72" y="609"/>
                    <a:pt x="36" y="752"/>
                  </a:cubicBezTo>
                  <a:cubicBezTo>
                    <a:pt x="1" y="860"/>
                    <a:pt x="1" y="967"/>
                    <a:pt x="36" y="1074"/>
                  </a:cubicBezTo>
                  <a:cubicBezTo>
                    <a:pt x="36" y="1110"/>
                    <a:pt x="72" y="1146"/>
                    <a:pt x="72" y="1182"/>
                  </a:cubicBezTo>
                  <a:cubicBezTo>
                    <a:pt x="108" y="1218"/>
                    <a:pt x="108" y="1253"/>
                    <a:pt x="144" y="1289"/>
                  </a:cubicBezTo>
                  <a:cubicBezTo>
                    <a:pt x="215" y="1361"/>
                    <a:pt x="287" y="1468"/>
                    <a:pt x="359" y="1540"/>
                  </a:cubicBezTo>
                  <a:cubicBezTo>
                    <a:pt x="394" y="1575"/>
                    <a:pt x="466" y="1611"/>
                    <a:pt x="502" y="1611"/>
                  </a:cubicBezTo>
                  <a:cubicBezTo>
                    <a:pt x="573" y="1611"/>
                    <a:pt x="645" y="1575"/>
                    <a:pt x="681" y="1540"/>
                  </a:cubicBezTo>
                  <a:cubicBezTo>
                    <a:pt x="752" y="1468"/>
                    <a:pt x="752" y="1432"/>
                    <a:pt x="752" y="1361"/>
                  </a:cubicBezTo>
                  <a:cubicBezTo>
                    <a:pt x="752" y="1289"/>
                    <a:pt x="752" y="1253"/>
                    <a:pt x="681" y="1182"/>
                  </a:cubicBezTo>
                  <a:cubicBezTo>
                    <a:pt x="645" y="1110"/>
                    <a:pt x="573" y="1039"/>
                    <a:pt x="538" y="931"/>
                  </a:cubicBezTo>
                  <a:cubicBezTo>
                    <a:pt x="538" y="931"/>
                    <a:pt x="538" y="931"/>
                    <a:pt x="538" y="895"/>
                  </a:cubicBezTo>
                  <a:cubicBezTo>
                    <a:pt x="538" y="895"/>
                    <a:pt x="538" y="860"/>
                    <a:pt x="538" y="860"/>
                  </a:cubicBezTo>
                  <a:cubicBezTo>
                    <a:pt x="573" y="788"/>
                    <a:pt x="609" y="752"/>
                    <a:pt x="645" y="681"/>
                  </a:cubicBezTo>
                  <a:cubicBezTo>
                    <a:pt x="717" y="609"/>
                    <a:pt x="788" y="537"/>
                    <a:pt x="860" y="430"/>
                  </a:cubicBezTo>
                  <a:cubicBezTo>
                    <a:pt x="931" y="430"/>
                    <a:pt x="967" y="358"/>
                    <a:pt x="1003" y="287"/>
                  </a:cubicBezTo>
                  <a:cubicBezTo>
                    <a:pt x="1039" y="179"/>
                    <a:pt x="931" y="36"/>
                    <a:pt x="8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5"/>
            <p:cNvSpPr/>
            <p:nvPr/>
          </p:nvSpPr>
          <p:spPr>
            <a:xfrm>
              <a:off x="3013100" y="1104900"/>
              <a:ext cx="131575" cy="54600"/>
            </a:xfrm>
            <a:custGeom>
              <a:rect b="b" l="l" r="r" t="t"/>
              <a:pathLst>
                <a:path extrusionOk="0" h="2184" w="5263">
                  <a:moveTo>
                    <a:pt x="4726" y="0"/>
                  </a:moveTo>
                  <a:cubicBezTo>
                    <a:pt x="4654" y="36"/>
                    <a:pt x="4618" y="72"/>
                    <a:pt x="4582" y="107"/>
                  </a:cubicBezTo>
                  <a:cubicBezTo>
                    <a:pt x="4511" y="251"/>
                    <a:pt x="4403" y="358"/>
                    <a:pt x="4260" y="465"/>
                  </a:cubicBezTo>
                  <a:cubicBezTo>
                    <a:pt x="4225" y="394"/>
                    <a:pt x="4117" y="358"/>
                    <a:pt x="4010" y="358"/>
                  </a:cubicBezTo>
                  <a:cubicBezTo>
                    <a:pt x="3974" y="358"/>
                    <a:pt x="3902" y="358"/>
                    <a:pt x="3867" y="394"/>
                  </a:cubicBezTo>
                  <a:cubicBezTo>
                    <a:pt x="3759" y="430"/>
                    <a:pt x="3723" y="501"/>
                    <a:pt x="3688" y="609"/>
                  </a:cubicBezTo>
                  <a:cubicBezTo>
                    <a:pt x="3652" y="501"/>
                    <a:pt x="3544" y="465"/>
                    <a:pt x="3437" y="465"/>
                  </a:cubicBezTo>
                  <a:cubicBezTo>
                    <a:pt x="3365" y="465"/>
                    <a:pt x="3330" y="465"/>
                    <a:pt x="3294" y="501"/>
                  </a:cubicBezTo>
                  <a:cubicBezTo>
                    <a:pt x="3151" y="573"/>
                    <a:pt x="3043" y="644"/>
                    <a:pt x="2900" y="716"/>
                  </a:cubicBezTo>
                  <a:cubicBezTo>
                    <a:pt x="2900" y="680"/>
                    <a:pt x="2864" y="644"/>
                    <a:pt x="2864" y="573"/>
                  </a:cubicBezTo>
                  <a:lnTo>
                    <a:pt x="2864" y="537"/>
                  </a:lnTo>
                  <a:cubicBezTo>
                    <a:pt x="2864" y="465"/>
                    <a:pt x="2829" y="394"/>
                    <a:pt x="2757" y="322"/>
                  </a:cubicBezTo>
                  <a:cubicBezTo>
                    <a:pt x="2703" y="251"/>
                    <a:pt x="2623" y="215"/>
                    <a:pt x="2542" y="215"/>
                  </a:cubicBezTo>
                  <a:cubicBezTo>
                    <a:pt x="2462" y="215"/>
                    <a:pt x="2381" y="251"/>
                    <a:pt x="2327" y="322"/>
                  </a:cubicBezTo>
                  <a:cubicBezTo>
                    <a:pt x="2256" y="394"/>
                    <a:pt x="2220" y="465"/>
                    <a:pt x="2220" y="537"/>
                  </a:cubicBezTo>
                  <a:cubicBezTo>
                    <a:pt x="2220" y="644"/>
                    <a:pt x="2256" y="716"/>
                    <a:pt x="2256" y="823"/>
                  </a:cubicBezTo>
                  <a:cubicBezTo>
                    <a:pt x="2292" y="931"/>
                    <a:pt x="2327" y="1038"/>
                    <a:pt x="2399" y="1146"/>
                  </a:cubicBezTo>
                  <a:lnTo>
                    <a:pt x="2435" y="1181"/>
                  </a:lnTo>
                  <a:cubicBezTo>
                    <a:pt x="2399" y="1217"/>
                    <a:pt x="2399" y="1253"/>
                    <a:pt x="2363" y="1289"/>
                  </a:cubicBezTo>
                  <a:cubicBezTo>
                    <a:pt x="2292" y="1360"/>
                    <a:pt x="2220" y="1468"/>
                    <a:pt x="2148" y="1539"/>
                  </a:cubicBezTo>
                  <a:lnTo>
                    <a:pt x="2077" y="1575"/>
                  </a:lnTo>
                  <a:lnTo>
                    <a:pt x="1934" y="1575"/>
                  </a:lnTo>
                  <a:lnTo>
                    <a:pt x="1826" y="1539"/>
                  </a:lnTo>
                  <a:cubicBezTo>
                    <a:pt x="1755" y="1503"/>
                    <a:pt x="1719" y="1503"/>
                    <a:pt x="1683" y="1468"/>
                  </a:cubicBezTo>
                  <a:lnTo>
                    <a:pt x="1576" y="1360"/>
                  </a:lnTo>
                  <a:lnTo>
                    <a:pt x="1540" y="1289"/>
                  </a:lnTo>
                  <a:lnTo>
                    <a:pt x="1504" y="1253"/>
                  </a:lnTo>
                  <a:lnTo>
                    <a:pt x="1433" y="1181"/>
                  </a:lnTo>
                  <a:lnTo>
                    <a:pt x="1361" y="1146"/>
                  </a:lnTo>
                  <a:lnTo>
                    <a:pt x="1182" y="1146"/>
                  </a:lnTo>
                  <a:cubicBezTo>
                    <a:pt x="1110" y="1146"/>
                    <a:pt x="1039" y="1146"/>
                    <a:pt x="1003" y="1181"/>
                  </a:cubicBezTo>
                  <a:lnTo>
                    <a:pt x="931" y="1217"/>
                  </a:lnTo>
                  <a:lnTo>
                    <a:pt x="752" y="1289"/>
                  </a:lnTo>
                  <a:lnTo>
                    <a:pt x="609" y="1325"/>
                  </a:lnTo>
                  <a:lnTo>
                    <a:pt x="502" y="1325"/>
                  </a:lnTo>
                  <a:cubicBezTo>
                    <a:pt x="502" y="1325"/>
                    <a:pt x="502" y="1289"/>
                    <a:pt x="466" y="1289"/>
                  </a:cubicBezTo>
                  <a:cubicBezTo>
                    <a:pt x="466" y="1253"/>
                    <a:pt x="466" y="1253"/>
                    <a:pt x="466" y="1217"/>
                  </a:cubicBezTo>
                  <a:cubicBezTo>
                    <a:pt x="466" y="1146"/>
                    <a:pt x="466" y="1038"/>
                    <a:pt x="466" y="967"/>
                  </a:cubicBezTo>
                  <a:cubicBezTo>
                    <a:pt x="502" y="859"/>
                    <a:pt x="502" y="788"/>
                    <a:pt x="538" y="716"/>
                  </a:cubicBezTo>
                  <a:cubicBezTo>
                    <a:pt x="573" y="680"/>
                    <a:pt x="573" y="644"/>
                    <a:pt x="609" y="573"/>
                  </a:cubicBezTo>
                  <a:lnTo>
                    <a:pt x="681" y="537"/>
                  </a:lnTo>
                  <a:lnTo>
                    <a:pt x="717" y="501"/>
                  </a:lnTo>
                  <a:cubicBezTo>
                    <a:pt x="788" y="501"/>
                    <a:pt x="824" y="465"/>
                    <a:pt x="860" y="394"/>
                  </a:cubicBezTo>
                  <a:cubicBezTo>
                    <a:pt x="860" y="358"/>
                    <a:pt x="860" y="286"/>
                    <a:pt x="860" y="251"/>
                  </a:cubicBezTo>
                  <a:cubicBezTo>
                    <a:pt x="824" y="143"/>
                    <a:pt x="752" y="107"/>
                    <a:pt x="645" y="107"/>
                  </a:cubicBezTo>
                  <a:lnTo>
                    <a:pt x="609" y="107"/>
                  </a:lnTo>
                  <a:cubicBezTo>
                    <a:pt x="359" y="179"/>
                    <a:pt x="144" y="394"/>
                    <a:pt x="108" y="644"/>
                  </a:cubicBezTo>
                  <a:cubicBezTo>
                    <a:pt x="37" y="788"/>
                    <a:pt x="37" y="895"/>
                    <a:pt x="1" y="1038"/>
                  </a:cubicBezTo>
                  <a:cubicBezTo>
                    <a:pt x="1" y="1181"/>
                    <a:pt x="1" y="1289"/>
                    <a:pt x="37" y="1432"/>
                  </a:cubicBezTo>
                  <a:cubicBezTo>
                    <a:pt x="72" y="1468"/>
                    <a:pt x="72" y="1539"/>
                    <a:pt x="108" y="1575"/>
                  </a:cubicBezTo>
                  <a:cubicBezTo>
                    <a:pt x="144" y="1647"/>
                    <a:pt x="215" y="1682"/>
                    <a:pt x="251" y="1754"/>
                  </a:cubicBezTo>
                  <a:cubicBezTo>
                    <a:pt x="359" y="1826"/>
                    <a:pt x="466" y="1826"/>
                    <a:pt x="609" y="1826"/>
                  </a:cubicBezTo>
                  <a:lnTo>
                    <a:pt x="681" y="1826"/>
                  </a:lnTo>
                  <a:cubicBezTo>
                    <a:pt x="860" y="1826"/>
                    <a:pt x="1039" y="1754"/>
                    <a:pt x="1182" y="1647"/>
                  </a:cubicBezTo>
                  <a:lnTo>
                    <a:pt x="1254" y="1718"/>
                  </a:lnTo>
                  <a:lnTo>
                    <a:pt x="1289" y="1754"/>
                  </a:lnTo>
                  <a:cubicBezTo>
                    <a:pt x="1361" y="1826"/>
                    <a:pt x="1433" y="1897"/>
                    <a:pt x="1504" y="1969"/>
                  </a:cubicBezTo>
                  <a:cubicBezTo>
                    <a:pt x="1647" y="2076"/>
                    <a:pt x="1826" y="2148"/>
                    <a:pt x="2005" y="2184"/>
                  </a:cubicBezTo>
                  <a:lnTo>
                    <a:pt x="2292" y="2184"/>
                  </a:lnTo>
                  <a:cubicBezTo>
                    <a:pt x="2327" y="2148"/>
                    <a:pt x="2363" y="2148"/>
                    <a:pt x="2399" y="2112"/>
                  </a:cubicBezTo>
                  <a:lnTo>
                    <a:pt x="2435" y="2112"/>
                  </a:lnTo>
                  <a:cubicBezTo>
                    <a:pt x="2506" y="2112"/>
                    <a:pt x="2542" y="2076"/>
                    <a:pt x="2578" y="2040"/>
                  </a:cubicBezTo>
                  <a:cubicBezTo>
                    <a:pt x="2721" y="1933"/>
                    <a:pt x="2793" y="1790"/>
                    <a:pt x="2864" y="1647"/>
                  </a:cubicBezTo>
                  <a:lnTo>
                    <a:pt x="2900" y="1575"/>
                  </a:lnTo>
                  <a:cubicBezTo>
                    <a:pt x="2900" y="1575"/>
                    <a:pt x="2900" y="1539"/>
                    <a:pt x="2900" y="1503"/>
                  </a:cubicBezTo>
                  <a:lnTo>
                    <a:pt x="3007" y="1503"/>
                  </a:lnTo>
                  <a:cubicBezTo>
                    <a:pt x="3151" y="1468"/>
                    <a:pt x="3294" y="1396"/>
                    <a:pt x="3437" y="1289"/>
                  </a:cubicBezTo>
                  <a:cubicBezTo>
                    <a:pt x="3509" y="1217"/>
                    <a:pt x="3616" y="1146"/>
                    <a:pt x="3688" y="1074"/>
                  </a:cubicBezTo>
                  <a:cubicBezTo>
                    <a:pt x="3723" y="1038"/>
                    <a:pt x="3759" y="1002"/>
                    <a:pt x="3759" y="967"/>
                  </a:cubicBezTo>
                  <a:cubicBezTo>
                    <a:pt x="3795" y="1002"/>
                    <a:pt x="3831" y="1074"/>
                    <a:pt x="3867" y="1110"/>
                  </a:cubicBezTo>
                  <a:cubicBezTo>
                    <a:pt x="3938" y="1181"/>
                    <a:pt x="4046" y="1217"/>
                    <a:pt x="4153" y="1253"/>
                  </a:cubicBezTo>
                  <a:lnTo>
                    <a:pt x="4260" y="1253"/>
                  </a:lnTo>
                  <a:cubicBezTo>
                    <a:pt x="4403" y="1253"/>
                    <a:pt x="4582" y="1217"/>
                    <a:pt x="4690" y="1110"/>
                  </a:cubicBezTo>
                  <a:cubicBezTo>
                    <a:pt x="4833" y="1002"/>
                    <a:pt x="4905" y="895"/>
                    <a:pt x="5012" y="788"/>
                  </a:cubicBezTo>
                  <a:cubicBezTo>
                    <a:pt x="5084" y="716"/>
                    <a:pt x="5155" y="609"/>
                    <a:pt x="5191" y="537"/>
                  </a:cubicBezTo>
                  <a:cubicBezTo>
                    <a:pt x="5227" y="465"/>
                    <a:pt x="5263" y="394"/>
                    <a:pt x="5227" y="286"/>
                  </a:cubicBezTo>
                  <a:cubicBezTo>
                    <a:pt x="5227" y="179"/>
                    <a:pt x="5155" y="107"/>
                    <a:pt x="5048" y="36"/>
                  </a:cubicBezTo>
                  <a:cubicBezTo>
                    <a:pt x="4976" y="0"/>
                    <a:pt x="4940" y="0"/>
                    <a:pt x="4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5"/>
            <p:cNvSpPr/>
            <p:nvPr/>
          </p:nvSpPr>
          <p:spPr>
            <a:xfrm>
              <a:off x="2913775" y="1178275"/>
              <a:ext cx="34925" cy="30450"/>
            </a:xfrm>
            <a:custGeom>
              <a:rect b="b" l="l" r="r" t="t"/>
              <a:pathLst>
                <a:path extrusionOk="0" h="1218" w="1397">
                  <a:moveTo>
                    <a:pt x="251" y="0"/>
                  </a:moveTo>
                  <a:cubicBezTo>
                    <a:pt x="179" y="0"/>
                    <a:pt x="144" y="36"/>
                    <a:pt x="72" y="72"/>
                  </a:cubicBezTo>
                  <a:cubicBezTo>
                    <a:pt x="36" y="108"/>
                    <a:pt x="0" y="179"/>
                    <a:pt x="0" y="251"/>
                  </a:cubicBezTo>
                  <a:cubicBezTo>
                    <a:pt x="0" y="322"/>
                    <a:pt x="0" y="394"/>
                    <a:pt x="0" y="466"/>
                  </a:cubicBezTo>
                  <a:cubicBezTo>
                    <a:pt x="36" y="537"/>
                    <a:pt x="36" y="645"/>
                    <a:pt x="108" y="716"/>
                  </a:cubicBezTo>
                  <a:cubicBezTo>
                    <a:pt x="144" y="788"/>
                    <a:pt x="179" y="824"/>
                    <a:pt x="251" y="895"/>
                  </a:cubicBezTo>
                  <a:cubicBezTo>
                    <a:pt x="287" y="931"/>
                    <a:pt x="358" y="1003"/>
                    <a:pt x="430" y="1038"/>
                  </a:cubicBezTo>
                  <a:cubicBezTo>
                    <a:pt x="681" y="1146"/>
                    <a:pt x="931" y="1217"/>
                    <a:pt x="1182" y="1217"/>
                  </a:cubicBezTo>
                  <a:cubicBezTo>
                    <a:pt x="1289" y="1217"/>
                    <a:pt x="1361" y="1146"/>
                    <a:pt x="1396" y="1038"/>
                  </a:cubicBezTo>
                  <a:cubicBezTo>
                    <a:pt x="1396" y="1003"/>
                    <a:pt x="1396" y="931"/>
                    <a:pt x="1361" y="895"/>
                  </a:cubicBezTo>
                  <a:cubicBezTo>
                    <a:pt x="1361" y="824"/>
                    <a:pt x="1325" y="788"/>
                    <a:pt x="1253" y="788"/>
                  </a:cubicBezTo>
                  <a:cubicBezTo>
                    <a:pt x="1110" y="752"/>
                    <a:pt x="931" y="716"/>
                    <a:pt x="788" y="680"/>
                  </a:cubicBezTo>
                  <a:cubicBezTo>
                    <a:pt x="716" y="645"/>
                    <a:pt x="681" y="609"/>
                    <a:pt x="609" y="573"/>
                  </a:cubicBezTo>
                  <a:lnTo>
                    <a:pt x="537" y="501"/>
                  </a:lnTo>
                  <a:cubicBezTo>
                    <a:pt x="502" y="466"/>
                    <a:pt x="502" y="430"/>
                    <a:pt x="502" y="430"/>
                  </a:cubicBezTo>
                  <a:lnTo>
                    <a:pt x="502" y="251"/>
                  </a:lnTo>
                  <a:cubicBezTo>
                    <a:pt x="502" y="179"/>
                    <a:pt x="466" y="108"/>
                    <a:pt x="430" y="72"/>
                  </a:cubicBezTo>
                  <a:cubicBezTo>
                    <a:pt x="358" y="36"/>
                    <a:pt x="323" y="0"/>
                    <a:pt x="2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5"/>
            <p:cNvSpPr/>
            <p:nvPr/>
          </p:nvSpPr>
          <p:spPr>
            <a:xfrm>
              <a:off x="2867250" y="1193475"/>
              <a:ext cx="42975" cy="43875"/>
            </a:xfrm>
            <a:custGeom>
              <a:rect b="b" l="l" r="r" t="t"/>
              <a:pathLst>
                <a:path extrusionOk="0" h="1755" w="1719">
                  <a:moveTo>
                    <a:pt x="573" y="1"/>
                  </a:moveTo>
                  <a:cubicBezTo>
                    <a:pt x="537" y="1"/>
                    <a:pt x="465" y="37"/>
                    <a:pt x="430" y="72"/>
                  </a:cubicBezTo>
                  <a:cubicBezTo>
                    <a:pt x="322" y="144"/>
                    <a:pt x="251" y="251"/>
                    <a:pt x="179" y="395"/>
                  </a:cubicBezTo>
                  <a:cubicBezTo>
                    <a:pt x="143" y="430"/>
                    <a:pt x="108" y="502"/>
                    <a:pt x="72" y="573"/>
                  </a:cubicBezTo>
                  <a:cubicBezTo>
                    <a:pt x="36" y="645"/>
                    <a:pt x="36" y="752"/>
                    <a:pt x="0" y="824"/>
                  </a:cubicBezTo>
                  <a:cubicBezTo>
                    <a:pt x="0" y="967"/>
                    <a:pt x="0" y="1146"/>
                    <a:pt x="72" y="1289"/>
                  </a:cubicBezTo>
                  <a:cubicBezTo>
                    <a:pt x="108" y="1361"/>
                    <a:pt x="143" y="1433"/>
                    <a:pt x="179" y="1468"/>
                  </a:cubicBezTo>
                  <a:cubicBezTo>
                    <a:pt x="251" y="1540"/>
                    <a:pt x="287" y="1612"/>
                    <a:pt x="358" y="1647"/>
                  </a:cubicBezTo>
                  <a:cubicBezTo>
                    <a:pt x="465" y="1719"/>
                    <a:pt x="573" y="1755"/>
                    <a:pt x="716" y="1755"/>
                  </a:cubicBezTo>
                  <a:lnTo>
                    <a:pt x="788" y="1755"/>
                  </a:lnTo>
                  <a:cubicBezTo>
                    <a:pt x="931" y="1719"/>
                    <a:pt x="1110" y="1647"/>
                    <a:pt x="1217" y="1540"/>
                  </a:cubicBezTo>
                  <a:cubicBezTo>
                    <a:pt x="1360" y="1468"/>
                    <a:pt x="1504" y="1361"/>
                    <a:pt x="1611" y="1254"/>
                  </a:cubicBezTo>
                  <a:cubicBezTo>
                    <a:pt x="1683" y="1182"/>
                    <a:pt x="1718" y="1075"/>
                    <a:pt x="1647" y="1003"/>
                  </a:cubicBezTo>
                  <a:cubicBezTo>
                    <a:pt x="1647" y="967"/>
                    <a:pt x="1575" y="931"/>
                    <a:pt x="1539" y="896"/>
                  </a:cubicBezTo>
                  <a:lnTo>
                    <a:pt x="1468" y="896"/>
                  </a:lnTo>
                  <a:cubicBezTo>
                    <a:pt x="1432" y="896"/>
                    <a:pt x="1396" y="931"/>
                    <a:pt x="1396" y="931"/>
                  </a:cubicBezTo>
                  <a:lnTo>
                    <a:pt x="1181" y="1075"/>
                  </a:lnTo>
                  <a:lnTo>
                    <a:pt x="1146" y="1075"/>
                  </a:lnTo>
                  <a:cubicBezTo>
                    <a:pt x="1110" y="1110"/>
                    <a:pt x="1074" y="1110"/>
                    <a:pt x="1038" y="1146"/>
                  </a:cubicBezTo>
                  <a:cubicBezTo>
                    <a:pt x="967" y="1182"/>
                    <a:pt x="895" y="1254"/>
                    <a:pt x="788" y="1289"/>
                  </a:cubicBezTo>
                  <a:lnTo>
                    <a:pt x="609" y="1289"/>
                  </a:lnTo>
                  <a:lnTo>
                    <a:pt x="537" y="1254"/>
                  </a:lnTo>
                  <a:lnTo>
                    <a:pt x="465" y="1146"/>
                  </a:lnTo>
                  <a:cubicBezTo>
                    <a:pt x="430" y="1146"/>
                    <a:pt x="430" y="1110"/>
                    <a:pt x="430" y="1110"/>
                  </a:cubicBezTo>
                  <a:cubicBezTo>
                    <a:pt x="430" y="1075"/>
                    <a:pt x="394" y="1039"/>
                    <a:pt x="394" y="1003"/>
                  </a:cubicBezTo>
                  <a:cubicBezTo>
                    <a:pt x="394" y="931"/>
                    <a:pt x="394" y="896"/>
                    <a:pt x="394" y="860"/>
                  </a:cubicBezTo>
                  <a:cubicBezTo>
                    <a:pt x="394" y="788"/>
                    <a:pt x="430" y="717"/>
                    <a:pt x="465" y="645"/>
                  </a:cubicBezTo>
                  <a:cubicBezTo>
                    <a:pt x="465" y="573"/>
                    <a:pt x="501" y="538"/>
                    <a:pt x="537" y="502"/>
                  </a:cubicBezTo>
                  <a:cubicBezTo>
                    <a:pt x="609" y="430"/>
                    <a:pt x="644" y="359"/>
                    <a:pt x="716" y="323"/>
                  </a:cubicBezTo>
                  <a:cubicBezTo>
                    <a:pt x="752" y="287"/>
                    <a:pt x="752" y="251"/>
                    <a:pt x="752" y="216"/>
                  </a:cubicBezTo>
                  <a:cubicBezTo>
                    <a:pt x="752" y="144"/>
                    <a:pt x="752" y="108"/>
                    <a:pt x="716" y="72"/>
                  </a:cubicBezTo>
                  <a:cubicBezTo>
                    <a:pt x="680" y="37"/>
                    <a:pt x="644" y="1"/>
                    <a:pt x="5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45"/>
          <p:cNvGrpSpPr/>
          <p:nvPr/>
        </p:nvGrpSpPr>
        <p:grpSpPr>
          <a:xfrm rot="10303317">
            <a:off x="981315" y="1062319"/>
            <a:ext cx="1301432" cy="1155581"/>
            <a:chOff x="2015325" y="844475"/>
            <a:chExt cx="1237625" cy="1098925"/>
          </a:xfrm>
        </p:grpSpPr>
        <p:sp>
          <p:nvSpPr>
            <p:cNvPr id="1130" name="Google Shape;1130;p45"/>
            <p:cNvSpPr/>
            <p:nvPr/>
          </p:nvSpPr>
          <p:spPr>
            <a:xfrm>
              <a:off x="2015325" y="844475"/>
              <a:ext cx="1237625" cy="1098925"/>
            </a:xfrm>
            <a:custGeom>
              <a:rect b="b" l="l" r="r" t="t"/>
              <a:pathLst>
                <a:path extrusionOk="0" h="43957" w="49505">
                  <a:moveTo>
                    <a:pt x="42704" y="717"/>
                  </a:moveTo>
                  <a:cubicBezTo>
                    <a:pt x="42847" y="753"/>
                    <a:pt x="42990" y="788"/>
                    <a:pt x="43133" y="824"/>
                  </a:cubicBezTo>
                  <a:cubicBezTo>
                    <a:pt x="43276" y="896"/>
                    <a:pt x="43420" y="967"/>
                    <a:pt x="43527" y="1075"/>
                  </a:cubicBezTo>
                  <a:cubicBezTo>
                    <a:pt x="43634" y="1146"/>
                    <a:pt x="43706" y="1218"/>
                    <a:pt x="43778" y="1325"/>
                  </a:cubicBezTo>
                  <a:cubicBezTo>
                    <a:pt x="43885" y="1433"/>
                    <a:pt x="43957" y="1576"/>
                    <a:pt x="43992" y="1683"/>
                  </a:cubicBezTo>
                  <a:cubicBezTo>
                    <a:pt x="44028" y="1755"/>
                    <a:pt x="44064" y="1826"/>
                    <a:pt x="44064" y="1898"/>
                  </a:cubicBezTo>
                  <a:cubicBezTo>
                    <a:pt x="44100" y="2005"/>
                    <a:pt x="44136" y="2113"/>
                    <a:pt x="44136" y="2184"/>
                  </a:cubicBezTo>
                  <a:cubicBezTo>
                    <a:pt x="44136" y="2328"/>
                    <a:pt x="44136" y="2471"/>
                    <a:pt x="44136" y="2614"/>
                  </a:cubicBezTo>
                  <a:cubicBezTo>
                    <a:pt x="44136" y="2721"/>
                    <a:pt x="44100" y="2864"/>
                    <a:pt x="44064" y="2972"/>
                  </a:cubicBezTo>
                  <a:lnTo>
                    <a:pt x="44064" y="3043"/>
                  </a:lnTo>
                  <a:cubicBezTo>
                    <a:pt x="44028" y="3187"/>
                    <a:pt x="44064" y="3330"/>
                    <a:pt x="44136" y="3473"/>
                  </a:cubicBezTo>
                  <a:cubicBezTo>
                    <a:pt x="44171" y="3580"/>
                    <a:pt x="44279" y="3688"/>
                    <a:pt x="44386" y="3759"/>
                  </a:cubicBezTo>
                  <a:cubicBezTo>
                    <a:pt x="44493" y="3795"/>
                    <a:pt x="44601" y="3831"/>
                    <a:pt x="44708" y="3867"/>
                  </a:cubicBezTo>
                  <a:cubicBezTo>
                    <a:pt x="44816" y="3867"/>
                    <a:pt x="44923" y="3902"/>
                    <a:pt x="45030" y="3938"/>
                  </a:cubicBezTo>
                  <a:cubicBezTo>
                    <a:pt x="45102" y="3974"/>
                    <a:pt x="45209" y="4046"/>
                    <a:pt x="45281" y="4081"/>
                  </a:cubicBezTo>
                  <a:cubicBezTo>
                    <a:pt x="45424" y="4189"/>
                    <a:pt x="45532" y="4332"/>
                    <a:pt x="45639" y="4439"/>
                  </a:cubicBezTo>
                  <a:cubicBezTo>
                    <a:pt x="45675" y="4511"/>
                    <a:pt x="45710" y="4547"/>
                    <a:pt x="45746" y="4618"/>
                  </a:cubicBezTo>
                  <a:cubicBezTo>
                    <a:pt x="45746" y="4618"/>
                    <a:pt x="45746" y="4654"/>
                    <a:pt x="45746" y="4654"/>
                  </a:cubicBezTo>
                  <a:cubicBezTo>
                    <a:pt x="45746" y="4762"/>
                    <a:pt x="45746" y="4833"/>
                    <a:pt x="45746" y="4941"/>
                  </a:cubicBezTo>
                  <a:cubicBezTo>
                    <a:pt x="45710" y="5119"/>
                    <a:pt x="45675" y="5334"/>
                    <a:pt x="45603" y="5549"/>
                  </a:cubicBezTo>
                  <a:cubicBezTo>
                    <a:pt x="45567" y="5585"/>
                    <a:pt x="45567" y="5656"/>
                    <a:pt x="45567" y="5692"/>
                  </a:cubicBezTo>
                  <a:cubicBezTo>
                    <a:pt x="45567" y="5764"/>
                    <a:pt x="45567" y="5835"/>
                    <a:pt x="45567" y="5907"/>
                  </a:cubicBezTo>
                  <a:cubicBezTo>
                    <a:pt x="45567" y="5943"/>
                    <a:pt x="45603" y="5979"/>
                    <a:pt x="45603" y="6014"/>
                  </a:cubicBezTo>
                  <a:cubicBezTo>
                    <a:pt x="45639" y="6050"/>
                    <a:pt x="45639" y="6086"/>
                    <a:pt x="45675" y="6122"/>
                  </a:cubicBezTo>
                  <a:cubicBezTo>
                    <a:pt x="45710" y="6158"/>
                    <a:pt x="45782" y="6229"/>
                    <a:pt x="45854" y="6301"/>
                  </a:cubicBezTo>
                  <a:cubicBezTo>
                    <a:pt x="45961" y="6372"/>
                    <a:pt x="46104" y="6444"/>
                    <a:pt x="46212" y="6551"/>
                  </a:cubicBezTo>
                  <a:lnTo>
                    <a:pt x="46247" y="6551"/>
                  </a:lnTo>
                  <a:lnTo>
                    <a:pt x="46319" y="6623"/>
                  </a:lnTo>
                  <a:cubicBezTo>
                    <a:pt x="46391" y="6659"/>
                    <a:pt x="46462" y="6694"/>
                    <a:pt x="46534" y="6766"/>
                  </a:cubicBezTo>
                  <a:cubicBezTo>
                    <a:pt x="46605" y="6838"/>
                    <a:pt x="46713" y="6909"/>
                    <a:pt x="46784" y="7017"/>
                  </a:cubicBezTo>
                  <a:cubicBezTo>
                    <a:pt x="46784" y="7017"/>
                    <a:pt x="46820" y="7052"/>
                    <a:pt x="46820" y="7088"/>
                  </a:cubicBezTo>
                  <a:lnTo>
                    <a:pt x="46820" y="7124"/>
                  </a:lnTo>
                  <a:lnTo>
                    <a:pt x="46820" y="7339"/>
                  </a:lnTo>
                  <a:cubicBezTo>
                    <a:pt x="46820" y="7410"/>
                    <a:pt x="46820" y="7482"/>
                    <a:pt x="46784" y="7554"/>
                  </a:cubicBezTo>
                  <a:cubicBezTo>
                    <a:pt x="46749" y="7625"/>
                    <a:pt x="46749" y="7733"/>
                    <a:pt x="46749" y="7840"/>
                  </a:cubicBezTo>
                  <a:cubicBezTo>
                    <a:pt x="46749" y="7983"/>
                    <a:pt x="46820" y="8126"/>
                    <a:pt x="46892" y="8234"/>
                  </a:cubicBezTo>
                  <a:cubicBezTo>
                    <a:pt x="47035" y="8413"/>
                    <a:pt x="47178" y="8592"/>
                    <a:pt x="47393" y="8699"/>
                  </a:cubicBezTo>
                  <a:lnTo>
                    <a:pt x="47429" y="8735"/>
                  </a:lnTo>
                  <a:cubicBezTo>
                    <a:pt x="47572" y="8806"/>
                    <a:pt x="47715" y="8914"/>
                    <a:pt x="47822" y="8985"/>
                  </a:cubicBezTo>
                  <a:cubicBezTo>
                    <a:pt x="47930" y="9093"/>
                    <a:pt x="48037" y="9164"/>
                    <a:pt x="48109" y="9272"/>
                  </a:cubicBezTo>
                  <a:cubicBezTo>
                    <a:pt x="48145" y="9343"/>
                    <a:pt x="48216" y="9415"/>
                    <a:pt x="48252" y="9486"/>
                  </a:cubicBezTo>
                  <a:cubicBezTo>
                    <a:pt x="48252" y="9522"/>
                    <a:pt x="48252" y="9558"/>
                    <a:pt x="48288" y="9630"/>
                  </a:cubicBezTo>
                  <a:lnTo>
                    <a:pt x="48359" y="9558"/>
                  </a:lnTo>
                  <a:lnTo>
                    <a:pt x="48359" y="9558"/>
                  </a:lnTo>
                  <a:cubicBezTo>
                    <a:pt x="48359" y="9594"/>
                    <a:pt x="48359" y="9630"/>
                    <a:pt x="48324" y="9665"/>
                  </a:cubicBezTo>
                  <a:cubicBezTo>
                    <a:pt x="48288" y="9701"/>
                    <a:pt x="48252" y="9809"/>
                    <a:pt x="48180" y="9880"/>
                  </a:cubicBezTo>
                  <a:cubicBezTo>
                    <a:pt x="48073" y="10023"/>
                    <a:pt x="47930" y="10167"/>
                    <a:pt x="47787" y="10274"/>
                  </a:cubicBezTo>
                  <a:lnTo>
                    <a:pt x="47679" y="10417"/>
                  </a:lnTo>
                  <a:cubicBezTo>
                    <a:pt x="47643" y="10453"/>
                    <a:pt x="47572" y="10524"/>
                    <a:pt x="47536" y="10596"/>
                  </a:cubicBezTo>
                  <a:cubicBezTo>
                    <a:pt x="47464" y="10632"/>
                    <a:pt x="47429" y="10668"/>
                    <a:pt x="47393" y="10739"/>
                  </a:cubicBezTo>
                  <a:lnTo>
                    <a:pt x="47393" y="10775"/>
                  </a:lnTo>
                  <a:cubicBezTo>
                    <a:pt x="47357" y="10847"/>
                    <a:pt x="47357" y="10918"/>
                    <a:pt x="47357" y="11026"/>
                  </a:cubicBezTo>
                  <a:cubicBezTo>
                    <a:pt x="47357" y="11097"/>
                    <a:pt x="47357" y="11205"/>
                    <a:pt x="47357" y="11276"/>
                  </a:cubicBezTo>
                  <a:lnTo>
                    <a:pt x="47357" y="11312"/>
                  </a:lnTo>
                  <a:lnTo>
                    <a:pt x="47357" y="11348"/>
                  </a:lnTo>
                  <a:cubicBezTo>
                    <a:pt x="47357" y="11419"/>
                    <a:pt x="47321" y="11491"/>
                    <a:pt x="47321" y="11563"/>
                  </a:cubicBezTo>
                  <a:cubicBezTo>
                    <a:pt x="47250" y="11742"/>
                    <a:pt x="47142" y="11885"/>
                    <a:pt x="47071" y="12028"/>
                  </a:cubicBezTo>
                  <a:cubicBezTo>
                    <a:pt x="46963" y="12099"/>
                    <a:pt x="46892" y="12207"/>
                    <a:pt x="46784" y="12278"/>
                  </a:cubicBezTo>
                  <a:cubicBezTo>
                    <a:pt x="46641" y="12386"/>
                    <a:pt x="46498" y="12493"/>
                    <a:pt x="46319" y="12565"/>
                  </a:cubicBezTo>
                  <a:cubicBezTo>
                    <a:pt x="46033" y="12672"/>
                    <a:pt x="45746" y="12744"/>
                    <a:pt x="45460" y="12780"/>
                  </a:cubicBezTo>
                  <a:lnTo>
                    <a:pt x="45138" y="12815"/>
                  </a:lnTo>
                  <a:cubicBezTo>
                    <a:pt x="45030" y="12815"/>
                    <a:pt x="44923" y="12887"/>
                    <a:pt x="44816" y="12959"/>
                  </a:cubicBezTo>
                  <a:cubicBezTo>
                    <a:pt x="44780" y="12994"/>
                    <a:pt x="44708" y="13030"/>
                    <a:pt x="44672" y="13102"/>
                  </a:cubicBezTo>
                  <a:lnTo>
                    <a:pt x="44637" y="13102"/>
                  </a:lnTo>
                  <a:lnTo>
                    <a:pt x="44565" y="13138"/>
                  </a:lnTo>
                  <a:cubicBezTo>
                    <a:pt x="44493" y="13209"/>
                    <a:pt x="44422" y="13245"/>
                    <a:pt x="44350" y="13281"/>
                  </a:cubicBezTo>
                  <a:cubicBezTo>
                    <a:pt x="44207" y="13352"/>
                    <a:pt x="44028" y="13388"/>
                    <a:pt x="43885" y="13424"/>
                  </a:cubicBezTo>
                  <a:lnTo>
                    <a:pt x="43706" y="13424"/>
                  </a:lnTo>
                  <a:cubicBezTo>
                    <a:pt x="43670" y="13424"/>
                    <a:pt x="43634" y="13424"/>
                    <a:pt x="43599" y="13460"/>
                  </a:cubicBezTo>
                  <a:cubicBezTo>
                    <a:pt x="43455" y="13460"/>
                    <a:pt x="43312" y="13495"/>
                    <a:pt x="43169" y="13495"/>
                  </a:cubicBezTo>
                  <a:lnTo>
                    <a:pt x="42775" y="13495"/>
                  </a:lnTo>
                  <a:cubicBezTo>
                    <a:pt x="42561" y="13460"/>
                    <a:pt x="42346" y="13388"/>
                    <a:pt x="42131" y="13316"/>
                  </a:cubicBezTo>
                  <a:cubicBezTo>
                    <a:pt x="42024" y="13245"/>
                    <a:pt x="41880" y="13173"/>
                    <a:pt x="41773" y="13102"/>
                  </a:cubicBezTo>
                  <a:lnTo>
                    <a:pt x="41666" y="12994"/>
                  </a:lnTo>
                  <a:cubicBezTo>
                    <a:pt x="41630" y="12959"/>
                    <a:pt x="41522" y="12923"/>
                    <a:pt x="41451" y="12923"/>
                  </a:cubicBezTo>
                  <a:cubicBezTo>
                    <a:pt x="41379" y="12923"/>
                    <a:pt x="41272" y="12959"/>
                    <a:pt x="41236" y="12994"/>
                  </a:cubicBezTo>
                  <a:cubicBezTo>
                    <a:pt x="41093" y="13138"/>
                    <a:pt x="41093" y="13316"/>
                    <a:pt x="41236" y="13460"/>
                  </a:cubicBezTo>
                  <a:cubicBezTo>
                    <a:pt x="41415" y="13639"/>
                    <a:pt x="41594" y="13782"/>
                    <a:pt x="41845" y="13889"/>
                  </a:cubicBezTo>
                  <a:cubicBezTo>
                    <a:pt x="41988" y="13961"/>
                    <a:pt x="42167" y="14032"/>
                    <a:pt x="42346" y="14104"/>
                  </a:cubicBezTo>
                  <a:cubicBezTo>
                    <a:pt x="42561" y="14140"/>
                    <a:pt x="42811" y="14176"/>
                    <a:pt x="43026" y="14176"/>
                  </a:cubicBezTo>
                  <a:lnTo>
                    <a:pt x="43097" y="14176"/>
                  </a:lnTo>
                  <a:cubicBezTo>
                    <a:pt x="43241" y="14176"/>
                    <a:pt x="43348" y="14176"/>
                    <a:pt x="43491" y="14140"/>
                  </a:cubicBezTo>
                  <a:lnTo>
                    <a:pt x="43491" y="14211"/>
                  </a:lnTo>
                  <a:cubicBezTo>
                    <a:pt x="43491" y="14319"/>
                    <a:pt x="43491" y="14426"/>
                    <a:pt x="43491" y="14533"/>
                  </a:cubicBezTo>
                  <a:cubicBezTo>
                    <a:pt x="43455" y="14641"/>
                    <a:pt x="43420" y="14748"/>
                    <a:pt x="43384" y="14856"/>
                  </a:cubicBezTo>
                  <a:cubicBezTo>
                    <a:pt x="43312" y="15035"/>
                    <a:pt x="43241" y="15178"/>
                    <a:pt x="43133" y="15321"/>
                  </a:cubicBezTo>
                  <a:cubicBezTo>
                    <a:pt x="43062" y="15393"/>
                    <a:pt x="42990" y="15428"/>
                    <a:pt x="42954" y="15500"/>
                  </a:cubicBezTo>
                  <a:cubicBezTo>
                    <a:pt x="42847" y="15572"/>
                    <a:pt x="42740" y="15607"/>
                    <a:pt x="42632" y="15679"/>
                  </a:cubicBezTo>
                  <a:cubicBezTo>
                    <a:pt x="42525" y="15751"/>
                    <a:pt x="42382" y="15822"/>
                    <a:pt x="42274" y="15929"/>
                  </a:cubicBezTo>
                  <a:cubicBezTo>
                    <a:pt x="42095" y="16108"/>
                    <a:pt x="41952" y="16323"/>
                    <a:pt x="41916" y="16574"/>
                  </a:cubicBezTo>
                  <a:cubicBezTo>
                    <a:pt x="41916" y="16610"/>
                    <a:pt x="41880" y="16681"/>
                    <a:pt x="41845" y="16717"/>
                  </a:cubicBezTo>
                  <a:cubicBezTo>
                    <a:pt x="41809" y="16824"/>
                    <a:pt x="41737" y="16896"/>
                    <a:pt x="41701" y="17003"/>
                  </a:cubicBezTo>
                  <a:cubicBezTo>
                    <a:pt x="41594" y="17075"/>
                    <a:pt x="41522" y="17147"/>
                    <a:pt x="41451" y="17254"/>
                  </a:cubicBezTo>
                  <a:cubicBezTo>
                    <a:pt x="41272" y="17325"/>
                    <a:pt x="41129" y="17433"/>
                    <a:pt x="40950" y="17504"/>
                  </a:cubicBezTo>
                  <a:cubicBezTo>
                    <a:pt x="40735" y="17576"/>
                    <a:pt x="40520" y="17648"/>
                    <a:pt x="40305" y="17683"/>
                  </a:cubicBezTo>
                  <a:lnTo>
                    <a:pt x="40162" y="17719"/>
                  </a:lnTo>
                  <a:cubicBezTo>
                    <a:pt x="40055" y="17755"/>
                    <a:pt x="39912" y="17791"/>
                    <a:pt x="39804" y="17827"/>
                  </a:cubicBezTo>
                  <a:cubicBezTo>
                    <a:pt x="39625" y="17862"/>
                    <a:pt x="39482" y="17934"/>
                    <a:pt x="39339" y="18041"/>
                  </a:cubicBezTo>
                  <a:lnTo>
                    <a:pt x="39196" y="18149"/>
                  </a:lnTo>
                  <a:lnTo>
                    <a:pt x="39088" y="18220"/>
                  </a:lnTo>
                  <a:cubicBezTo>
                    <a:pt x="38909" y="18364"/>
                    <a:pt x="38695" y="18471"/>
                    <a:pt x="38480" y="18578"/>
                  </a:cubicBezTo>
                  <a:cubicBezTo>
                    <a:pt x="38229" y="18686"/>
                    <a:pt x="37943" y="18757"/>
                    <a:pt x="37692" y="18793"/>
                  </a:cubicBezTo>
                  <a:cubicBezTo>
                    <a:pt x="37478" y="18793"/>
                    <a:pt x="37263" y="18829"/>
                    <a:pt x="37012" y="18829"/>
                  </a:cubicBezTo>
                  <a:lnTo>
                    <a:pt x="36690" y="18829"/>
                  </a:lnTo>
                  <a:lnTo>
                    <a:pt x="36261" y="18793"/>
                  </a:lnTo>
                  <a:lnTo>
                    <a:pt x="35760" y="18793"/>
                  </a:lnTo>
                  <a:cubicBezTo>
                    <a:pt x="35616" y="18793"/>
                    <a:pt x="35509" y="18829"/>
                    <a:pt x="35402" y="18900"/>
                  </a:cubicBezTo>
                  <a:lnTo>
                    <a:pt x="35223" y="19044"/>
                  </a:lnTo>
                  <a:cubicBezTo>
                    <a:pt x="35151" y="19115"/>
                    <a:pt x="35079" y="19223"/>
                    <a:pt x="35044" y="19366"/>
                  </a:cubicBezTo>
                  <a:cubicBezTo>
                    <a:pt x="35008" y="19581"/>
                    <a:pt x="35044" y="19795"/>
                    <a:pt x="35151" y="20010"/>
                  </a:cubicBezTo>
                  <a:lnTo>
                    <a:pt x="35151" y="20046"/>
                  </a:lnTo>
                  <a:cubicBezTo>
                    <a:pt x="35223" y="20225"/>
                    <a:pt x="35258" y="20368"/>
                    <a:pt x="35294" y="20547"/>
                  </a:cubicBezTo>
                  <a:cubicBezTo>
                    <a:pt x="35294" y="20619"/>
                    <a:pt x="35294" y="20690"/>
                    <a:pt x="35294" y="20726"/>
                  </a:cubicBezTo>
                  <a:cubicBezTo>
                    <a:pt x="35294" y="20833"/>
                    <a:pt x="35258" y="20941"/>
                    <a:pt x="35223" y="21048"/>
                  </a:cubicBezTo>
                  <a:cubicBezTo>
                    <a:pt x="35187" y="21120"/>
                    <a:pt x="35151" y="21191"/>
                    <a:pt x="35079" y="21263"/>
                  </a:cubicBezTo>
                  <a:cubicBezTo>
                    <a:pt x="34972" y="21406"/>
                    <a:pt x="34829" y="21549"/>
                    <a:pt x="34686" y="21657"/>
                  </a:cubicBezTo>
                  <a:cubicBezTo>
                    <a:pt x="34399" y="21871"/>
                    <a:pt x="34041" y="22086"/>
                    <a:pt x="33755" y="22265"/>
                  </a:cubicBezTo>
                  <a:lnTo>
                    <a:pt x="33683" y="22301"/>
                  </a:lnTo>
                  <a:lnTo>
                    <a:pt x="33540" y="22408"/>
                  </a:lnTo>
                  <a:lnTo>
                    <a:pt x="33254" y="22623"/>
                  </a:lnTo>
                  <a:cubicBezTo>
                    <a:pt x="33182" y="22659"/>
                    <a:pt x="33111" y="22695"/>
                    <a:pt x="33075" y="22730"/>
                  </a:cubicBezTo>
                  <a:cubicBezTo>
                    <a:pt x="32968" y="22802"/>
                    <a:pt x="32896" y="22909"/>
                    <a:pt x="32860" y="23053"/>
                  </a:cubicBezTo>
                  <a:cubicBezTo>
                    <a:pt x="32824" y="23160"/>
                    <a:pt x="32824" y="23267"/>
                    <a:pt x="32789" y="23411"/>
                  </a:cubicBezTo>
                  <a:lnTo>
                    <a:pt x="32789" y="23446"/>
                  </a:lnTo>
                  <a:cubicBezTo>
                    <a:pt x="32789" y="23518"/>
                    <a:pt x="32789" y="23554"/>
                    <a:pt x="32753" y="23625"/>
                  </a:cubicBezTo>
                  <a:lnTo>
                    <a:pt x="32717" y="23733"/>
                  </a:lnTo>
                  <a:cubicBezTo>
                    <a:pt x="32610" y="23840"/>
                    <a:pt x="32466" y="23947"/>
                    <a:pt x="32359" y="24055"/>
                  </a:cubicBezTo>
                  <a:cubicBezTo>
                    <a:pt x="32252" y="24162"/>
                    <a:pt x="32108" y="24270"/>
                    <a:pt x="32037" y="24413"/>
                  </a:cubicBezTo>
                  <a:cubicBezTo>
                    <a:pt x="32001" y="24520"/>
                    <a:pt x="31929" y="24592"/>
                    <a:pt x="31929" y="24699"/>
                  </a:cubicBezTo>
                  <a:cubicBezTo>
                    <a:pt x="31894" y="24771"/>
                    <a:pt x="31894" y="24842"/>
                    <a:pt x="31894" y="24950"/>
                  </a:cubicBezTo>
                  <a:lnTo>
                    <a:pt x="31894" y="24986"/>
                  </a:lnTo>
                  <a:cubicBezTo>
                    <a:pt x="31894" y="25057"/>
                    <a:pt x="31894" y="25165"/>
                    <a:pt x="31894" y="25236"/>
                  </a:cubicBezTo>
                  <a:lnTo>
                    <a:pt x="31894" y="25308"/>
                  </a:lnTo>
                  <a:cubicBezTo>
                    <a:pt x="31894" y="25379"/>
                    <a:pt x="31894" y="25451"/>
                    <a:pt x="31929" y="25522"/>
                  </a:cubicBezTo>
                  <a:cubicBezTo>
                    <a:pt x="31929" y="25558"/>
                    <a:pt x="31929" y="25594"/>
                    <a:pt x="31965" y="25630"/>
                  </a:cubicBezTo>
                  <a:cubicBezTo>
                    <a:pt x="31965" y="25666"/>
                    <a:pt x="31965" y="25737"/>
                    <a:pt x="31965" y="25773"/>
                  </a:cubicBezTo>
                  <a:lnTo>
                    <a:pt x="31965" y="25809"/>
                  </a:lnTo>
                  <a:cubicBezTo>
                    <a:pt x="31965" y="25952"/>
                    <a:pt x="32037" y="26059"/>
                    <a:pt x="32037" y="26203"/>
                  </a:cubicBezTo>
                  <a:cubicBezTo>
                    <a:pt x="32073" y="26453"/>
                    <a:pt x="32073" y="26668"/>
                    <a:pt x="32037" y="26918"/>
                  </a:cubicBezTo>
                  <a:cubicBezTo>
                    <a:pt x="32001" y="27133"/>
                    <a:pt x="31965" y="27348"/>
                    <a:pt x="31894" y="27527"/>
                  </a:cubicBezTo>
                  <a:cubicBezTo>
                    <a:pt x="31751" y="27813"/>
                    <a:pt x="31607" y="28064"/>
                    <a:pt x="31428" y="28279"/>
                  </a:cubicBezTo>
                  <a:cubicBezTo>
                    <a:pt x="31357" y="28350"/>
                    <a:pt x="31321" y="28422"/>
                    <a:pt x="31249" y="28493"/>
                  </a:cubicBezTo>
                  <a:lnTo>
                    <a:pt x="31178" y="28565"/>
                  </a:lnTo>
                  <a:lnTo>
                    <a:pt x="31106" y="28637"/>
                  </a:lnTo>
                  <a:cubicBezTo>
                    <a:pt x="31035" y="28708"/>
                    <a:pt x="30999" y="28780"/>
                    <a:pt x="30963" y="28851"/>
                  </a:cubicBezTo>
                  <a:cubicBezTo>
                    <a:pt x="30891" y="28959"/>
                    <a:pt x="30856" y="29102"/>
                    <a:pt x="30856" y="29245"/>
                  </a:cubicBezTo>
                  <a:cubicBezTo>
                    <a:pt x="30856" y="29424"/>
                    <a:pt x="30856" y="29603"/>
                    <a:pt x="30856" y="29746"/>
                  </a:cubicBezTo>
                  <a:lnTo>
                    <a:pt x="30856" y="29854"/>
                  </a:lnTo>
                  <a:cubicBezTo>
                    <a:pt x="30891" y="30104"/>
                    <a:pt x="30891" y="30319"/>
                    <a:pt x="30856" y="30570"/>
                  </a:cubicBezTo>
                  <a:cubicBezTo>
                    <a:pt x="30820" y="30713"/>
                    <a:pt x="30784" y="30856"/>
                    <a:pt x="30748" y="30999"/>
                  </a:cubicBezTo>
                  <a:cubicBezTo>
                    <a:pt x="30641" y="31214"/>
                    <a:pt x="30533" y="31393"/>
                    <a:pt x="30390" y="31572"/>
                  </a:cubicBezTo>
                  <a:cubicBezTo>
                    <a:pt x="30211" y="31787"/>
                    <a:pt x="30032" y="31966"/>
                    <a:pt x="29818" y="32144"/>
                  </a:cubicBezTo>
                  <a:lnTo>
                    <a:pt x="29782" y="32180"/>
                  </a:lnTo>
                  <a:lnTo>
                    <a:pt x="29424" y="32431"/>
                  </a:lnTo>
                  <a:lnTo>
                    <a:pt x="29388" y="32467"/>
                  </a:lnTo>
                  <a:lnTo>
                    <a:pt x="29316" y="32502"/>
                  </a:lnTo>
                  <a:cubicBezTo>
                    <a:pt x="29209" y="32574"/>
                    <a:pt x="29137" y="32681"/>
                    <a:pt x="29066" y="32789"/>
                  </a:cubicBezTo>
                  <a:cubicBezTo>
                    <a:pt x="28994" y="32932"/>
                    <a:pt x="28959" y="33111"/>
                    <a:pt x="28994" y="33290"/>
                  </a:cubicBezTo>
                  <a:cubicBezTo>
                    <a:pt x="28994" y="33362"/>
                    <a:pt x="29030" y="33469"/>
                    <a:pt x="29066" y="33576"/>
                  </a:cubicBezTo>
                  <a:lnTo>
                    <a:pt x="29066" y="33648"/>
                  </a:lnTo>
                  <a:cubicBezTo>
                    <a:pt x="29066" y="33684"/>
                    <a:pt x="29066" y="33719"/>
                    <a:pt x="29066" y="33755"/>
                  </a:cubicBezTo>
                  <a:cubicBezTo>
                    <a:pt x="29102" y="33863"/>
                    <a:pt x="29137" y="33970"/>
                    <a:pt x="29137" y="34077"/>
                  </a:cubicBezTo>
                  <a:cubicBezTo>
                    <a:pt x="29137" y="34185"/>
                    <a:pt x="29137" y="34292"/>
                    <a:pt x="29137" y="34400"/>
                  </a:cubicBezTo>
                  <a:cubicBezTo>
                    <a:pt x="29102" y="34543"/>
                    <a:pt x="29066" y="34686"/>
                    <a:pt x="29030" y="34793"/>
                  </a:cubicBezTo>
                  <a:cubicBezTo>
                    <a:pt x="28959" y="35008"/>
                    <a:pt x="28851" y="35151"/>
                    <a:pt x="28744" y="35330"/>
                  </a:cubicBezTo>
                  <a:cubicBezTo>
                    <a:pt x="28636" y="35438"/>
                    <a:pt x="28529" y="35545"/>
                    <a:pt x="28422" y="35617"/>
                  </a:cubicBezTo>
                  <a:cubicBezTo>
                    <a:pt x="28207" y="35796"/>
                    <a:pt x="27992" y="35903"/>
                    <a:pt x="27777" y="36046"/>
                  </a:cubicBezTo>
                  <a:cubicBezTo>
                    <a:pt x="27563" y="36153"/>
                    <a:pt x="27419" y="36225"/>
                    <a:pt x="27240" y="36332"/>
                  </a:cubicBezTo>
                  <a:cubicBezTo>
                    <a:pt x="27061" y="36404"/>
                    <a:pt x="26847" y="36440"/>
                    <a:pt x="26632" y="36511"/>
                  </a:cubicBezTo>
                  <a:lnTo>
                    <a:pt x="26524" y="36511"/>
                  </a:lnTo>
                  <a:lnTo>
                    <a:pt x="26310" y="36583"/>
                  </a:lnTo>
                  <a:cubicBezTo>
                    <a:pt x="26274" y="36583"/>
                    <a:pt x="26202" y="36619"/>
                    <a:pt x="26131" y="36655"/>
                  </a:cubicBezTo>
                  <a:lnTo>
                    <a:pt x="26095" y="36655"/>
                  </a:lnTo>
                  <a:cubicBezTo>
                    <a:pt x="25952" y="36726"/>
                    <a:pt x="25844" y="36798"/>
                    <a:pt x="25701" y="36869"/>
                  </a:cubicBezTo>
                  <a:cubicBezTo>
                    <a:pt x="25701" y="36762"/>
                    <a:pt x="25737" y="36619"/>
                    <a:pt x="25773" y="36511"/>
                  </a:cubicBezTo>
                  <a:cubicBezTo>
                    <a:pt x="25773" y="36404"/>
                    <a:pt x="25773" y="36261"/>
                    <a:pt x="25773" y="36153"/>
                  </a:cubicBezTo>
                  <a:cubicBezTo>
                    <a:pt x="25773" y="35939"/>
                    <a:pt x="25737" y="35688"/>
                    <a:pt x="25701" y="35438"/>
                  </a:cubicBezTo>
                  <a:lnTo>
                    <a:pt x="25701" y="35402"/>
                  </a:lnTo>
                  <a:cubicBezTo>
                    <a:pt x="25701" y="35366"/>
                    <a:pt x="25701" y="35330"/>
                    <a:pt x="25665" y="35259"/>
                  </a:cubicBezTo>
                  <a:cubicBezTo>
                    <a:pt x="25665" y="35259"/>
                    <a:pt x="25665" y="35223"/>
                    <a:pt x="25665" y="35187"/>
                  </a:cubicBezTo>
                  <a:cubicBezTo>
                    <a:pt x="25630" y="35008"/>
                    <a:pt x="25558" y="34829"/>
                    <a:pt x="25451" y="34686"/>
                  </a:cubicBezTo>
                  <a:cubicBezTo>
                    <a:pt x="25415" y="34614"/>
                    <a:pt x="25379" y="34543"/>
                    <a:pt x="25343" y="34471"/>
                  </a:cubicBezTo>
                  <a:lnTo>
                    <a:pt x="25343" y="34435"/>
                  </a:lnTo>
                  <a:lnTo>
                    <a:pt x="25558" y="34328"/>
                  </a:lnTo>
                  <a:lnTo>
                    <a:pt x="25844" y="34006"/>
                  </a:lnTo>
                  <a:cubicBezTo>
                    <a:pt x="26202" y="33576"/>
                    <a:pt x="26524" y="33075"/>
                    <a:pt x="26739" y="32538"/>
                  </a:cubicBezTo>
                  <a:lnTo>
                    <a:pt x="26847" y="32180"/>
                  </a:lnTo>
                  <a:cubicBezTo>
                    <a:pt x="26847" y="32144"/>
                    <a:pt x="26882" y="32109"/>
                    <a:pt x="26882" y="32073"/>
                  </a:cubicBezTo>
                  <a:lnTo>
                    <a:pt x="26882" y="32037"/>
                  </a:lnTo>
                  <a:cubicBezTo>
                    <a:pt x="26918" y="31930"/>
                    <a:pt x="26918" y="31858"/>
                    <a:pt x="26954" y="31787"/>
                  </a:cubicBezTo>
                  <a:cubicBezTo>
                    <a:pt x="27026" y="31500"/>
                    <a:pt x="27026" y="31178"/>
                    <a:pt x="26954" y="30892"/>
                  </a:cubicBezTo>
                  <a:cubicBezTo>
                    <a:pt x="26954" y="30856"/>
                    <a:pt x="26918" y="30820"/>
                    <a:pt x="26918" y="30784"/>
                  </a:cubicBezTo>
                  <a:cubicBezTo>
                    <a:pt x="26918" y="30748"/>
                    <a:pt x="26918" y="30713"/>
                    <a:pt x="26882" y="30677"/>
                  </a:cubicBezTo>
                  <a:lnTo>
                    <a:pt x="26882" y="30641"/>
                  </a:lnTo>
                  <a:cubicBezTo>
                    <a:pt x="26954" y="30534"/>
                    <a:pt x="27026" y="30355"/>
                    <a:pt x="27061" y="30176"/>
                  </a:cubicBezTo>
                  <a:cubicBezTo>
                    <a:pt x="27169" y="29889"/>
                    <a:pt x="27169" y="29567"/>
                    <a:pt x="27061" y="29281"/>
                  </a:cubicBezTo>
                  <a:cubicBezTo>
                    <a:pt x="27026" y="29174"/>
                    <a:pt x="26918" y="29066"/>
                    <a:pt x="26775" y="29066"/>
                  </a:cubicBezTo>
                  <a:lnTo>
                    <a:pt x="26703" y="29066"/>
                  </a:lnTo>
                  <a:cubicBezTo>
                    <a:pt x="26632" y="29102"/>
                    <a:pt x="26560" y="29138"/>
                    <a:pt x="26524" y="29209"/>
                  </a:cubicBezTo>
                  <a:cubicBezTo>
                    <a:pt x="26489" y="29281"/>
                    <a:pt x="26489" y="29352"/>
                    <a:pt x="26524" y="29424"/>
                  </a:cubicBezTo>
                  <a:cubicBezTo>
                    <a:pt x="26524" y="29496"/>
                    <a:pt x="26524" y="29567"/>
                    <a:pt x="26524" y="29639"/>
                  </a:cubicBezTo>
                  <a:cubicBezTo>
                    <a:pt x="26560" y="29710"/>
                    <a:pt x="26560" y="29818"/>
                    <a:pt x="26524" y="29925"/>
                  </a:cubicBezTo>
                  <a:cubicBezTo>
                    <a:pt x="26524" y="30068"/>
                    <a:pt x="26489" y="30176"/>
                    <a:pt x="26453" y="30283"/>
                  </a:cubicBezTo>
                  <a:lnTo>
                    <a:pt x="26453" y="30355"/>
                  </a:lnTo>
                  <a:lnTo>
                    <a:pt x="26453" y="30391"/>
                  </a:lnTo>
                  <a:cubicBezTo>
                    <a:pt x="26453" y="30426"/>
                    <a:pt x="26417" y="30462"/>
                    <a:pt x="26417" y="30498"/>
                  </a:cubicBezTo>
                  <a:cubicBezTo>
                    <a:pt x="26417" y="30570"/>
                    <a:pt x="26417" y="30677"/>
                    <a:pt x="26417" y="30748"/>
                  </a:cubicBezTo>
                  <a:cubicBezTo>
                    <a:pt x="26453" y="30927"/>
                    <a:pt x="26453" y="31071"/>
                    <a:pt x="26417" y="31250"/>
                  </a:cubicBezTo>
                  <a:cubicBezTo>
                    <a:pt x="26381" y="31429"/>
                    <a:pt x="26345" y="31572"/>
                    <a:pt x="26310" y="31715"/>
                  </a:cubicBezTo>
                  <a:lnTo>
                    <a:pt x="26310" y="31751"/>
                  </a:lnTo>
                  <a:lnTo>
                    <a:pt x="26238" y="31966"/>
                  </a:lnTo>
                  <a:lnTo>
                    <a:pt x="26167" y="32037"/>
                  </a:lnTo>
                  <a:lnTo>
                    <a:pt x="26095" y="32252"/>
                  </a:lnTo>
                  <a:cubicBezTo>
                    <a:pt x="25952" y="32538"/>
                    <a:pt x="25773" y="32825"/>
                    <a:pt x="25558" y="33111"/>
                  </a:cubicBezTo>
                  <a:cubicBezTo>
                    <a:pt x="25379" y="33326"/>
                    <a:pt x="25164" y="33505"/>
                    <a:pt x="24985" y="33719"/>
                  </a:cubicBezTo>
                  <a:cubicBezTo>
                    <a:pt x="24914" y="33791"/>
                    <a:pt x="24842" y="33827"/>
                    <a:pt x="24771" y="33898"/>
                  </a:cubicBezTo>
                  <a:lnTo>
                    <a:pt x="24735" y="33934"/>
                  </a:lnTo>
                  <a:cubicBezTo>
                    <a:pt x="24699" y="33970"/>
                    <a:pt x="24663" y="34006"/>
                    <a:pt x="24627" y="34006"/>
                  </a:cubicBezTo>
                  <a:cubicBezTo>
                    <a:pt x="24556" y="34077"/>
                    <a:pt x="24520" y="34113"/>
                    <a:pt x="24484" y="34185"/>
                  </a:cubicBezTo>
                  <a:lnTo>
                    <a:pt x="24484" y="34221"/>
                  </a:lnTo>
                  <a:cubicBezTo>
                    <a:pt x="24448" y="34292"/>
                    <a:pt x="24413" y="34364"/>
                    <a:pt x="24413" y="34471"/>
                  </a:cubicBezTo>
                  <a:cubicBezTo>
                    <a:pt x="24413" y="34543"/>
                    <a:pt x="24413" y="34650"/>
                    <a:pt x="24448" y="34722"/>
                  </a:cubicBezTo>
                  <a:cubicBezTo>
                    <a:pt x="24448" y="34757"/>
                    <a:pt x="24484" y="34829"/>
                    <a:pt x="24520" y="34901"/>
                  </a:cubicBezTo>
                  <a:lnTo>
                    <a:pt x="24556" y="34972"/>
                  </a:lnTo>
                  <a:cubicBezTo>
                    <a:pt x="24592" y="35044"/>
                    <a:pt x="24627" y="35187"/>
                    <a:pt x="24663" y="35330"/>
                  </a:cubicBezTo>
                  <a:cubicBezTo>
                    <a:pt x="24735" y="35509"/>
                    <a:pt x="24771" y="35724"/>
                    <a:pt x="24806" y="35903"/>
                  </a:cubicBezTo>
                  <a:lnTo>
                    <a:pt x="24806" y="36189"/>
                  </a:lnTo>
                  <a:lnTo>
                    <a:pt x="24806" y="36547"/>
                  </a:lnTo>
                  <a:cubicBezTo>
                    <a:pt x="24806" y="36798"/>
                    <a:pt x="24771" y="37013"/>
                    <a:pt x="24771" y="37227"/>
                  </a:cubicBezTo>
                  <a:cubicBezTo>
                    <a:pt x="24735" y="37442"/>
                    <a:pt x="24699" y="37478"/>
                    <a:pt x="24699" y="37585"/>
                  </a:cubicBezTo>
                  <a:cubicBezTo>
                    <a:pt x="24663" y="37621"/>
                    <a:pt x="24663" y="37657"/>
                    <a:pt x="24663" y="37693"/>
                  </a:cubicBezTo>
                  <a:cubicBezTo>
                    <a:pt x="24663" y="37728"/>
                    <a:pt x="24663" y="37764"/>
                    <a:pt x="24663" y="37800"/>
                  </a:cubicBezTo>
                  <a:lnTo>
                    <a:pt x="24663" y="37872"/>
                  </a:lnTo>
                  <a:cubicBezTo>
                    <a:pt x="24627" y="37979"/>
                    <a:pt x="24592" y="38086"/>
                    <a:pt x="24520" y="38230"/>
                  </a:cubicBezTo>
                  <a:cubicBezTo>
                    <a:pt x="24413" y="38444"/>
                    <a:pt x="24269" y="38623"/>
                    <a:pt x="24126" y="38838"/>
                  </a:cubicBezTo>
                  <a:cubicBezTo>
                    <a:pt x="23876" y="39160"/>
                    <a:pt x="23553" y="39447"/>
                    <a:pt x="23231" y="39697"/>
                  </a:cubicBezTo>
                  <a:cubicBezTo>
                    <a:pt x="23052" y="39840"/>
                    <a:pt x="22838" y="39984"/>
                    <a:pt x="22623" y="40091"/>
                  </a:cubicBezTo>
                  <a:cubicBezTo>
                    <a:pt x="22408" y="40162"/>
                    <a:pt x="22193" y="40198"/>
                    <a:pt x="21979" y="40234"/>
                  </a:cubicBezTo>
                  <a:lnTo>
                    <a:pt x="21656" y="40234"/>
                  </a:lnTo>
                  <a:cubicBezTo>
                    <a:pt x="21370" y="40270"/>
                    <a:pt x="21084" y="40341"/>
                    <a:pt x="20833" y="40449"/>
                  </a:cubicBezTo>
                  <a:cubicBezTo>
                    <a:pt x="20761" y="40520"/>
                    <a:pt x="20690" y="40556"/>
                    <a:pt x="20618" y="40628"/>
                  </a:cubicBezTo>
                  <a:lnTo>
                    <a:pt x="20583" y="40628"/>
                  </a:lnTo>
                  <a:cubicBezTo>
                    <a:pt x="20475" y="40699"/>
                    <a:pt x="20404" y="40807"/>
                    <a:pt x="20332" y="40878"/>
                  </a:cubicBezTo>
                  <a:lnTo>
                    <a:pt x="20189" y="41022"/>
                  </a:lnTo>
                  <a:lnTo>
                    <a:pt x="20153" y="41057"/>
                  </a:lnTo>
                  <a:cubicBezTo>
                    <a:pt x="19974" y="41236"/>
                    <a:pt x="19831" y="41380"/>
                    <a:pt x="19652" y="41523"/>
                  </a:cubicBezTo>
                  <a:cubicBezTo>
                    <a:pt x="19580" y="41558"/>
                    <a:pt x="19473" y="41630"/>
                    <a:pt x="19401" y="41666"/>
                  </a:cubicBezTo>
                  <a:cubicBezTo>
                    <a:pt x="19330" y="41737"/>
                    <a:pt x="19222" y="41773"/>
                    <a:pt x="19151" y="41809"/>
                  </a:cubicBezTo>
                  <a:cubicBezTo>
                    <a:pt x="18793" y="41916"/>
                    <a:pt x="18471" y="42024"/>
                    <a:pt x="18148" y="42131"/>
                  </a:cubicBezTo>
                  <a:lnTo>
                    <a:pt x="18041" y="42167"/>
                  </a:lnTo>
                  <a:cubicBezTo>
                    <a:pt x="17719" y="42203"/>
                    <a:pt x="17433" y="42346"/>
                    <a:pt x="17146" y="42489"/>
                  </a:cubicBezTo>
                  <a:lnTo>
                    <a:pt x="17075" y="42525"/>
                  </a:lnTo>
                  <a:cubicBezTo>
                    <a:pt x="17075" y="42561"/>
                    <a:pt x="17039" y="42561"/>
                    <a:pt x="17003" y="42597"/>
                  </a:cubicBezTo>
                  <a:cubicBezTo>
                    <a:pt x="16931" y="42632"/>
                    <a:pt x="16860" y="42704"/>
                    <a:pt x="16752" y="42740"/>
                  </a:cubicBezTo>
                  <a:cubicBezTo>
                    <a:pt x="16645" y="42776"/>
                    <a:pt x="16538" y="42811"/>
                    <a:pt x="16395" y="42847"/>
                  </a:cubicBezTo>
                  <a:lnTo>
                    <a:pt x="15858" y="42847"/>
                  </a:lnTo>
                  <a:cubicBezTo>
                    <a:pt x="15679" y="42811"/>
                    <a:pt x="15464" y="42740"/>
                    <a:pt x="15285" y="42704"/>
                  </a:cubicBezTo>
                  <a:cubicBezTo>
                    <a:pt x="15106" y="42632"/>
                    <a:pt x="14963" y="42597"/>
                    <a:pt x="14820" y="42525"/>
                  </a:cubicBezTo>
                  <a:lnTo>
                    <a:pt x="14748" y="42525"/>
                  </a:lnTo>
                  <a:cubicBezTo>
                    <a:pt x="14462" y="42382"/>
                    <a:pt x="14175" y="42274"/>
                    <a:pt x="13853" y="42203"/>
                  </a:cubicBezTo>
                  <a:cubicBezTo>
                    <a:pt x="13710" y="42167"/>
                    <a:pt x="13567" y="42167"/>
                    <a:pt x="13388" y="42167"/>
                  </a:cubicBezTo>
                  <a:lnTo>
                    <a:pt x="13030" y="42167"/>
                  </a:lnTo>
                  <a:cubicBezTo>
                    <a:pt x="12708" y="42203"/>
                    <a:pt x="12386" y="42239"/>
                    <a:pt x="12063" y="42239"/>
                  </a:cubicBezTo>
                  <a:lnTo>
                    <a:pt x="11670" y="42239"/>
                  </a:lnTo>
                  <a:cubicBezTo>
                    <a:pt x="11526" y="42203"/>
                    <a:pt x="11419" y="42167"/>
                    <a:pt x="11276" y="42131"/>
                  </a:cubicBezTo>
                  <a:cubicBezTo>
                    <a:pt x="11168" y="42095"/>
                    <a:pt x="11097" y="42024"/>
                    <a:pt x="10990" y="41988"/>
                  </a:cubicBezTo>
                  <a:cubicBezTo>
                    <a:pt x="10846" y="41845"/>
                    <a:pt x="10703" y="41666"/>
                    <a:pt x="10560" y="41523"/>
                  </a:cubicBezTo>
                  <a:lnTo>
                    <a:pt x="10524" y="41487"/>
                  </a:lnTo>
                  <a:cubicBezTo>
                    <a:pt x="10345" y="41272"/>
                    <a:pt x="10130" y="41129"/>
                    <a:pt x="9880" y="41022"/>
                  </a:cubicBezTo>
                  <a:cubicBezTo>
                    <a:pt x="9737" y="40950"/>
                    <a:pt x="9594" y="40914"/>
                    <a:pt x="9450" y="40878"/>
                  </a:cubicBezTo>
                  <a:lnTo>
                    <a:pt x="9307" y="40878"/>
                  </a:lnTo>
                  <a:cubicBezTo>
                    <a:pt x="9128" y="40843"/>
                    <a:pt x="8985" y="40807"/>
                    <a:pt x="8806" y="40771"/>
                  </a:cubicBezTo>
                  <a:lnTo>
                    <a:pt x="8699" y="40699"/>
                  </a:lnTo>
                  <a:cubicBezTo>
                    <a:pt x="8663" y="40664"/>
                    <a:pt x="8591" y="40592"/>
                    <a:pt x="8555" y="40556"/>
                  </a:cubicBezTo>
                  <a:cubicBezTo>
                    <a:pt x="8448" y="40377"/>
                    <a:pt x="8341" y="40162"/>
                    <a:pt x="8269" y="39984"/>
                  </a:cubicBezTo>
                  <a:cubicBezTo>
                    <a:pt x="8090" y="39518"/>
                    <a:pt x="7947" y="39089"/>
                    <a:pt x="7804" y="38623"/>
                  </a:cubicBezTo>
                  <a:cubicBezTo>
                    <a:pt x="7768" y="38444"/>
                    <a:pt x="7589" y="38337"/>
                    <a:pt x="7410" y="38337"/>
                  </a:cubicBezTo>
                  <a:cubicBezTo>
                    <a:pt x="7392" y="38319"/>
                    <a:pt x="7374" y="38310"/>
                    <a:pt x="7356" y="38310"/>
                  </a:cubicBezTo>
                  <a:cubicBezTo>
                    <a:pt x="7338" y="38310"/>
                    <a:pt x="7321" y="38319"/>
                    <a:pt x="7303" y="38337"/>
                  </a:cubicBezTo>
                  <a:cubicBezTo>
                    <a:pt x="7195" y="38337"/>
                    <a:pt x="7088" y="38409"/>
                    <a:pt x="7052" y="38516"/>
                  </a:cubicBezTo>
                  <a:cubicBezTo>
                    <a:pt x="6980" y="38623"/>
                    <a:pt x="6980" y="38731"/>
                    <a:pt x="7016" y="38838"/>
                  </a:cubicBezTo>
                  <a:cubicBezTo>
                    <a:pt x="7159" y="39339"/>
                    <a:pt x="7338" y="39876"/>
                    <a:pt x="7517" y="40377"/>
                  </a:cubicBezTo>
                  <a:cubicBezTo>
                    <a:pt x="7625" y="40592"/>
                    <a:pt x="7696" y="40807"/>
                    <a:pt x="7840" y="40986"/>
                  </a:cubicBezTo>
                  <a:cubicBezTo>
                    <a:pt x="7911" y="41129"/>
                    <a:pt x="8019" y="41272"/>
                    <a:pt x="8126" y="41344"/>
                  </a:cubicBezTo>
                  <a:lnTo>
                    <a:pt x="7589" y="41344"/>
                  </a:lnTo>
                  <a:cubicBezTo>
                    <a:pt x="7446" y="41344"/>
                    <a:pt x="7303" y="41308"/>
                    <a:pt x="7195" y="41236"/>
                  </a:cubicBezTo>
                  <a:cubicBezTo>
                    <a:pt x="7088" y="41201"/>
                    <a:pt x="7016" y="41165"/>
                    <a:pt x="6909" y="41093"/>
                  </a:cubicBezTo>
                  <a:lnTo>
                    <a:pt x="6730" y="40914"/>
                  </a:lnTo>
                  <a:cubicBezTo>
                    <a:pt x="6515" y="40771"/>
                    <a:pt x="6300" y="40628"/>
                    <a:pt x="6086" y="40485"/>
                  </a:cubicBezTo>
                  <a:cubicBezTo>
                    <a:pt x="5871" y="40377"/>
                    <a:pt x="5620" y="40270"/>
                    <a:pt x="5334" y="40198"/>
                  </a:cubicBezTo>
                  <a:cubicBezTo>
                    <a:pt x="5227" y="40162"/>
                    <a:pt x="5119" y="40127"/>
                    <a:pt x="4976" y="40055"/>
                  </a:cubicBezTo>
                  <a:cubicBezTo>
                    <a:pt x="4869" y="39984"/>
                    <a:pt x="4725" y="39912"/>
                    <a:pt x="4582" y="39840"/>
                  </a:cubicBezTo>
                  <a:cubicBezTo>
                    <a:pt x="4439" y="39733"/>
                    <a:pt x="4332" y="39554"/>
                    <a:pt x="4260" y="39375"/>
                  </a:cubicBezTo>
                  <a:cubicBezTo>
                    <a:pt x="4188" y="39232"/>
                    <a:pt x="4153" y="39053"/>
                    <a:pt x="4117" y="38910"/>
                  </a:cubicBezTo>
                  <a:cubicBezTo>
                    <a:pt x="4081" y="38767"/>
                    <a:pt x="4081" y="38623"/>
                    <a:pt x="4045" y="38516"/>
                  </a:cubicBezTo>
                  <a:lnTo>
                    <a:pt x="4045" y="38301"/>
                  </a:lnTo>
                  <a:cubicBezTo>
                    <a:pt x="4010" y="38086"/>
                    <a:pt x="3938" y="37872"/>
                    <a:pt x="3902" y="37693"/>
                  </a:cubicBezTo>
                  <a:cubicBezTo>
                    <a:pt x="3795" y="37442"/>
                    <a:pt x="3652" y="37192"/>
                    <a:pt x="3473" y="36977"/>
                  </a:cubicBezTo>
                  <a:cubicBezTo>
                    <a:pt x="3401" y="36905"/>
                    <a:pt x="3365" y="36869"/>
                    <a:pt x="3294" y="36834"/>
                  </a:cubicBezTo>
                  <a:lnTo>
                    <a:pt x="3258" y="36834"/>
                  </a:lnTo>
                  <a:cubicBezTo>
                    <a:pt x="3150" y="36726"/>
                    <a:pt x="3079" y="36655"/>
                    <a:pt x="2971" y="36583"/>
                  </a:cubicBezTo>
                  <a:lnTo>
                    <a:pt x="2792" y="36511"/>
                  </a:lnTo>
                  <a:lnTo>
                    <a:pt x="2685" y="36440"/>
                  </a:lnTo>
                  <a:cubicBezTo>
                    <a:pt x="2470" y="36297"/>
                    <a:pt x="2184" y="36153"/>
                    <a:pt x="1969" y="35975"/>
                  </a:cubicBezTo>
                  <a:cubicBezTo>
                    <a:pt x="1754" y="35796"/>
                    <a:pt x="1540" y="35581"/>
                    <a:pt x="1361" y="35366"/>
                  </a:cubicBezTo>
                  <a:cubicBezTo>
                    <a:pt x="1218" y="35223"/>
                    <a:pt x="1110" y="35008"/>
                    <a:pt x="1039" y="34829"/>
                  </a:cubicBezTo>
                  <a:cubicBezTo>
                    <a:pt x="967" y="34686"/>
                    <a:pt x="931" y="34543"/>
                    <a:pt x="895" y="34364"/>
                  </a:cubicBezTo>
                  <a:cubicBezTo>
                    <a:pt x="895" y="34221"/>
                    <a:pt x="895" y="34077"/>
                    <a:pt x="895" y="33934"/>
                  </a:cubicBezTo>
                  <a:cubicBezTo>
                    <a:pt x="931" y="33648"/>
                    <a:pt x="1003" y="33397"/>
                    <a:pt x="1110" y="33147"/>
                  </a:cubicBezTo>
                  <a:cubicBezTo>
                    <a:pt x="1182" y="33004"/>
                    <a:pt x="1253" y="32860"/>
                    <a:pt x="1325" y="32717"/>
                  </a:cubicBezTo>
                  <a:lnTo>
                    <a:pt x="1397" y="32538"/>
                  </a:lnTo>
                  <a:cubicBezTo>
                    <a:pt x="1468" y="32431"/>
                    <a:pt x="1504" y="32288"/>
                    <a:pt x="1540" y="32180"/>
                  </a:cubicBezTo>
                  <a:cubicBezTo>
                    <a:pt x="1540" y="32144"/>
                    <a:pt x="1575" y="32073"/>
                    <a:pt x="1575" y="32037"/>
                  </a:cubicBezTo>
                  <a:cubicBezTo>
                    <a:pt x="1575" y="31966"/>
                    <a:pt x="1575" y="31858"/>
                    <a:pt x="1575" y="31787"/>
                  </a:cubicBezTo>
                  <a:cubicBezTo>
                    <a:pt x="1540" y="31679"/>
                    <a:pt x="1468" y="31572"/>
                    <a:pt x="1397" y="31464"/>
                  </a:cubicBezTo>
                  <a:lnTo>
                    <a:pt x="1397" y="31429"/>
                  </a:lnTo>
                  <a:cubicBezTo>
                    <a:pt x="1325" y="31285"/>
                    <a:pt x="1253" y="31178"/>
                    <a:pt x="1218" y="31071"/>
                  </a:cubicBezTo>
                  <a:cubicBezTo>
                    <a:pt x="1146" y="30963"/>
                    <a:pt x="1146" y="30892"/>
                    <a:pt x="1146" y="30820"/>
                  </a:cubicBezTo>
                  <a:cubicBezTo>
                    <a:pt x="1146" y="30748"/>
                    <a:pt x="1146" y="30677"/>
                    <a:pt x="1146" y="30605"/>
                  </a:cubicBezTo>
                  <a:cubicBezTo>
                    <a:pt x="1182" y="30355"/>
                    <a:pt x="1253" y="30140"/>
                    <a:pt x="1361" y="29925"/>
                  </a:cubicBezTo>
                  <a:cubicBezTo>
                    <a:pt x="1432" y="29675"/>
                    <a:pt x="1575" y="29424"/>
                    <a:pt x="1719" y="29209"/>
                  </a:cubicBezTo>
                  <a:cubicBezTo>
                    <a:pt x="1790" y="29066"/>
                    <a:pt x="1862" y="28923"/>
                    <a:pt x="1969" y="28816"/>
                  </a:cubicBezTo>
                  <a:lnTo>
                    <a:pt x="1969" y="28780"/>
                  </a:lnTo>
                  <a:cubicBezTo>
                    <a:pt x="2041" y="28637"/>
                    <a:pt x="2148" y="28529"/>
                    <a:pt x="2220" y="28350"/>
                  </a:cubicBezTo>
                  <a:cubicBezTo>
                    <a:pt x="2327" y="28207"/>
                    <a:pt x="2363" y="28028"/>
                    <a:pt x="2399" y="27849"/>
                  </a:cubicBezTo>
                  <a:cubicBezTo>
                    <a:pt x="2399" y="27742"/>
                    <a:pt x="2363" y="27634"/>
                    <a:pt x="2363" y="27527"/>
                  </a:cubicBezTo>
                  <a:cubicBezTo>
                    <a:pt x="2363" y="27420"/>
                    <a:pt x="2363" y="27312"/>
                    <a:pt x="2363" y="27205"/>
                  </a:cubicBezTo>
                  <a:cubicBezTo>
                    <a:pt x="2363" y="27133"/>
                    <a:pt x="2399" y="27062"/>
                    <a:pt x="2435" y="26954"/>
                  </a:cubicBezTo>
                  <a:cubicBezTo>
                    <a:pt x="2470" y="26883"/>
                    <a:pt x="2506" y="26811"/>
                    <a:pt x="2578" y="26739"/>
                  </a:cubicBezTo>
                  <a:cubicBezTo>
                    <a:pt x="2649" y="26632"/>
                    <a:pt x="2721" y="26561"/>
                    <a:pt x="2828" y="26453"/>
                  </a:cubicBezTo>
                  <a:cubicBezTo>
                    <a:pt x="3079" y="26274"/>
                    <a:pt x="3365" y="26131"/>
                    <a:pt x="3652" y="26024"/>
                  </a:cubicBezTo>
                  <a:cubicBezTo>
                    <a:pt x="3831" y="25952"/>
                    <a:pt x="4010" y="25916"/>
                    <a:pt x="4188" y="25845"/>
                  </a:cubicBezTo>
                  <a:lnTo>
                    <a:pt x="4188" y="25845"/>
                  </a:lnTo>
                  <a:cubicBezTo>
                    <a:pt x="4081" y="26131"/>
                    <a:pt x="4045" y="26417"/>
                    <a:pt x="4045" y="26704"/>
                  </a:cubicBezTo>
                  <a:cubicBezTo>
                    <a:pt x="4045" y="26811"/>
                    <a:pt x="4081" y="26954"/>
                    <a:pt x="4081" y="27062"/>
                  </a:cubicBezTo>
                  <a:lnTo>
                    <a:pt x="4081" y="27133"/>
                  </a:lnTo>
                  <a:cubicBezTo>
                    <a:pt x="4117" y="27276"/>
                    <a:pt x="4153" y="27384"/>
                    <a:pt x="4188" y="27527"/>
                  </a:cubicBezTo>
                  <a:cubicBezTo>
                    <a:pt x="4224" y="27670"/>
                    <a:pt x="4296" y="27813"/>
                    <a:pt x="4367" y="27921"/>
                  </a:cubicBezTo>
                  <a:cubicBezTo>
                    <a:pt x="4439" y="28028"/>
                    <a:pt x="4511" y="28135"/>
                    <a:pt x="4582" y="28243"/>
                  </a:cubicBezTo>
                  <a:lnTo>
                    <a:pt x="4618" y="28279"/>
                  </a:lnTo>
                  <a:cubicBezTo>
                    <a:pt x="4690" y="28350"/>
                    <a:pt x="4761" y="28458"/>
                    <a:pt x="4833" y="28529"/>
                  </a:cubicBezTo>
                  <a:cubicBezTo>
                    <a:pt x="4904" y="28565"/>
                    <a:pt x="4976" y="28637"/>
                    <a:pt x="5048" y="28708"/>
                  </a:cubicBezTo>
                  <a:cubicBezTo>
                    <a:pt x="5048" y="28744"/>
                    <a:pt x="5083" y="28744"/>
                    <a:pt x="5083" y="28780"/>
                  </a:cubicBezTo>
                  <a:cubicBezTo>
                    <a:pt x="5155" y="28959"/>
                    <a:pt x="5191" y="29102"/>
                    <a:pt x="5227" y="29281"/>
                  </a:cubicBezTo>
                  <a:lnTo>
                    <a:pt x="5227" y="29352"/>
                  </a:lnTo>
                  <a:cubicBezTo>
                    <a:pt x="5227" y="29424"/>
                    <a:pt x="5262" y="29531"/>
                    <a:pt x="5298" y="29603"/>
                  </a:cubicBezTo>
                  <a:lnTo>
                    <a:pt x="5370" y="29889"/>
                  </a:lnTo>
                  <a:lnTo>
                    <a:pt x="5441" y="30176"/>
                  </a:lnTo>
                  <a:cubicBezTo>
                    <a:pt x="5477" y="30247"/>
                    <a:pt x="5513" y="30355"/>
                    <a:pt x="5549" y="30426"/>
                  </a:cubicBezTo>
                  <a:lnTo>
                    <a:pt x="5549" y="30498"/>
                  </a:lnTo>
                  <a:lnTo>
                    <a:pt x="5549" y="30534"/>
                  </a:lnTo>
                  <a:cubicBezTo>
                    <a:pt x="5584" y="30641"/>
                    <a:pt x="5656" y="30784"/>
                    <a:pt x="5692" y="30927"/>
                  </a:cubicBezTo>
                  <a:cubicBezTo>
                    <a:pt x="5907" y="31393"/>
                    <a:pt x="6193" y="31966"/>
                    <a:pt x="6479" y="32502"/>
                  </a:cubicBezTo>
                  <a:cubicBezTo>
                    <a:pt x="6515" y="32574"/>
                    <a:pt x="6587" y="32646"/>
                    <a:pt x="6694" y="32646"/>
                  </a:cubicBezTo>
                  <a:cubicBezTo>
                    <a:pt x="6766" y="32646"/>
                    <a:pt x="6802" y="32610"/>
                    <a:pt x="6837" y="32610"/>
                  </a:cubicBezTo>
                  <a:cubicBezTo>
                    <a:pt x="6909" y="32574"/>
                    <a:pt x="6945" y="32502"/>
                    <a:pt x="6980" y="32431"/>
                  </a:cubicBezTo>
                  <a:cubicBezTo>
                    <a:pt x="6980" y="32359"/>
                    <a:pt x="6980" y="32288"/>
                    <a:pt x="6945" y="32216"/>
                  </a:cubicBezTo>
                  <a:cubicBezTo>
                    <a:pt x="6909" y="32109"/>
                    <a:pt x="6837" y="31966"/>
                    <a:pt x="6766" y="31822"/>
                  </a:cubicBezTo>
                  <a:lnTo>
                    <a:pt x="6766" y="31787"/>
                  </a:lnTo>
                  <a:cubicBezTo>
                    <a:pt x="6658" y="31500"/>
                    <a:pt x="6515" y="31178"/>
                    <a:pt x="6408" y="30856"/>
                  </a:cubicBezTo>
                  <a:lnTo>
                    <a:pt x="6372" y="30784"/>
                  </a:lnTo>
                  <a:cubicBezTo>
                    <a:pt x="6336" y="30713"/>
                    <a:pt x="6300" y="30641"/>
                    <a:pt x="6300" y="30534"/>
                  </a:cubicBezTo>
                  <a:lnTo>
                    <a:pt x="6157" y="30104"/>
                  </a:lnTo>
                  <a:cubicBezTo>
                    <a:pt x="6157" y="30033"/>
                    <a:pt x="6121" y="29961"/>
                    <a:pt x="6121" y="29889"/>
                  </a:cubicBezTo>
                  <a:lnTo>
                    <a:pt x="6121" y="29854"/>
                  </a:lnTo>
                  <a:lnTo>
                    <a:pt x="6121" y="29782"/>
                  </a:lnTo>
                  <a:lnTo>
                    <a:pt x="6086" y="29675"/>
                  </a:lnTo>
                  <a:cubicBezTo>
                    <a:pt x="6050" y="29567"/>
                    <a:pt x="6050" y="29460"/>
                    <a:pt x="6014" y="29352"/>
                  </a:cubicBezTo>
                  <a:lnTo>
                    <a:pt x="6014" y="29245"/>
                  </a:lnTo>
                  <a:cubicBezTo>
                    <a:pt x="6014" y="29102"/>
                    <a:pt x="5978" y="28959"/>
                    <a:pt x="5978" y="28851"/>
                  </a:cubicBezTo>
                  <a:cubicBezTo>
                    <a:pt x="5942" y="28672"/>
                    <a:pt x="5907" y="28493"/>
                    <a:pt x="5835" y="28314"/>
                  </a:cubicBezTo>
                  <a:cubicBezTo>
                    <a:pt x="5799" y="28243"/>
                    <a:pt x="5763" y="28171"/>
                    <a:pt x="5728" y="28100"/>
                  </a:cubicBezTo>
                  <a:cubicBezTo>
                    <a:pt x="5692" y="28064"/>
                    <a:pt x="5656" y="27992"/>
                    <a:pt x="5620" y="27921"/>
                  </a:cubicBezTo>
                  <a:lnTo>
                    <a:pt x="5584" y="27885"/>
                  </a:lnTo>
                  <a:cubicBezTo>
                    <a:pt x="5513" y="27778"/>
                    <a:pt x="5441" y="27634"/>
                    <a:pt x="5370" y="27491"/>
                  </a:cubicBezTo>
                  <a:cubicBezTo>
                    <a:pt x="5298" y="27312"/>
                    <a:pt x="5262" y="27133"/>
                    <a:pt x="5227" y="26918"/>
                  </a:cubicBezTo>
                  <a:cubicBezTo>
                    <a:pt x="5191" y="26775"/>
                    <a:pt x="5191" y="26632"/>
                    <a:pt x="5227" y="26489"/>
                  </a:cubicBezTo>
                  <a:cubicBezTo>
                    <a:pt x="5262" y="26238"/>
                    <a:pt x="5334" y="25988"/>
                    <a:pt x="5441" y="25737"/>
                  </a:cubicBezTo>
                  <a:cubicBezTo>
                    <a:pt x="5513" y="25522"/>
                    <a:pt x="5656" y="25308"/>
                    <a:pt x="5763" y="25093"/>
                  </a:cubicBezTo>
                  <a:lnTo>
                    <a:pt x="5978" y="24735"/>
                  </a:lnTo>
                  <a:lnTo>
                    <a:pt x="6014" y="24699"/>
                  </a:lnTo>
                  <a:cubicBezTo>
                    <a:pt x="6157" y="24484"/>
                    <a:pt x="6265" y="24305"/>
                    <a:pt x="6336" y="24091"/>
                  </a:cubicBezTo>
                  <a:cubicBezTo>
                    <a:pt x="6372" y="23947"/>
                    <a:pt x="6408" y="23769"/>
                    <a:pt x="6444" y="23625"/>
                  </a:cubicBezTo>
                  <a:lnTo>
                    <a:pt x="6444" y="23554"/>
                  </a:lnTo>
                  <a:cubicBezTo>
                    <a:pt x="6444" y="23482"/>
                    <a:pt x="6408" y="23411"/>
                    <a:pt x="6372" y="23339"/>
                  </a:cubicBezTo>
                  <a:cubicBezTo>
                    <a:pt x="6372" y="23267"/>
                    <a:pt x="6336" y="23232"/>
                    <a:pt x="6336" y="23160"/>
                  </a:cubicBezTo>
                  <a:cubicBezTo>
                    <a:pt x="6229" y="22945"/>
                    <a:pt x="6157" y="22730"/>
                    <a:pt x="6086" y="22480"/>
                  </a:cubicBezTo>
                  <a:cubicBezTo>
                    <a:pt x="6086" y="22337"/>
                    <a:pt x="6086" y="22194"/>
                    <a:pt x="6086" y="22015"/>
                  </a:cubicBezTo>
                  <a:cubicBezTo>
                    <a:pt x="6121" y="21907"/>
                    <a:pt x="6157" y="21800"/>
                    <a:pt x="6193" y="21692"/>
                  </a:cubicBezTo>
                  <a:cubicBezTo>
                    <a:pt x="6265" y="21549"/>
                    <a:pt x="6336" y="21406"/>
                    <a:pt x="6444" y="21263"/>
                  </a:cubicBezTo>
                  <a:cubicBezTo>
                    <a:pt x="6623" y="21048"/>
                    <a:pt x="6802" y="20869"/>
                    <a:pt x="7016" y="20726"/>
                  </a:cubicBezTo>
                  <a:cubicBezTo>
                    <a:pt x="7231" y="20547"/>
                    <a:pt x="7482" y="20404"/>
                    <a:pt x="7732" y="20296"/>
                  </a:cubicBezTo>
                  <a:lnTo>
                    <a:pt x="7804" y="20296"/>
                  </a:lnTo>
                  <a:lnTo>
                    <a:pt x="8126" y="20117"/>
                  </a:lnTo>
                  <a:cubicBezTo>
                    <a:pt x="8448" y="20010"/>
                    <a:pt x="8734" y="19795"/>
                    <a:pt x="8949" y="19545"/>
                  </a:cubicBezTo>
                  <a:lnTo>
                    <a:pt x="9057" y="19366"/>
                  </a:lnTo>
                  <a:lnTo>
                    <a:pt x="9092" y="19330"/>
                  </a:lnTo>
                  <a:lnTo>
                    <a:pt x="9128" y="19258"/>
                  </a:lnTo>
                  <a:cubicBezTo>
                    <a:pt x="9128" y="19223"/>
                    <a:pt x="9164" y="19187"/>
                    <a:pt x="9200" y="19151"/>
                  </a:cubicBezTo>
                  <a:cubicBezTo>
                    <a:pt x="9307" y="19008"/>
                    <a:pt x="9450" y="18865"/>
                    <a:pt x="9558" y="18757"/>
                  </a:cubicBezTo>
                  <a:cubicBezTo>
                    <a:pt x="9701" y="18686"/>
                    <a:pt x="9844" y="18578"/>
                    <a:pt x="9987" y="18507"/>
                  </a:cubicBezTo>
                  <a:cubicBezTo>
                    <a:pt x="10238" y="18435"/>
                    <a:pt x="10488" y="18399"/>
                    <a:pt x="10775" y="18364"/>
                  </a:cubicBezTo>
                  <a:lnTo>
                    <a:pt x="11526" y="18256"/>
                  </a:lnTo>
                  <a:lnTo>
                    <a:pt x="12099" y="18185"/>
                  </a:lnTo>
                  <a:cubicBezTo>
                    <a:pt x="12386" y="18185"/>
                    <a:pt x="12636" y="18113"/>
                    <a:pt x="12887" y="18041"/>
                  </a:cubicBezTo>
                  <a:cubicBezTo>
                    <a:pt x="13066" y="17934"/>
                    <a:pt x="13280" y="17862"/>
                    <a:pt x="13459" y="17755"/>
                  </a:cubicBezTo>
                  <a:cubicBezTo>
                    <a:pt x="13746" y="17576"/>
                    <a:pt x="14068" y="17433"/>
                    <a:pt x="14390" y="17290"/>
                  </a:cubicBezTo>
                  <a:cubicBezTo>
                    <a:pt x="14748" y="17147"/>
                    <a:pt x="15106" y="17039"/>
                    <a:pt x="15500" y="16968"/>
                  </a:cubicBezTo>
                  <a:lnTo>
                    <a:pt x="16037" y="16968"/>
                  </a:lnTo>
                  <a:cubicBezTo>
                    <a:pt x="16216" y="16968"/>
                    <a:pt x="16395" y="17003"/>
                    <a:pt x="16645" y="17039"/>
                  </a:cubicBezTo>
                  <a:lnTo>
                    <a:pt x="17325" y="17111"/>
                  </a:lnTo>
                  <a:lnTo>
                    <a:pt x="17397" y="17111"/>
                  </a:lnTo>
                  <a:cubicBezTo>
                    <a:pt x="17647" y="17147"/>
                    <a:pt x="17862" y="17182"/>
                    <a:pt x="18077" y="17182"/>
                  </a:cubicBezTo>
                  <a:lnTo>
                    <a:pt x="18292" y="17182"/>
                  </a:lnTo>
                  <a:cubicBezTo>
                    <a:pt x="18542" y="17182"/>
                    <a:pt x="18793" y="17111"/>
                    <a:pt x="19043" y="17039"/>
                  </a:cubicBezTo>
                  <a:cubicBezTo>
                    <a:pt x="19222" y="17003"/>
                    <a:pt x="19365" y="16968"/>
                    <a:pt x="19544" y="16896"/>
                  </a:cubicBezTo>
                  <a:lnTo>
                    <a:pt x="19652" y="16860"/>
                  </a:lnTo>
                  <a:cubicBezTo>
                    <a:pt x="19938" y="16753"/>
                    <a:pt x="20260" y="16645"/>
                    <a:pt x="20547" y="16538"/>
                  </a:cubicBezTo>
                  <a:lnTo>
                    <a:pt x="20761" y="16466"/>
                  </a:lnTo>
                  <a:lnTo>
                    <a:pt x="20940" y="16395"/>
                  </a:lnTo>
                  <a:cubicBezTo>
                    <a:pt x="21370" y="16216"/>
                    <a:pt x="21800" y="16073"/>
                    <a:pt x="22265" y="15965"/>
                  </a:cubicBezTo>
                  <a:lnTo>
                    <a:pt x="22909" y="15965"/>
                  </a:lnTo>
                  <a:cubicBezTo>
                    <a:pt x="23196" y="16037"/>
                    <a:pt x="23518" y="16108"/>
                    <a:pt x="23804" y="16180"/>
                  </a:cubicBezTo>
                  <a:lnTo>
                    <a:pt x="24126" y="16287"/>
                  </a:lnTo>
                  <a:cubicBezTo>
                    <a:pt x="24341" y="16323"/>
                    <a:pt x="24556" y="16359"/>
                    <a:pt x="24771" y="16359"/>
                  </a:cubicBezTo>
                  <a:lnTo>
                    <a:pt x="24842" y="16359"/>
                  </a:lnTo>
                  <a:cubicBezTo>
                    <a:pt x="24949" y="16359"/>
                    <a:pt x="25093" y="16359"/>
                    <a:pt x="25200" y="16323"/>
                  </a:cubicBezTo>
                  <a:cubicBezTo>
                    <a:pt x="25307" y="16287"/>
                    <a:pt x="25379" y="16252"/>
                    <a:pt x="25486" y="16216"/>
                  </a:cubicBezTo>
                  <a:lnTo>
                    <a:pt x="25522" y="16180"/>
                  </a:lnTo>
                  <a:cubicBezTo>
                    <a:pt x="25630" y="16144"/>
                    <a:pt x="25737" y="16073"/>
                    <a:pt x="25844" y="16001"/>
                  </a:cubicBezTo>
                  <a:lnTo>
                    <a:pt x="25880" y="15965"/>
                  </a:lnTo>
                  <a:lnTo>
                    <a:pt x="26202" y="15715"/>
                  </a:lnTo>
                  <a:cubicBezTo>
                    <a:pt x="26310" y="15607"/>
                    <a:pt x="26417" y="15536"/>
                    <a:pt x="26560" y="15464"/>
                  </a:cubicBezTo>
                  <a:lnTo>
                    <a:pt x="26882" y="15464"/>
                  </a:lnTo>
                  <a:cubicBezTo>
                    <a:pt x="27097" y="15464"/>
                    <a:pt x="27348" y="15428"/>
                    <a:pt x="27598" y="15357"/>
                  </a:cubicBezTo>
                  <a:cubicBezTo>
                    <a:pt x="27741" y="15321"/>
                    <a:pt x="27849" y="15285"/>
                    <a:pt x="27992" y="15214"/>
                  </a:cubicBezTo>
                  <a:lnTo>
                    <a:pt x="28064" y="15178"/>
                  </a:lnTo>
                  <a:lnTo>
                    <a:pt x="28207" y="15106"/>
                  </a:lnTo>
                  <a:lnTo>
                    <a:pt x="28207" y="15178"/>
                  </a:lnTo>
                  <a:lnTo>
                    <a:pt x="28207" y="15214"/>
                  </a:lnTo>
                  <a:lnTo>
                    <a:pt x="28243" y="15464"/>
                  </a:lnTo>
                  <a:cubicBezTo>
                    <a:pt x="28243" y="15500"/>
                    <a:pt x="28243" y="15572"/>
                    <a:pt x="28278" y="15607"/>
                  </a:cubicBezTo>
                  <a:cubicBezTo>
                    <a:pt x="28278" y="15643"/>
                    <a:pt x="28278" y="15643"/>
                    <a:pt x="28278" y="15643"/>
                  </a:cubicBezTo>
                  <a:lnTo>
                    <a:pt x="28135" y="15894"/>
                  </a:lnTo>
                  <a:cubicBezTo>
                    <a:pt x="28135" y="15929"/>
                    <a:pt x="28099" y="15965"/>
                    <a:pt x="28099" y="16001"/>
                  </a:cubicBezTo>
                  <a:cubicBezTo>
                    <a:pt x="27992" y="16144"/>
                    <a:pt x="27885" y="16252"/>
                    <a:pt x="27813" y="16431"/>
                  </a:cubicBezTo>
                  <a:cubicBezTo>
                    <a:pt x="27741" y="16538"/>
                    <a:pt x="27741" y="16681"/>
                    <a:pt x="27741" y="16824"/>
                  </a:cubicBezTo>
                  <a:cubicBezTo>
                    <a:pt x="27741" y="16968"/>
                    <a:pt x="27777" y="17147"/>
                    <a:pt x="27849" y="17290"/>
                  </a:cubicBezTo>
                  <a:cubicBezTo>
                    <a:pt x="27992" y="17576"/>
                    <a:pt x="28171" y="17791"/>
                    <a:pt x="28422" y="17970"/>
                  </a:cubicBezTo>
                  <a:cubicBezTo>
                    <a:pt x="28672" y="18113"/>
                    <a:pt x="28923" y="18220"/>
                    <a:pt x="29209" y="18292"/>
                  </a:cubicBezTo>
                  <a:cubicBezTo>
                    <a:pt x="29352" y="18328"/>
                    <a:pt x="29495" y="18328"/>
                    <a:pt x="29674" y="18364"/>
                  </a:cubicBezTo>
                  <a:lnTo>
                    <a:pt x="29818" y="18364"/>
                  </a:lnTo>
                  <a:cubicBezTo>
                    <a:pt x="29889" y="18364"/>
                    <a:pt x="29997" y="18328"/>
                    <a:pt x="30068" y="18328"/>
                  </a:cubicBezTo>
                  <a:cubicBezTo>
                    <a:pt x="30176" y="18292"/>
                    <a:pt x="30247" y="18292"/>
                    <a:pt x="30319" y="18256"/>
                  </a:cubicBezTo>
                  <a:lnTo>
                    <a:pt x="30498" y="18220"/>
                  </a:lnTo>
                  <a:lnTo>
                    <a:pt x="30748" y="18149"/>
                  </a:lnTo>
                  <a:lnTo>
                    <a:pt x="31106" y="18149"/>
                  </a:lnTo>
                  <a:cubicBezTo>
                    <a:pt x="31249" y="18149"/>
                    <a:pt x="31393" y="18113"/>
                    <a:pt x="31536" y="18041"/>
                  </a:cubicBezTo>
                  <a:cubicBezTo>
                    <a:pt x="31679" y="17970"/>
                    <a:pt x="31822" y="17898"/>
                    <a:pt x="31929" y="17755"/>
                  </a:cubicBezTo>
                  <a:cubicBezTo>
                    <a:pt x="32001" y="17683"/>
                    <a:pt x="32073" y="17612"/>
                    <a:pt x="32144" y="17504"/>
                  </a:cubicBezTo>
                  <a:lnTo>
                    <a:pt x="32216" y="17433"/>
                  </a:lnTo>
                  <a:lnTo>
                    <a:pt x="32252" y="17361"/>
                  </a:lnTo>
                  <a:cubicBezTo>
                    <a:pt x="32323" y="17290"/>
                    <a:pt x="32395" y="17182"/>
                    <a:pt x="32466" y="17111"/>
                  </a:cubicBezTo>
                  <a:lnTo>
                    <a:pt x="32538" y="17075"/>
                  </a:lnTo>
                  <a:lnTo>
                    <a:pt x="32645" y="17039"/>
                  </a:lnTo>
                  <a:lnTo>
                    <a:pt x="32681" y="17039"/>
                  </a:lnTo>
                  <a:cubicBezTo>
                    <a:pt x="32753" y="17039"/>
                    <a:pt x="32789" y="17003"/>
                    <a:pt x="32860" y="17003"/>
                  </a:cubicBezTo>
                  <a:cubicBezTo>
                    <a:pt x="32968" y="16968"/>
                    <a:pt x="33075" y="16860"/>
                    <a:pt x="33111" y="16753"/>
                  </a:cubicBezTo>
                  <a:cubicBezTo>
                    <a:pt x="33147" y="16789"/>
                    <a:pt x="33182" y="16860"/>
                    <a:pt x="33218" y="16896"/>
                  </a:cubicBezTo>
                  <a:cubicBezTo>
                    <a:pt x="33254" y="16932"/>
                    <a:pt x="33325" y="17003"/>
                    <a:pt x="33397" y="17039"/>
                  </a:cubicBezTo>
                  <a:cubicBezTo>
                    <a:pt x="33504" y="17111"/>
                    <a:pt x="33648" y="17182"/>
                    <a:pt x="33791" y="17218"/>
                  </a:cubicBezTo>
                  <a:cubicBezTo>
                    <a:pt x="33898" y="17218"/>
                    <a:pt x="33970" y="17254"/>
                    <a:pt x="34077" y="17254"/>
                  </a:cubicBezTo>
                  <a:lnTo>
                    <a:pt x="34256" y="17254"/>
                  </a:lnTo>
                  <a:lnTo>
                    <a:pt x="34328" y="17325"/>
                  </a:lnTo>
                  <a:cubicBezTo>
                    <a:pt x="34435" y="17397"/>
                    <a:pt x="34578" y="17469"/>
                    <a:pt x="34721" y="17540"/>
                  </a:cubicBezTo>
                  <a:cubicBezTo>
                    <a:pt x="34757" y="17540"/>
                    <a:pt x="34829" y="17540"/>
                    <a:pt x="34900" y="17576"/>
                  </a:cubicBezTo>
                  <a:lnTo>
                    <a:pt x="35115" y="17576"/>
                  </a:lnTo>
                  <a:cubicBezTo>
                    <a:pt x="35258" y="17540"/>
                    <a:pt x="35402" y="17504"/>
                    <a:pt x="35545" y="17433"/>
                  </a:cubicBezTo>
                  <a:cubicBezTo>
                    <a:pt x="35616" y="17397"/>
                    <a:pt x="35724" y="17325"/>
                    <a:pt x="35795" y="17254"/>
                  </a:cubicBezTo>
                  <a:lnTo>
                    <a:pt x="35974" y="17147"/>
                  </a:lnTo>
                  <a:lnTo>
                    <a:pt x="36010" y="17111"/>
                  </a:lnTo>
                  <a:cubicBezTo>
                    <a:pt x="36117" y="17039"/>
                    <a:pt x="36225" y="16968"/>
                    <a:pt x="36332" y="16896"/>
                  </a:cubicBezTo>
                  <a:cubicBezTo>
                    <a:pt x="36368" y="16824"/>
                    <a:pt x="36404" y="16789"/>
                    <a:pt x="36440" y="16753"/>
                  </a:cubicBezTo>
                  <a:cubicBezTo>
                    <a:pt x="36475" y="16538"/>
                    <a:pt x="36332" y="16359"/>
                    <a:pt x="36117" y="16359"/>
                  </a:cubicBezTo>
                  <a:cubicBezTo>
                    <a:pt x="36082" y="16359"/>
                    <a:pt x="36010" y="16359"/>
                    <a:pt x="35974" y="16395"/>
                  </a:cubicBezTo>
                  <a:lnTo>
                    <a:pt x="35760" y="16538"/>
                  </a:lnTo>
                  <a:lnTo>
                    <a:pt x="35688" y="16574"/>
                  </a:lnTo>
                  <a:lnTo>
                    <a:pt x="35581" y="16645"/>
                  </a:lnTo>
                  <a:cubicBezTo>
                    <a:pt x="35473" y="16717"/>
                    <a:pt x="35330" y="16789"/>
                    <a:pt x="35187" y="16860"/>
                  </a:cubicBezTo>
                  <a:lnTo>
                    <a:pt x="35008" y="16896"/>
                  </a:lnTo>
                  <a:lnTo>
                    <a:pt x="34793" y="16896"/>
                  </a:lnTo>
                  <a:lnTo>
                    <a:pt x="34721" y="16824"/>
                  </a:lnTo>
                  <a:lnTo>
                    <a:pt x="34686" y="16789"/>
                  </a:lnTo>
                  <a:lnTo>
                    <a:pt x="34650" y="16753"/>
                  </a:lnTo>
                  <a:lnTo>
                    <a:pt x="34614" y="16717"/>
                  </a:lnTo>
                  <a:lnTo>
                    <a:pt x="34578" y="16681"/>
                  </a:lnTo>
                  <a:cubicBezTo>
                    <a:pt x="34542" y="16645"/>
                    <a:pt x="34507" y="16610"/>
                    <a:pt x="34435" y="16610"/>
                  </a:cubicBezTo>
                  <a:lnTo>
                    <a:pt x="33934" y="16610"/>
                  </a:lnTo>
                  <a:lnTo>
                    <a:pt x="33755" y="16574"/>
                  </a:lnTo>
                  <a:lnTo>
                    <a:pt x="33648" y="16502"/>
                  </a:lnTo>
                  <a:lnTo>
                    <a:pt x="33576" y="16395"/>
                  </a:lnTo>
                  <a:lnTo>
                    <a:pt x="33504" y="16323"/>
                  </a:lnTo>
                  <a:cubicBezTo>
                    <a:pt x="33504" y="16287"/>
                    <a:pt x="33504" y="16252"/>
                    <a:pt x="33504" y="16216"/>
                  </a:cubicBezTo>
                  <a:lnTo>
                    <a:pt x="33504" y="16144"/>
                  </a:lnTo>
                  <a:cubicBezTo>
                    <a:pt x="33504" y="16073"/>
                    <a:pt x="33540" y="16037"/>
                    <a:pt x="33540" y="15965"/>
                  </a:cubicBezTo>
                  <a:cubicBezTo>
                    <a:pt x="33576" y="15894"/>
                    <a:pt x="33612" y="15822"/>
                    <a:pt x="33648" y="15786"/>
                  </a:cubicBezTo>
                  <a:lnTo>
                    <a:pt x="33755" y="15679"/>
                  </a:lnTo>
                  <a:cubicBezTo>
                    <a:pt x="33827" y="15607"/>
                    <a:pt x="33862" y="15536"/>
                    <a:pt x="33898" y="15464"/>
                  </a:cubicBezTo>
                  <a:cubicBezTo>
                    <a:pt x="33898" y="15428"/>
                    <a:pt x="33934" y="15393"/>
                    <a:pt x="33934" y="15357"/>
                  </a:cubicBezTo>
                  <a:cubicBezTo>
                    <a:pt x="33934" y="15285"/>
                    <a:pt x="33898" y="15249"/>
                    <a:pt x="33862" y="15214"/>
                  </a:cubicBezTo>
                  <a:cubicBezTo>
                    <a:pt x="33827" y="15142"/>
                    <a:pt x="33791" y="15106"/>
                    <a:pt x="33755" y="15070"/>
                  </a:cubicBezTo>
                  <a:cubicBezTo>
                    <a:pt x="33683" y="15035"/>
                    <a:pt x="33648" y="14963"/>
                    <a:pt x="33612" y="14927"/>
                  </a:cubicBezTo>
                  <a:cubicBezTo>
                    <a:pt x="33540" y="14820"/>
                    <a:pt x="33469" y="14748"/>
                    <a:pt x="33433" y="14641"/>
                  </a:cubicBezTo>
                  <a:cubicBezTo>
                    <a:pt x="33397" y="14569"/>
                    <a:pt x="33397" y="14498"/>
                    <a:pt x="33361" y="14426"/>
                  </a:cubicBezTo>
                  <a:cubicBezTo>
                    <a:pt x="33361" y="14390"/>
                    <a:pt x="33361" y="14319"/>
                    <a:pt x="33361" y="14283"/>
                  </a:cubicBezTo>
                  <a:cubicBezTo>
                    <a:pt x="33433" y="14032"/>
                    <a:pt x="33504" y="13818"/>
                    <a:pt x="33683" y="13639"/>
                  </a:cubicBezTo>
                  <a:cubicBezTo>
                    <a:pt x="33719" y="13567"/>
                    <a:pt x="33791" y="13495"/>
                    <a:pt x="33827" y="13460"/>
                  </a:cubicBezTo>
                  <a:lnTo>
                    <a:pt x="33898" y="13424"/>
                  </a:lnTo>
                  <a:lnTo>
                    <a:pt x="34077" y="13424"/>
                  </a:lnTo>
                  <a:cubicBezTo>
                    <a:pt x="34113" y="13424"/>
                    <a:pt x="34185" y="13388"/>
                    <a:pt x="34220" y="13352"/>
                  </a:cubicBezTo>
                  <a:cubicBezTo>
                    <a:pt x="34256" y="13316"/>
                    <a:pt x="34292" y="13245"/>
                    <a:pt x="34292" y="13173"/>
                  </a:cubicBezTo>
                  <a:cubicBezTo>
                    <a:pt x="34292" y="13102"/>
                    <a:pt x="34256" y="13066"/>
                    <a:pt x="34220" y="13030"/>
                  </a:cubicBezTo>
                  <a:cubicBezTo>
                    <a:pt x="34185" y="12959"/>
                    <a:pt x="34113" y="12959"/>
                    <a:pt x="34041" y="12959"/>
                  </a:cubicBezTo>
                  <a:lnTo>
                    <a:pt x="33862" y="12959"/>
                  </a:lnTo>
                  <a:cubicBezTo>
                    <a:pt x="33791" y="12959"/>
                    <a:pt x="33719" y="12959"/>
                    <a:pt x="33683" y="12994"/>
                  </a:cubicBezTo>
                  <a:cubicBezTo>
                    <a:pt x="33612" y="13030"/>
                    <a:pt x="33576" y="13066"/>
                    <a:pt x="33540" y="13102"/>
                  </a:cubicBezTo>
                  <a:lnTo>
                    <a:pt x="33504" y="13138"/>
                  </a:lnTo>
                  <a:cubicBezTo>
                    <a:pt x="33469" y="13173"/>
                    <a:pt x="33397" y="13209"/>
                    <a:pt x="33361" y="13281"/>
                  </a:cubicBezTo>
                  <a:cubicBezTo>
                    <a:pt x="33254" y="13388"/>
                    <a:pt x="33182" y="13495"/>
                    <a:pt x="33147" y="13603"/>
                  </a:cubicBezTo>
                  <a:cubicBezTo>
                    <a:pt x="33075" y="13746"/>
                    <a:pt x="33003" y="13889"/>
                    <a:pt x="32968" y="14032"/>
                  </a:cubicBezTo>
                  <a:cubicBezTo>
                    <a:pt x="32896" y="14140"/>
                    <a:pt x="32896" y="14283"/>
                    <a:pt x="32896" y="14426"/>
                  </a:cubicBezTo>
                  <a:cubicBezTo>
                    <a:pt x="32932" y="14569"/>
                    <a:pt x="32968" y="14712"/>
                    <a:pt x="33039" y="14856"/>
                  </a:cubicBezTo>
                  <a:cubicBezTo>
                    <a:pt x="33075" y="14963"/>
                    <a:pt x="33147" y="15070"/>
                    <a:pt x="33218" y="15178"/>
                  </a:cubicBezTo>
                  <a:cubicBezTo>
                    <a:pt x="33254" y="15249"/>
                    <a:pt x="33325" y="15285"/>
                    <a:pt x="33361" y="15357"/>
                  </a:cubicBezTo>
                  <a:cubicBezTo>
                    <a:pt x="33325" y="15357"/>
                    <a:pt x="33290" y="15428"/>
                    <a:pt x="33254" y="15464"/>
                  </a:cubicBezTo>
                  <a:cubicBezTo>
                    <a:pt x="33147" y="15572"/>
                    <a:pt x="33075" y="15715"/>
                    <a:pt x="33003" y="15858"/>
                  </a:cubicBezTo>
                  <a:cubicBezTo>
                    <a:pt x="32968" y="15965"/>
                    <a:pt x="32932" y="16108"/>
                    <a:pt x="32932" y="16287"/>
                  </a:cubicBezTo>
                  <a:cubicBezTo>
                    <a:pt x="32932" y="16323"/>
                    <a:pt x="32932" y="16359"/>
                    <a:pt x="32932" y="16395"/>
                  </a:cubicBezTo>
                  <a:cubicBezTo>
                    <a:pt x="32896" y="16359"/>
                    <a:pt x="32824" y="16359"/>
                    <a:pt x="32789" y="16359"/>
                  </a:cubicBezTo>
                  <a:cubicBezTo>
                    <a:pt x="32645" y="16359"/>
                    <a:pt x="32466" y="16359"/>
                    <a:pt x="32323" y="16395"/>
                  </a:cubicBezTo>
                  <a:cubicBezTo>
                    <a:pt x="32252" y="16395"/>
                    <a:pt x="32144" y="16431"/>
                    <a:pt x="32037" y="16502"/>
                  </a:cubicBezTo>
                  <a:cubicBezTo>
                    <a:pt x="31929" y="16574"/>
                    <a:pt x="31822" y="16681"/>
                    <a:pt x="31751" y="16789"/>
                  </a:cubicBezTo>
                  <a:cubicBezTo>
                    <a:pt x="31679" y="16860"/>
                    <a:pt x="31643" y="16932"/>
                    <a:pt x="31607" y="17003"/>
                  </a:cubicBezTo>
                  <a:lnTo>
                    <a:pt x="31607" y="17039"/>
                  </a:lnTo>
                  <a:lnTo>
                    <a:pt x="31572" y="17111"/>
                  </a:lnTo>
                  <a:cubicBezTo>
                    <a:pt x="31536" y="17218"/>
                    <a:pt x="31464" y="17325"/>
                    <a:pt x="31393" y="17397"/>
                  </a:cubicBezTo>
                  <a:cubicBezTo>
                    <a:pt x="31357" y="17469"/>
                    <a:pt x="31321" y="17504"/>
                    <a:pt x="31285" y="17540"/>
                  </a:cubicBezTo>
                  <a:lnTo>
                    <a:pt x="31178" y="17612"/>
                  </a:lnTo>
                  <a:cubicBezTo>
                    <a:pt x="31035" y="17648"/>
                    <a:pt x="30891" y="17683"/>
                    <a:pt x="30748" y="17719"/>
                  </a:cubicBezTo>
                  <a:lnTo>
                    <a:pt x="30569" y="17755"/>
                  </a:lnTo>
                  <a:lnTo>
                    <a:pt x="30390" y="17791"/>
                  </a:lnTo>
                  <a:cubicBezTo>
                    <a:pt x="30283" y="17827"/>
                    <a:pt x="30176" y="17827"/>
                    <a:pt x="30104" y="17862"/>
                  </a:cubicBezTo>
                  <a:lnTo>
                    <a:pt x="29997" y="17862"/>
                  </a:lnTo>
                  <a:cubicBezTo>
                    <a:pt x="29746" y="17827"/>
                    <a:pt x="29495" y="17755"/>
                    <a:pt x="29281" y="17683"/>
                  </a:cubicBezTo>
                  <a:cubicBezTo>
                    <a:pt x="29137" y="17612"/>
                    <a:pt x="29030" y="17540"/>
                    <a:pt x="28959" y="17504"/>
                  </a:cubicBezTo>
                  <a:cubicBezTo>
                    <a:pt x="28851" y="17397"/>
                    <a:pt x="28780" y="17325"/>
                    <a:pt x="28708" y="17254"/>
                  </a:cubicBezTo>
                  <a:cubicBezTo>
                    <a:pt x="28672" y="17218"/>
                    <a:pt x="28636" y="17147"/>
                    <a:pt x="28636" y="17111"/>
                  </a:cubicBezTo>
                  <a:cubicBezTo>
                    <a:pt x="28601" y="17075"/>
                    <a:pt x="28601" y="17039"/>
                    <a:pt x="28601" y="17003"/>
                  </a:cubicBezTo>
                  <a:lnTo>
                    <a:pt x="28601" y="16932"/>
                  </a:lnTo>
                  <a:cubicBezTo>
                    <a:pt x="28601" y="16896"/>
                    <a:pt x="28636" y="16824"/>
                    <a:pt x="28636" y="16789"/>
                  </a:cubicBezTo>
                  <a:cubicBezTo>
                    <a:pt x="28708" y="16610"/>
                    <a:pt x="28815" y="16431"/>
                    <a:pt x="28923" y="16252"/>
                  </a:cubicBezTo>
                  <a:cubicBezTo>
                    <a:pt x="28994" y="16180"/>
                    <a:pt x="29066" y="16073"/>
                    <a:pt x="29137" y="15965"/>
                  </a:cubicBezTo>
                  <a:cubicBezTo>
                    <a:pt x="29173" y="15894"/>
                    <a:pt x="29209" y="15822"/>
                    <a:pt x="29209" y="15751"/>
                  </a:cubicBezTo>
                  <a:cubicBezTo>
                    <a:pt x="29281" y="15643"/>
                    <a:pt x="29281" y="15572"/>
                    <a:pt x="29281" y="15464"/>
                  </a:cubicBezTo>
                  <a:cubicBezTo>
                    <a:pt x="29281" y="15393"/>
                    <a:pt x="29281" y="15321"/>
                    <a:pt x="29245" y="15249"/>
                  </a:cubicBezTo>
                  <a:cubicBezTo>
                    <a:pt x="29209" y="15142"/>
                    <a:pt x="29173" y="15035"/>
                    <a:pt x="29102" y="14963"/>
                  </a:cubicBezTo>
                  <a:lnTo>
                    <a:pt x="29030" y="14891"/>
                  </a:lnTo>
                  <a:lnTo>
                    <a:pt x="28994" y="14820"/>
                  </a:lnTo>
                  <a:cubicBezTo>
                    <a:pt x="28923" y="14748"/>
                    <a:pt x="28851" y="14641"/>
                    <a:pt x="28780" y="14533"/>
                  </a:cubicBezTo>
                  <a:lnTo>
                    <a:pt x="28780" y="14498"/>
                  </a:lnTo>
                  <a:cubicBezTo>
                    <a:pt x="28887" y="14355"/>
                    <a:pt x="28959" y="14247"/>
                    <a:pt x="29030" y="14104"/>
                  </a:cubicBezTo>
                  <a:cubicBezTo>
                    <a:pt x="29102" y="13961"/>
                    <a:pt x="29209" y="13782"/>
                    <a:pt x="29316" y="13603"/>
                  </a:cubicBezTo>
                  <a:cubicBezTo>
                    <a:pt x="29424" y="13424"/>
                    <a:pt x="29495" y="13316"/>
                    <a:pt x="29603" y="13173"/>
                  </a:cubicBezTo>
                  <a:cubicBezTo>
                    <a:pt x="29710" y="13030"/>
                    <a:pt x="29782" y="12959"/>
                    <a:pt x="29889" y="12851"/>
                  </a:cubicBezTo>
                  <a:cubicBezTo>
                    <a:pt x="30032" y="12744"/>
                    <a:pt x="30211" y="12636"/>
                    <a:pt x="30355" y="12565"/>
                  </a:cubicBezTo>
                  <a:lnTo>
                    <a:pt x="30462" y="12529"/>
                  </a:lnTo>
                  <a:lnTo>
                    <a:pt x="30641" y="12422"/>
                  </a:lnTo>
                  <a:lnTo>
                    <a:pt x="30784" y="12386"/>
                  </a:lnTo>
                  <a:lnTo>
                    <a:pt x="30820" y="12386"/>
                  </a:lnTo>
                  <a:cubicBezTo>
                    <a:pt x="31070" y="12278"/>
                    <a:pt x="31321" y="12171"/>
                    <a:pt x="31572" y="12135"/>
                  </a:cubicBezTo>
                  <a:lnTo>
                    <a:pt x="32037" y="11992"/>
                  </a:lnTo>
                  <a:lnTo>
                    <a:pt x="32323" y="11956"/>
                  </a:lnTo>
                  <a:lnTo>
                    <a:pt x="32395" y="11956"/>
                  </a:lnTo>
                  <a:cubicBezTo>
                    <a:pt x="32574" y="11920"/>
                    <a:pt x="32753" y="11920"/>
                    <a:pt x="33003" y="11885"/>
                  </a:cubicBezTo>
                  <a:lnTo>
                    <a:pt x="33361" y="11849"/>
                  </a:lnTo>
                  <a:cubicBezTo>
                    <a:pt x="33576" y="11813"/>
                    <a:pt x="33755" y="11742"/>
                    <a:pt x="33934" y="11670"/>
                  </a:cubicBezTo>
                  <a:cubicBezTo>
                    <a:pt x="34041" y="11598"/>
                    <a:pt x="34113" y="11563"/>
                    <a:pt x="34185" y="11527"/>
                  </a:cubicBezTo>
                  <a:cubicBezTo>
                    <a:pt x="34220" y="11491"/>
                    <a:pt x="34256" y="11455"/>
                    <a:pt x="34292" y="11419"/>
                  </a:cubicBezTo>
                  <a:lnTo>
                    <a:pt x="34328" y="11419"/>
                  </a:lnTo>
                  <a:lnTo>
                    <a:pt x="34542" y="11276"/>
                  </a:lnTo>
                  <a:cubicBezTo>
                    <a:pt x="34757" y="11133"/>
                    <a:pt x="35008" y="11026"/>
                    <a:pt x="35223" y="10918"/>
                  </a:cubicBezTo>
                  <a:cubicBezTo>
                    <a:pt x="35402" y="10847"/>
                    <a:pt x="35616" y="10775"/>
                    <a:pt x="35795" y="10739"/>
                  </a:cubicBezTo>
                  <a:lnTo>
                    <a:pt x="36189" y="10668"/>
                  </a:lnTo>
                  <a:cubicBezTo>
                    <a:pt x="36440" y="10632"/>
                    <a:pt x="36654" y="10524"/>
                    <a:pt x="36798" y="10346"/>
                  </a:cubicBezTo>
                  <a:cubicBezTo>
                    <a:pt x="36833" y="10274"/>
                    <a:pt x="36869" y="10167"/>
                    <a:pt x="36905" y="10095"/>
                  </a:cubicBezTo>
                  <a:lnTo>
                    <a:pt x="36905" y="9952"/>
                  </a:lnTo>
                  <a:lnTo>
                    <a:pt x="36905" y="9916"/>
                  </a:lnTo>
                  <a:cubicBezTo>
                    <a:pt x="36941" y="9737"/>
                    <a:pt x="36977" y="9594"/>
                    <a:pt x="37012" y="9415"/>
                  </a:cubicBezTo>
                  <a:lnTo>
                    <a:pt x="37084" y="9272"/>
                  </a:lnTo>
                  <a:cubicBezTo>
                    <a:pt x="37120" y="9164"/>
                    <a:pt x="37120" y="9057"/>
                    <a:pt x="37156" y="8950"/>
                  </a:cubicBezTo>
                  <a:cubicBezTo>
                    <a:pt x="37227" y="8735"/>
                    <a:pt x="37299" y="8448"/>
                    <a:pt x="37406" y="8198"/>
                  </a:cubicBezTo>
                  <a:cubicBezTo>
                    <a:pt x="37549" y="7911"/>
                    <a:pt x="37692" y="7661"/>
                    <a:pt x="37871" y="7446"/>
                  </a:cubicBezTo>
                  <a:cubicBezTo>
                    <a:pt x="38015" y="7267"/>
                    <a:pt x="38158" y="7088"/>
                    <a:pt x="38301" y="6945"/>
                  </a:cubicBezTo>
                  <a:cubicBezTo>
                    <a:pt x="38373" y="6873"/>
                    <a:pt x="38408" y="6802"/>
                    <a:pt x="38444" y="6766"/>
                  </a:cubicBezTo>
                  <a:cubicBezTo>
                    <a:pt x="38516" y="6694"/>
                    <a:pt x="38552" y="6623"/>
                    <a:pt x="38552" y="6551"/>
                  </a:cubicBezTo>
                  <a:cubicBezTo>
                    <a:pt x="38587" y="6444"/>
                    <a:pt x="38587" y="6372"/>
                    <a:pt x="38623" y="6301"/>
                  </a:cubicBezTo>
                  <a:cubicBezTo>
                    <a:pt x="38587" y="6229"/>
                    <a:pt x="38587" y="6122"/>
                    <a:pt x="38587" y="6050"/>
                  </a:cubicBezTo>
                  <a:cubicBezTo>
                    <a:pt x="38552" y="5943"/>
                    <a:pt x="38516" y="5871"/>
                    <a:pt x="38480" y="5764"/>
                  </a:cubicBezTo>
                  <a:cubicBezTo>
                    <a:pt x="38408" y="5656"/>
                    <a:pt x="38408" y="5549"/>
                    <a:pt x="38373" y="5477"/>
                  </a:cubicBezTo>
                  <a:lnTo>
                    <a:pt x="38373" y="5263"/>
                  </a:lnTo>
                  <a:cubicBezTo>
                    <a:pt x="38373" y="5191"/>
                    <a:pt x="38373" y="5119"/>
                    <a:pt x="38373" y="5048"/>
                  </a:cubicBezTo>
                  <a:cubicBezTo>
                    <a:pt x="38408" y="4618"/>
                    <a:pt x="38516" y="4225"/>
                    <a:pt x="38659" y="3831"/>
                  </a:cubicBezTo>
                  <a:cubicBezTo>
                    <a:pt x="38766" y="3616"/>
                    <a:pt x="38874" y="3401"/>
                    <a:pt x="39017" y="3187"/>
                  </a:cubicBezTo>
                  <a:cubicBezTo>
                    <a:pt x="39124" y="3079"/>
                    <a:pt x="39232" y="2972"/>
                    <a:pt x="39339" y="2864"/>
                  </a:cubicBezTo>
                  <a:cubicBezTo>
                    <a:pt x="39482" y="2757"/>
                    <a:pt x="39625" y="2685"/>
                    <a:pt x="39804" y="2614"/>
                  </a:cubicBezTo>
                  <a:cubicBezTo>
                    <a:pt x="39948" y="2506"/>
                    <a:pt x="40091" y="2435"/>
                    <a:pt x="40234" y="2292"/>
                  </a:cubicBezTo>
                  <a:cubicBezTo>
                    <a:pt x="40413" y="2184"/>
                    <a:pt x="40520" y="2005"/>
                    <a:pt x="40592" y="1826"/>
                  </a:cubicBezTo>
                  <a:cubicBezTo>
                    <a:pt x="40663" y="1683"/>
                    <a:pt x="40699" y="1576"/>
                    <a:pt x="40771" y="1468"/>
                  </a:cubicBezTo>
                  <a:lnTo>
                    <a:pt x="40842" y="1433"/>
                  </a:lnTo>
                  <a:lnTo>
                    <a:pt x="40914" y="1361"/>
                  </a:lnTo>
                  <a:lnTo>
                    <a:pt x="41021" y="1289"/>
                  </a:lnTo>
                  <a:cubicBezTo>
                    <a:pt x="41200" y="1146"/>
                    <a:pt x="41379" y="1003"/>
                    <a:pt x="41594" y="896"/>
                  </a:cubicBezTo>
                  <a:cubicBezTo>
                    <a:pt x="41809" y="824"/>
                    <a:pt x="42024" y="788"/>
                    <a:pt x="42238" y="753"/>
                  </a:cubicBezTo>
                  <a:cubicBezTo>
                    <a:pt x="42310" y="753"/>
                    <a:pt x="42382" y="753"/>
                    <a:pt x="42453" y="717"/>
                  </a:cubicBezTo>
                  <a:close/>
                  <a:moveTo>
                    <a:pt x="42417" y="1"/>
                  </a:moveTo>
                  <a:cubicBezTo>
                    <a:pt x="42203" y="1"/>
                    <a:pt x="41988" y="37"/>
                    <a:pt x="41809" y="108"/>
                  </a:cubicBezTo>
                  <a:cubicBezTo>
                    <a:pt x="41594" y="144"/>
                    <a:pt x="41415" y="251"/>
                    <a:pt x="41272" y="359"/>
                  </a:cubicBezTo>
                  <a:cubicBezTo>
                    <a:pt x="40914" y="574"/>
                    <a:pt x="40592" y="860"/>
                    <a:pt x="40377" y="1218"/>
                  </a:cubicBezTo>
                  <a:cubicBezTo>
                    <a:pt x="40234" y="1361"/>
                    <a:pt x="40091" y="1504"/>
                    <a:pt x="39983" y="1683"/>
                  </a:cubicBezTo>
                  <a:cubicBezTo>
                    <a:pt x="39948" y="1719"/>
                    <a:pt x="39912" y="1719"/>
                    <a:pt x="39876" y="1755"/>
                  </a:cubicBezTo>
                  <a:cubicBezTo>
                    <a:pt x="39769" y="1791"/>
                    <a:pt x="39625" y="1826"/>
                    <a:pt x="39518" y="1826"/>
                  </a:cubicBezTo>
                  <a:cubicBezTo>
                    <a:pt x="39339" y="1862"/>
                    <a:pt x="39196" y="1934"/>
                    <a:pt x="39053" y="2005"/>
                  </a:cubicBezTo>
                  <a:cubicBezTo>
                    <a:pt x="38945" y="2041"/>
                    <a:pt x="38838" y="2077"/>
                    <a:pt x="38766" y="2149"/>
                  </a:cubicBezTo>
                  <a:cubicBezTo>
                    <a:pt x="38659" y="2220"/>
                    <a:pt x="38552" y="2328"/>
                    <a:pt x="38480" y="2399"/>
                  </a:cubicBezTo>
                  <a:cubicBezTo>
                    <a:pt x="38373" y="2506"/>
                    <a:pt x="38301" y="2614"/>
                    <a:pt x="38194" y="2721"/>
                  </a:cubicBezTo>
                  <a:cubicBezTo>
                    <a:pt x="38122" y="2793"/>
                    <a:pt x="38050" y="2900"/>
                    <a:pt x="38015" y="3008"/>
                  </a:cubicBezTo>
                  <a:cubicBezTo>
                    <a:pt x="37871" y="3222"/>
                    <a:pt x="37800" y="3437"/>
                    <a:pt x="37728" y="3652"/>
                  </a:cubicBezTo>
                  <a:cubicBezTo>
                    <a:pt x="37657" y="3831"/>
                    <a:pt x="37621" y="3974"/>
                    <a:pt x="37585" y="4117"/>
                  </a:cubicBezTo>
                  <a:cubicBezTo>
                    <a:pt x="37585" y="4296"/>
                    <a:pt x="37549" y="4439"/>
                    <a:pt x="37513" y="4618"/>
                  </a:cubicBezTo>
                  <a:lnTo>
                    <a:pt x="37513" y="4690"/>
                  </a:lnTo>
                  <a:cubicBezTo>
                    <a:pt x="37513" y="4762"/>
                    <a:pt x="37513" y="4833"/>
                    <a:pt x="37478" y="4905"/>
                  </a:cubicBezTo>
                  <a:lnTo>
                    <a:pt x="37478" y="4941"/>
                  </a:lnTo>
                  <a:cubicBezTo>
                    <a:pt x="37478" y="5012"/>
                    <a:pt x="37442" y="5084"/>
                    <a:pt x="37442" y="5191"/>
                  </a:cubicBezTo>
                  <a:cubicBezTo>
                    <a:pt x="37406" y="5370"/>
                    <a:pt x="37370" y="5549"/>
                    <a:pt x="37370" y="5764"/>
                  </a:cubicBezTo>
                  <a:lnTo>
                    <a:pt x="37370" y="5871"/>
                  </a:lnTo>
                  <a:cubicBezTo>
                    <a:pt x="37370" y="5907"/>
                    <a:pt x="37370" y="5943"/>
                    <a:pt x="37370" y="5979"/>
                  </a:cubicBezTo>
                  <a:cubicBezTo>
                    <a:pt x="37299" y="6050"/>
                    <a:pt x="37227" y="6158"/>
                    <a:pt x="37191" y="6229"/>
                  </a:cubicBezTo>
                  <a:cubicBezTo>
                    <a:pt x="36977" y="6480"/>
                    <a:pt x="36833" y="6730"/>
                    <a:pt x="36690" y="7017"/>
                  </a:cubicBezTo>
                  <a:cubicBezTo>
                    <a:pt x="36547" y="7339"/>
                    <a:pt x="36440" y="7661"/>
                    <a:pt x="36368" y="7983"/>
                  </a:cubicBezTo>
                  <a:cubicBezTo>
                    <a:pt x="36332" y="8162"/>
                    <a:pt x="36296" y="8377"/>
                    <a:pt x="36261" y="8556"/>
                  </a:cubicBezTo>
                  <a:lnTo>
                    <a:pt x="36261" y="8663"/>
                  </a:lnTo>
                  <a:cubicBezTo>
                    <a:pt x="36261" y="8842"/>
                    <a:pt x="36225" y="9057"/>
                    <a:pt x="36225" y="9272"/>
                  </a:cubicBezTo>
                  <a:lnTo>
                    <a:pt x="36225" y="9594"/>
                  </a:lnTo>
                  <a:cubicBezTo>
                    <a:pt x="36225" y="9630"/>
                    <a:pt x="36225" y="9630"/>
                    <a:pt x="36225" y="9665"/>
                  </a:cubicBezTo>
                  <a:cubicBezTo>
                    <a:pt x="36225" y="9737"/>
                    <a:pt x="36225" y="9809"/>
                    <a:pt x="36225" y="9880"/>
                  </a:cubicBezTo>
                  <a:lnTo>
                    <a:pt x="36189" y="9880"/>
                  </a:lnTo>
                  <a:cubicBezTo>
                    <a:pt x="36046" y="9916"/>
                    <a:pt x="35867" y="9952"/>
                    <a:pt x="35688" y="9988"/>
                  </a:cubicBezTo>
                  <a:cubicBezTo>
                    <a:pt x="35581" y="9988"/>
                    <a:pt x="35473" y="10023"/>
                    <a:pt x="35366" y="10059"/>
                  </a:cubicBezTo>
                  <a:cubicBezTo>
                    <a:pt x="35079" y="10131"/>
                    <a:pt x="34793" y="10238"/>
                    <a:pt x="34542" y="10417"/>
                  </a:cubicBezTo>
                  <a:cubicBezTo>
                    <a:pt x="34399" y="10489"/>
                    <a:pt x="34256" y="10596"/>
                    <a:pt x="34113" y="10703"/>
                  </a:cubicBezTo>
                  <a:lnTo>
                    <a:pt x="33898" y="10882"/>
                  </a:lnTo>
                  <a:lnTo>
                    <a:pt x="33719" y="11061"/>
                  </a:lnTo>
                  <a:cubicBezTo>
                    <a:pt x="33648" y="11097"/>
                    <a:pt x="33612" y="11133"/>
                    <a:pt x="33540" y="11169"/>
                  </a:cubicBezTo>
                  <a:lnTo>
                    <a:pt x="33325" y="11205"/>
                  </a:lnTo>
                  <a:lnTo>
                    <a:pt x="32073" y="11205"/>
                  </a:lnTo>
                  <a:cubicBezTo>
                    <a:pt x="31607" y="11240"/>
                    <a:pt x="31142" y="11312"/>
                    <a:pt x="30677" y="11419"/>
                  </a:cubicBezTo>
                  <a:cubicBezTo>
                    <a:pt x="30498" y="11491"/>
                    <a:pt x="30283" y="11527"/>
                    <a:pt x="30068" y="11598"/>
                  </a:cubicBezTo>
                  <a:cubicBezTo>
                    <a:pt x="29853" y="11706"/>
                    <a:pt x="29674" y="11777"/>
                    <a:pt x="29460" y="11885"/>
                  </a:cubicBezTo>
                  <a:cubicBezTo>
                    <a:pt x="29209" y="11992"/>
                    <a:pt x="28959" y="12171"/>
                    <a:pt x="28744" y="12386"/>
                  </a:cubicBezTo>
                  <a:cubicBezTo>
                    <a:pt x="28601" y="12529"/>
                    <a:pt x="28457" y="12672"/>
                    <a:pt x="28278" y="12887"/>
                  </a:cubicBezTo>
                  <a:lnTo>
                    <a:pt x="28171" y="13030"/>
                  </a:lnTo>
                  <a:cubicBezTo>
                    <a:pt x="28028" y="13173"/>
                    <a:pt x="27885" y="13352"/>
                    <a:pt x="27741" y="13460"/>
                  </a:cubicBezTo>
                  <a:cubicBezTo>
                    <a:pt x="27598" y="13567"/>
                    <a:pt x="27419" y="13674"/>
                    <a:pt x="27276" y="13746"/>
                  </a:cubicBezTo>
                  <a:cubicBezTo>
                    <a:pt x="27061" y="13818"/>
                    <a:pt x="26847" y="13889"/>
                    <a:pt x="26668" y="13925"/>
                  </a:cubicBezTo>
                  <a:lnTo>
                    <a:pt x="26524" y="13961"/>
                  </a:lnTo>
                  <a:cubicBezTo>
                    <a:pt x="26381" y="13997"/>
                    <a:pt x="26238" y="14068"/>
                    <a:pt x="26095" y="14104"/>
                  </a:cubicBezTo>
                  <a:cubicBezTo>
                    <a:pt x="25952" y="14176"/>
                    <a:pt x="25809" y="14283"/>
                    <a:pt x="25701" y="14390"/>
                  </a:cubicBezTo>
                  <a:cubicBezTo>
                    <a:pt x="25594" y="14498"/>
                    <a:pt x="25486" y="14605"/>
                    <a:pt x="25379" y="14677"/>
                  </a:cubicBezTo>
                  <a:lnTo>
                    <a:pt x="25343" y="14748"/>
                  </a:lnTo>
                  <a:lnTo>
                    <a:pt x="25272" y="14820"/>
                  </a:lnTo>
                  <a:lnTo>
                    <a:pt x="25057" y="15035"/>
                  </a:lnTo>
                  <a:lnTo>
                    <a:pt x="24985" y="15070"/>
                  </a:lnTo>
                  <a:cubicBezTo>
                    <a:pt x="24949" y="15106"/>
                    <a:pt x="24878" y="15106"/>
                    <a:pt x="24842" y="15106"/>
                  </a:cubicBezTo>
                  <a:lnTo>
                    <a:pt x="24663" y="15106"/>
                  </a:lnTo>
                  <a:cubicBezTo>
                    <a:pt x="24484" y="15070"/>
                    <a:pt x="24305" y="15035"/>
                    <a:pt x="24126" y="14963"/>
                  </a:cubicBezTo>
                  <a:lnTo>
                    <a:pt x="23947" y="14891"/>
                  </a:lnTo>
                  <a:cubicBezTo>
                    <a:pt x="23625" y="14784"/>
                    <a:pt x="23303" y="14712"/>
                    <a:pt x="22981" y="14641"/>
                  </a:cubicBezTo>
                  <a:cubicBezTo>
                    <a:pt x="22766" y="14605"/>
                    <a:pt x="22587" y="14605"/>
                    <a:pt x="22372" y="14605"/>
                  </a:cubicBezTo>
                  <a:lnTo>
                    <a:pt x="22229" y="14605"/>
                  </a:lnTo>
                  <a:cubicBezTo>
                    <a:pt x="21943" y="14605"/>
                    <a:pt x="21656" y="14677"/>
                    <a:pt x="21406" y="14748"/>
                  </a:cubicBezTo>
                  <a:cubicBezTo>
                    <a:pt x="21191" y="14784"/>
                    <a:pt x="21012" y="14856"/>
                    <a:pt x="20833" y="14891"/>
                  </a:cubicBezTo>
                  <a:cubicBezTo>
                    <a:pt x="20511" y="14999"/>
                    <a:pt x="20117" y="15142"/>
                    <a:pt x="19759" y="15249"/>
                  </a:cubicBezTo>
                  <a:cubicBezTo>
                    <a:pt x="19437" y="15321"/>
                    <a:pt x="19079" y="15393"/>
                    <a:pt x="18757" y="15464"/>
                  </a:cubicBezTo>
                  <a:cubicBezTo>
                    <a:pt x="18614" y="15464"/>
                    <a:pt x="18506" y="15464"/>
                    <a:pt x="18399" y="15500"/>
                  </a:cubicBezTo>
                  <a:lnTo>
                    <a:pt x="18220" y="15500"/>
                  </a:lnTo>
                  <a:cubicBezTo>
                    <a:pt x="18005" y="15500"/>
                    <a:pt x="17791" y="15464"/>
                    <a:pt x="17576" y="15428"/>
                  </a:cubicBezTo>
                  <a:lnTo>
                    <a:pt x="17397" y="15393"/>
                  </a:lnTo>
                  <a:cubicBezTo>
                    <a:pt x="17039" y="15357"/>
                    <a:pt x="16645" y="15321"/>
                    <a:pt x="16287" y="15285"/>
                  </a:cubicBezTo>
                  <a:lnTo>
                    <a:pt x="16072" y="15285"/>
                  </a:lnTo>
                  <a:cubicBezTo>
                    <a:pt x="15643" y="15285"/>
                    <a:pt x="15249" y="15357"/>
                    <a:pt x="14891" y="15464"/>
                  </a:cubicBezTo>
                  <a:cubicBezTo>
                    <a:pt x="14641" y="15536"/>
                    <a:pt x="14426" y="15643"/>
                    <a:pt x="14211" y="15751"/>
                  </a:cubicBezTo>
                  <a:cubicBezTo>
                    <a:pt x="13996" y="15822"/>
                    <a:pt x="13782" y="15929"/>
                    <a:pt x="13603" y="16073"/>
                  </a:cubicBezTo>
                  <a:cubicBezTo>
                    <a:pt x="13352" y="16216"/>
                    <a:pt x="13137" y="16431"/>
                    <a:pt x="12922" y="16610"/>
                  </a:cubicBezTo>
                  <a:lnTo>
                    <a:pt x="12708" y="16789"/>
                  </a:lnTo>
                  <a:cubicBezTo>
                    <a:pt x="12636" y="16860"/>
                    <a:pt x="12564" y="16932"/>
                    <a:pt x="12493" y="17003"/>
                  </a:cubicBezTo>
                  <a:cubicBezTo>
                    <a:pt x="12421" y="17075"/>
                    <a:pt x="12314" y="17111"/>
                    <a:pt x="12242" y="17147"/>
                  </a:cubicBezTo>
                  <a:cubicBezTo>
                    <a:pt x="11956" y="17254"/>
                    <a:pt x="11705" y="17325"/>
                    <a:pt x="11419" y="17361"/>
                  </a:cubicBezTo>
                  <a:lnTo>
                    <a:pt x="10703" y="17504"/>
                  </a:lnTo>
                  <a:cubicBezTo>
                    <a:pt x="10488" y="17504"/>
                    <a:pt x="10274" y="17576"/>
                    <a:pt x="10095" y="17612"/>
                  </a:cubicBezTo>
                  <a:cubicBezTo>
                    <a:pt x="9808" y="17683"/>
                    <a:pt x="9522" y="17791"/>
                    <a:pt x="9271" y="17970"/>
                  </a:cubicBezTo>
                  <a:cubicBezTo>
                    <a:pt x="9057" y="18113"/>
                    <a:pt x="8842" y="18292"/>
                    <a:pt x="8663" y="18507"/>
                  </a:cubicBezTo>
                  <a:cubicBezTo>
                    <a:pt x="8591" y="18578"/>
                    <a:pt x="8484" y="18686"/>
                    <a:pt x="8376" y="18793"/>
                  </a:cubicBezTo>
                  <a:cubicBezTo>
                    <a:pt x="8305" y="18829"/>
                    <a:pt x="8269" y="18865"/>
                    <a:pt x="8198" y="18900"/>
                  </a:cubicBezTo>
                  <a:cubicBezTo>
                    <a:pt x="7983" y="18972"/>
                    <a:pt x="7804" y="19044"/>
                    <a:pt x="7625" y="19079"/>
                  </a:cubicBezTo>
                  <a:cubicBezTo>
                    <a:pt x="7410" y="19151"/>
                    <a:pt x="7267" y="19187"/>
                    <a:pt x="7088" y="19223"/>
                  </a:cubicBezTo>
                  <a:cubicBezTo>
                    <a:pt x="6766" y="19366"/>
                    <a:pt x="6479" y="19509"/>
                    <a:pt x="6193" y="19724"/>
                  </a:cubicBezTo>
                  <a:cubicBezTo>
                    <a:pt x="6050" y="19831"/>
                    <a:pt x="5907" y="19938"/>
                    <a:pt x="5799" y="20046"/>
                  </a:cubicBezTo>
                  <a:cubicBezTo>
                    <a:pt x="5406" y="20404"/>
                    <a:pt x="5155" y="20869"/>
                    <a:pt x="5012" y="21334"/>
                  </a:cubicBezTo>
                  <a:cubicBezTo>
                    <a:pt x="4940" y="21513"/>
                    <a:pt x="4940" y="21692"/>
                    <a:pt x="4940" y="21871"/>
                  </a:cubicBezTo>
                  <a:cubicBezTo>
                    <a:pt x="4940" y="22050"/>
                    <a:pt x="4940" y="22229"/>
                    <a:pt x="4976" y="22373"/>
                  </a:cubicBezTo>
                  <a:cubicBezTo>
                    <a:pt x="5012" y="22623"/>
                    <a:pt x="5119" y="22874"/>
                    <a:pt x="5227" y="23088"/>
                  </a:cubicBezTo>
                  <a:lnTo>
                    <a:pt x="5298" y="23232"/>
                  </a:lnTo>
                  <a:cubicBezTo>
                    <a:pt x="5334" y="23267"/>
                    <a:pt x="5370" y="23303"/>
                    <a:pt x="5370" y="23375"/>
                  </a:cubicBezTo>
                  <a:cubicBezTo>
                    <a:pt x="5370" y="23411"/>
                    <a:pt x="5370" y="23411"/>
                    <a:pt x="5370" y="23446"/>
                  </a:cubicBezTo>
                  <a:cubicBezTo>
                    <a:pt x="5262" y="23625"/>
                    <a:pt x="5155" y="23804"/>
                    <a:pt x="5048" y="23947"/>
                  </a:cubicBezTo>
                  <a:lnTo>
                    <a:pt x="4904" y="24126"/>
                  </a:lnTo>
                  <a:cubicBezTo>
                    <a:pt x="4725" y="24413"/>
                    <a:pt x="4582" y="24663"/>
                    <a:pt x="4439" y="24950"/>
                  </a:cubicBezTo>
                  <a:lnTo>
                    <a:pt x="4367" y="24950"/>
                  </a:lnTo>
                  <a:cubicBezTo>
                    <a:pt x="4153" y="24950"/>
                    <a:pt x="3974" y="24986"/>
                    <a:pt x="3795" y="25021"/>
                  </a:cubicBezTo>
                  <a:cubicBezTo>
                    <a:pt x="3401" y="25129"/>
                    <a:pt x="3007" y="25308"/>
                    <a:pt x="2649" y="25522"/>
                  </a:cubicBezTo>
                  <a:cubicBezTo>
                    <a:pt x="2291" y="25773"/>
                    <a:pt x="2041" y="26095"/>
                    <a:pt x="1862" y="26489"/>
                  </a:cubicBezTo>
                  <a:cubicBezTo>
                    <a:pt x="1754" y="26668"/>
                    <a:pt x="1683" y="26847"/>
                    <a:pt x="1647" y="27062"/>
                  </a:cubicBezTo>
                  <a:cubicBezTo>
                    <a:pt x="1647" y="27169"/>
                    <a:pt x="1611" y="27276"/>
                    <a:pt x="1611" y="27384"/>
                  </a:cubicBezTo>
                  <a:cubicBezTo>
                    <a:pt x="1611" y="27420"/>
                    <a:pt x="1611" y="27491"/>
                    <a:pt x="1611" y="27563"/>
                  </a:cubicBezTo>
                  <a:cubicBezTo>
                    <a:pt x="1611" y="27599"/>
                    <a:pt x="1611" y="27634"/>
                    <a:pt x="1611" y="27670"/>
                  </a:cubicBezTo>
                  <a:cubicBezTo>
                    <a:pt x="1611" y="27706"/>
                    <a:pt x="1611" y="27742"/>
                    <a:pt x="1575" y="27778"/>
                  </a:cubicBezTo>
                  <a:cubicBezTo>
                    <a:pt x="1468" y="27957"/>
                    <a:pt x="1361" y="28135"/>
                    <a:pt x="1253" y="28314"/>
                  </a:cubicBezTo>
                  <a:lnTo>
                    <a:pt x="1146" y="28458"/>
                  </a:lnTo>
                  <a:cubicBezTo>
                    <a:pt x="895" y="28816"/>
                    <a:pt x="681" y="29209"/>
                    <a:pt x="502" y="29675"/>
                  </a:cubicBezTo>
                  <a:cubicBezTo>
                    <a:pt x="430" y="29889"/>
                    <a:pt x="358" y="30140"/>
                    <a:pt x="323" y="30426"/>
                  </a:cubicBezTo>
                  <a:cubicBezTo>
                    <a:pt x="323" y="30641"/>
                    <a:pt x="358" y="30892"/>
                    <a:pt x="466" y="31142"/>
                  </a:cubicBezTo>
                  <a:cubicBezTo>
                    <a:pt x="537" y="31285"/>
                    <a:pt x="609" y="31464"/>
                    <a:pt x="752" y="31608"/>
                  </a:cubicBezTo>
                  <a:lnTo>
                    <a:pt x="788" y="31643"/>
                  </a:lnTo>
                  <a:cubicBezTo>
                    <a:pt x="824" y="31715"/>
                    <a:pt x="860" y="31787"/>
                    <a:pt x="895" y="31822"/>
                  </a:cubicBezTo>
                  <a:cubicBezTo>
                    <a:pt x="895" y="31822"/>
                    <a:pt x="895" y="31858"/>
                    <a:pt x="895" y="31858"/>
                  </a:cubicBezTo>
                  <a:cubicBezTo>
                    <a:pt x="824" y="32037"/>
                    <a:pt x="716" y="32180"/>
                    <a:pt x="645" y="32323"/>
                  </a:cubicBezTo>
                  <a:lnTo>
                    <a:pt x="645" y="32359"/>
                  </a:lnTo>
                  <a:lnTo>
                    <a:pt x="537" y="32574"/>
                  </a:lnTo>
                  <a:cubicBezTo>
                    <a:pt x="394" y="32860"/>
                    <a:pt x="251" y="33147"/>
                    <a:pt x="144" y="33433"/>
                  </a:cubicBezTo>
                  <a:cubicBezTo>
                    <a:pt x="36" y="33719"/>
                    <a:pt x="1" y="34077"/>
                    <a:pt x="1" y="34400"/>
                  </a:cubicBezTo>
                  <a:cubicBezTo>
                    <a:pt x="36" y="34722"/>
                    <a:pt x="108" y="35044"/>
                    <a:pt x="251" y="35366"/>
                  </a:cubicBezTo>
                  <a:cubicBezTo>
                    <a:pt x="502" y="35939"/>
                    <a:pt x="895" y="36440"/>
                    <a:pt x="1361" y="36869"/>
                  </a:cubicBezTo>
                  <a:cubicBezTo>
                    <a:pt x="1575" y="37048"/>
                    <a:pt x="1790" y="37192"/>
                    <a:pt x="2005" y="37371"/>
                  </a:cubicBezTo>
                  <a:cubicBezTo>
                    <a:pt x="2077" y="37406"/>
                    <a:pt x="2184" y="37478"/>
                    <a:pt x="2256" y="37514"/>
                  </a:cubicBezTo>
                  <a:cubicBezTo>
                    <a:pt x="2327" y="37585"/>
                    <a:pt x="2399" y="37657"/>
                    <a:pt x="2470" y="37728"/>
                  </a:cubicBezTo>
                  <a:cubicBezTo>
                    <a:pt x="2506" y="37800"/>
                    <a:pt x="2542" y="37836"/>
                    <a:pt x="2578" y="37907"/>
                  </a:cubicBezTo>
                  <a:cubicBezTo>
                    <a:pt x="2614" y="38051"/>
                    <a:pt x="2649" y="38194"/>
                    <a:pt x="2685" y="38373"/>
                  </a:cubicBezTo>
                  <a:cubicBezTo>
                    <a:pt x="2685" y="38480"/>
                    <a:pt x="2685" y="38588"/>
                    <a:pt x="2721" y="38695"/>
                  </a:cubicBezTo>
                  <a:cubicBezTo>
                    <a:pt x="2721" y="38945"/>
                    <a:pt x="2757" y="39196"/>
                    <a:pt x="2792" y="39411"/>
                  </a:cubicBezTo>
                  <a:cubicBezTo>
                    <a:pt x="2864" y="39626"/>
                    <a:pt x="2900" y="39840"/>
                    <a:pt x="3007" y="40019"/>
                  </a:cubicBezTo>
                  <a:cubicBezTo>
                    <a:pt x="3115" y="40270"/>
                    <a:pt x="3258" y="40449"/>
                    <a:pt x="3437" y="40628"/>
                  </a:cubicBezTo>
                  <a:cubicBezTo>
                    <a:pt x="3544" y="40771"/>
                    <a:pt x="3687" y="40914"/>
                    <a:pt x="3866" y="41022"/>
                  </a:cubicBezTo>
                  <a:cubicBezTo>
                    <a:pt x="4010" y="41129"/>
                    <a:pt x="4153" y="41201"/>
                    <a:pt x="4332" y="41272"/>
                  </a:cubicBezTo>
                  <a:cubicBezTo>
                    <a:pt x="4511" y="41344"/>
                    <a:pt x="4725" y="41451"/>
                    <a:pt x="4940" y="41487"/>
                  </a:cubicBezTo>
                  <a:lnTo>
                    <a:pt x="4976" y="41487"/>
                  </a:lnTo>
                  <a:cubicBezTo>
                    <a:pt x="5155" y="41558"/>
                    <a:pt x="5334" y="41594"/>
                    <a:pt x="5513" y="41666"/>
                  </a:cubicBezTo>
                  <a:lnTo>
                    <a:pt x="5692" y="41737"/>
                  </a:lnTo>
                  <a:lnTo>
                    <a:pt x="5871" y="41845"/>
                  </a:lnTo>
                  <a:lnTo>
                    <a:pt x="5978" y="41916"/>
                  </a:lnTo>
                  <a:cubicBezTo>
                    <a:pt x="6050" y="41952"/>
                    <a:pt x="6157" y="42024"/>
                    <a:pt x="6265" y="42060"/>
                  </a:cubicBezTo>
                  <a:cubicBezTo>
                    <a:pt x="6408" y="42131"/>
                    <a:pt x="6551" y="42203"/>
                    <a:pt x="6694" y="42239"/>
                  </a:cubicBezTo>
                  <a:cubicBezTo>
                    <a:pt x="6945" y="42310"/>
                    <a:pt x="7195" y="42346"/>
                    <a:pt x="7410" y="42346"/>
                  </a:cubicBezTo>
                  <a:lnTo>
                    <a:pt x="7482" y="42346"/>
                  </a:lnTo>
                  <a:cubicBezTo>
                    <a:pt x="7732" y="42346"/>
                    <a:pt x="7983" y="42310"/>
                    <a:pt x="8269" y="42239"/>
                  </a:cubicBezTo>
                  <a:cubicBezTo>
                    <a:pt x="8412" y="42203"/>
                    <a:pt x="8591" y="42167"/>
                    <a:pt x="8734" y="42131"/>
                  </a:cubicBezTo>
                  <a:cubicBezTo>
                    <a:pt x="8878" y="42095"/>
                    <a:pt x="9128" y="42024"/>
                    <a:pt x="9307" y="41952"/>
                  </a:cubicBezTo>
                  <a:cubicBezTo>
                    <a:pt x="9343" y="41952"/>
                    <a:pt x="9415" y="41916"/>
                    <a:pt x="9450" y="41881"/>
                  </a:cubicBezTo>
                  <a:lnTo>
                    <a:pt x="9486" y="41916"/>
                  </a:lnTo>
                  <a:cubicBezTo>
                    <a:pt x="9594" y="42024"/>
                    <a:pt x="9701" y="42131"/>
                    <a:pt x="9808" y="42274"/>
                  </a:cubicBezTo>
                  <a:lnTo>
                    <a:pt x="9844" y="42310"/>
                  </a:lnTo>
                  <a:cubicBezTo>
                    <a:pt x="9951" y="42453"/>
                    <a:pt x="10095" y="42597"/>
                    <a:pt x="10238" y="42704"/>
                  </a:cubicBezTo>
                  <a:cubicBezTo>
                    <a:pt x="10417" y="42847"/>
                    <a:pt x="10632" y="42990"/>
                    <a:pt x="10882" y="43062"/>
                  </a:cubicBezTo>
                  <a:cubicBezTo>
                    <a:pt x="11133" y="43169"/>
                    <a:pt x="11383" y="43205"/>
                    <a:pt x="11634" y="43241"/>
                  </a:cubicBezTo>
                  <a:lnTo>
                    <a:pt x="11956" y="43241"/>
                  </a:lnTo>
                  <a:cubicBezTo>
                    <a:pt x="12207" y="43241"/>
                    <a:pt x="12457" y="43205"/>
                    <a:pt x="12708" y="43169"/>
                  </a:cubicBezTo>
                  <a:lnTo>
                    <a:pt x="12743" y="43169"/>
                  </a:lnTo>
                  <a:lnTo>
                    <a:pt x="12994" y="43133"/>
                  </a:lnTo>
                  <a:lnTo>
                    <a:pt x="13531" y="43133"/>
                  </a:lnTo>
                  <a:cubicBezTo>
                    <a:pt x="13710" y="43205"/>
                    <a:pt x="13889" y="43241"/>
                    <a:pt x="14068" y="43312"/>
                  </a:cubicBezTo>
                  <a:lnTo>
                    <a:pt x="14211" y="43384"/>
                  </a:lnTo>
                  <a:cubicBezTo>
                    <a:pt x="14462" y="43491"/>
                    <a:pt x="14712" y="43599"/>
                    <a:pt x="14999" y="43706"/>
                  </a:cubicBezTo>
                  <a:cubicBezTo>
                    <a:pt x="15392" y="43849"/>
                    <a:pt x="15786" y="43921"/>
                    <a:pt x="16180" y="43957"/>
                  </a:cubicBezTo>
                  <a:lnTo>
                    <a:pt x="16287" y="43957"/>
                  </a:lnTo>
                  <a:cubicBezTo>
                    <a:pt x="16395" y="43957"/>
                    <a:pt x="16538" y="43921"/>
                    <a:pt x="16645" y="43921"/>
                  </a:cubicBezTo>
                  <a:cubicBezTo>
                    <a:pt x="16860" y="43885"/>
                    <a:pt x="17075" y="43849"/>
                    <a:pt x="17254" y="43778"/>
                  </a:cubicBezTo>
                  <a:cubicBezTo>
                    <a:pt x="17397" y="43742"/>
                    <a:pt x="17540" y="43670"/>
                    <a:pt x="17647" y="43635"/>
                  </a:cubicBezTo>
                  <a:lnTo>
                    <a:pt x="17719" y="43635"/>
                  </a:lnTo>
                  <a:cubicBezTo>
                    <a:pt x="17862" y="43563"/>
                    <a:pt x="18005" y="43527"/>
                    <a:pt x="18148" y="43491"/>
                  </a:cubicBezTo>
                  <a:lnTo>
                    <a:pt x="18327" y="43456"/>
                  </a:lnTo>
                  <a:lnTo>
                    <a:pt x="18506" y="43420"/>
                  </a:lnTo>
                  <a:lnTo>
                    <a:pt x="18685" y="43384"/>
                  </a:lnTo>
                  <a:cubicBezTo>
                    <a:pt x="18793" y="43348"/>
                    <a:pt x="18936" y="43312"/>
                    <a:pt x="19079" y="43277"/>
                  </a:cubicBezTo>
                  <a:lnTo>
                    <a:pt x="19222" y="43277"/>
                  </a:lnTo>
                  <a:cubicBezTo>
                    <a:pt x="19473" y="43205"/>
                    <a:pt x="19723" y="43098"/>
                    <a:pt x="19974" y="42954"/>
                  </a:cubicBezTo>
                  <a:cubicBezTo>
                    <a:pt x="20117" y="42919"/>
                    <a:pt x="20225" y="42847"/>
                    <a:pt x="20332" y="42776"/>
                  </a:cubicBezTo>
                  <a:cubicBezTo>
                    <a:pt x="20475" y="42668"/>
                    <a:pt x="20583" y="42561"/>
                    <a:pt x="20690" y="42453"/>
                  </a:cubicBezTo>
                  <a:cubicBezTo>
                    <a:pt x="20940" y="42239"/>
                    <a:pt x="21119" y="42024"/>
                    <a:pt x="21298" y="41773"/>
                  </a:cubicBezTo>
                  <a:cubicBezTo>
                    <a:pt x="21334" y="41737"/>
                    <a:pt x="21406" y="41666"/>
                    <a:pt x="21442" y="41594"/>
                  </a:cubicBezTo>
                  <a:lnTo>
                    <a:pt x="21513" y="41558"/>
                  </a:lnTo>
                  <a:cubicBezTo>
                    <a:pt x="21656" y="41523"/>
                    <a:pt x="21800" y="41487"/>
                    <a:pt x="21943" y="41451"/>
                  </a:cubicBezTo>
                  <a:cubicBezTo>
                    <a:pt x="22050" y="41451"/>
                    <a:pt x="22157" y="41415"/>
                    <a:pt x="22265" y="41380"/>
                  </a:cubicBezTo>
                  <a:cubicBezTo>
                    <a:pt x="22587" y="41308"/>
                    <a:pt x="22838" y="41165"/>
                    <a:pt x="23124" y="41022"/>
                  </a:cubicBezTo>
                  <a:cubicBezTo>
                    <a:pt x="23375" y="40878"/>
                    <a:pt x="23625" y="40699"/>
                    <a:pt x="23876" y="40485"/>
                  </a:cubicBezTo>
                  <a:cubicBezTo>
                    <a:pt x="24126" y="40270"/>
                    <a:pt x="24341" y="40019"/>
                    <a:pt x="24556" y="39769"/>
                  </a:cubicBezTo>
                  <a:cubicBezTo>
                    <a:pt x="24878" y="39375"/>
                    <a:pt x="25164" y="38910"/>
                    <a:pt x="25379" y="38444"/>
                  </a:cubicBezTo>
                  <a:cubicBezTo>
                    <a:pt x="25451" y="38337"/>
                    <a:pt x="25486" y="38194"/>
                    <a:pt x="25522" y="38086"/>
                  </a:cubicBezTo>
                  <a:lnTo>
                    <a:pt x="25630" y="38051"/>
                  </a:lnTo>
                  <a:lnTo>
                    <a:pt x="25665" y="38051"/>
                  </a:lnTo>
                  <a:cubicBezTo>
                    <a:pt x="25809" y="37979"/>
                    <a:pt x="25952" y="37943"/>
                    <a:pt x="26095" y="37872"/>
                  </a:cubicBezTo>
                  <a:cubicBezTo>
                    <a:pt x="26131" y="37836"/>
                    <a:pt x="26202" y="37800"/>
                    <a:pt x="26274" y="37764"/>
                  </a:cubicBezTo>
                  <a:lnTo>
                    <a:pt x="26381" y="37693"/>
                  </a:lnTo>
                  <a:lnTo>
                    <a:pt x="26560" y="37693"/>
                  </a:lnTo>
                  <a:cubicBezTo>
                    <a:pt x="26668" y="37693"/>
                    <a:pt x="26739" y="37657"/>
                    <a:pt x="26811" y="37657"/>
                  </a:cubicBezTo>
                  <a:cubicBezTo>
                    <a:pt x="26954" y="37621"/>
                    <a:pt x="27097" y="37549"/>
                    <a:pt x="27205" y="37514"/>
                  </a:cubicBezTo>
                  <a:cubicBezTo>
                    <a:pt x="27598" y="37406"/>
                    <a:pt x="27920" y="37263"/>
                    <a:pt x="28243" y="37048"/>
                  </a:cubicBezTo>
                  <a:lnTo>
                    <a:pt x="28708" y="36798"/>
                  </a:lnTo>
                  <a:lnTo>
                    <a:pt x="28744" y="36798"/>
                  </a:lnTo>
                  <a:cubicBezTo>
                    <a:pt x="28923" y="36655"/>
                    <a:pt x="29137" y="36511"/>
                    <a:pt x="29281" y="36332"/>
                  </a:cubicBezTo>
                  <a:cubicBezTo>
                    <a:pt x="29460" y="36189"/>
                    <a:pt x="29639" y="35975"/>
                    <a:pt x="29746" y="35760"/>
                  </a:cubicBezTo>
                  <a:cubicBezTo>
                    <a:pt x="29889" y="35545"/>
                    <a:pt x="29961" y="35330"/>
                    <a:pt x="30068" y="35115"/>
                  </a:cubicBezTo>
                  <a:cubicBezTo>
                    <a:pt x="30140" y="34865"/>
                    <a:pt x="30211" y="34614"/>
                    <a:pt x="30211" y="34328"/>
                  </a:cubicBezTo>
                  <a:cubicBezTo>
                    <a:pt x="30211" y="34185"/>
                    <a:pt x="30211" y="34006"/>
                    <a:pt x="30211" y="33863"/>
                  </a:cubicBezTo>
                  <a:lnTo>
                    <a:pt x="30211" y="33827"/>
                  </a:lnTo>
                  <a:lnTo>
                    <a:pt x="30211" y="33612"/>
                  </a:lnTo>
                  <a:lnTo>
                    <a:pt x="30247" y="33612"/>
                  </a:lnTo>
                  <a:cubicBezTo>
                    <a:pt x="30319" y="33576"/>
                    <a:pt x="30390" y="33505"/>
                    <a:pt x="30498" y="33469"/>
                  </a:cubicBezTo>
                  <a:cubicBezTo>
                    <a:pt x="30712" y="33290"/>
                    <a:pt x="30963" y="33075"/>
                    <a:pt x="31142" y="32860"/>
                  </a:cubicBezTo>
                  <a:cubicBezTo>
                    <a:pt x="31536" y="32467"/>
                    <a:pt x="31786" y="31966"/>
                    <a:pt x="31965" y="31429"/>
                  </a:cubicBezTo>
                  <a:cubicBezTo>
                    <a:pt x="32001" y="31250"/>
                    <a:pt x="32037" y="31071"/>
                    <a:pt x="32037" y="30927"/>
                  </a:cubicBezTo>
                  <a:cubicBezTo>
                    <a:pt x="32073" y="30784"/>
                    <a:pt x="32073" y="30641"/>
                    <a:pt x="32037" y="30534"/>
                  </a:cubicBezTo>
                  <a:cubicBezTo>
                    <a:pt x="32037" y="30355"/>
                    <a:pt x="32037" y="30140"/>
                    <a:pt x="32001" y="29961"/>
                  </a:cubicBezTo>
                  <a:lnTo>
                    <a:pt x="32001" y="29889"/>
                  </a:lnTo>
                  <a:lnTo>
                    <a:pt x="32001" y="29818"/>
                  </a:lnTo>
                  <a:lnTo>
                    <a:pt x="32001" y="29746"/>
                  </a:lnTo>
                  <a:cubicBezTo>
                    <a:pt x="32001" y="29675"/>
                    <a:pt x="31965" y="29603"/>
                    <a:pt x="31929" y="29496"/>
                  </a:cubicBezTo>
                  <a:cubicBezTo>
                    <a:pt x="31929" y="29424"/>
                    <a:pt x="31929" y="29460"/>
                    <a:pt x="31929" y="29424"/>
                  </a:cubicBezTo>
                  <a:lnTo>
                    <a:pt x="32037" y="29317"/>
                  </a:lnTo>
                  <a:lnTo>
                    <a:pt x="32037" y="29281"/>
                  </a:lnTo>
                  <a:cubicBezTo>
                    <a:pt x="32108" y="29209"/>
                    <a:pt x="32144" y="29138"/>
                    <a:pt x="32216" y="29066"/>
                  </a:cubicBezTo>
                  <a:cubicBezTo>
                    <a:pt x="32359" y="28887"/>
                    <a:pt x="32502" y="28672"/>
                    <a:pt x="32610" y="28458"/>
                  </a:cubicBezTo>
                  <a:cubicBezTo>
                    <a:pt x="32753" y="28207"/>
                    <a:pt x="32860" y="27957"/>
                    <a:pt x="32932" y="27706"/>
                  </a:cubicBezTo>
                  <a:cubicBezTo>
                    <a:pt x="33075" y="27205"/>
                    <a:pt x="33147" y="26668"/>
                    <a:pt x="33075" y="26167"/>
                  </a:cubicBezTo>
                  <a:cubicBezTo>
                    <a:pt x="33039" y="25916"/>
                    <a:pt x="33003" y="25666"/>
                    <a:pt x="32968" y="25451"/>
                  </a:cubicBezTo>
                  <a:cubicBezTo>
                    <a:pt x="32968" y="25379"/>
                    <a:pt x="32968" y="25308"/>
                    <a:pt x="32968" y="25236"/>
                  </a:cubicBezTo>
                  <a:lnTo>
                    <a:pt x="32968" y="25200"/>
                  </a:lnTo>
                  <a:cubicBezTo>
                    <a:pt x="33003" y="25165"/>
                    <a:pt x="33039" y="25093"/>
                    <a:pt x="33075" y="25057"/>
                  </a:cubicBezTo>
                  <a:lnTo>
                    <a:pt x="33182" y="24950"/>
                  </a:lnTo>
                  <a:cubicBezTo>
                    <a:pt x="33325" y="24807"/>
                    <a:pt x="33433" y="24663"/>
                    <a:pt x="33504" y="24520"/>
                  </a:cubicBezTo>
                  <a:cubicBezTo>
                    <a:pt x="33719" y="24234"/>
                    <a:pt x="33791" y="23912"/>
                    <a:pt x="33755" y="23590"/>
                  </a:cubicBezTo>
                  <a:lnTo>
                    <a:pt x="33755" y="23482"/>
                  </a:lnTo>
                  <a:lnTo>
                    <a:pt x="33755" y="23339"/>
                  </a:lnTo>
                  <a:cubicBezTo>
                    <a:pt x="34041" y="23124"/>
                    <a:pt x="34328" y="22909"/>
                    <a:pt x="34650" y="22730"/>
                  </a:cubicBezTo>
                  <a:lnTo>
                    <a:pt x="34936" y="22516"/>
                  </a:lnTo>
                  <a:cubicBezTo>
                    <a:pt x="35437" y="22265"/>
                    <a:pt x="35831" y="21836"/>
                    <a:pt x="36082" y="21334"/>
                  </a:cubicBezTo>
                  <a:cubicBezTo>
                    <a:pt x="36153" y="21156"/>
                    <a:pt x="36225" y="20977"/>
                    <a:pt x="36261" y="20798"/>
                  </a:cubicBezTo>
                  <a:cubicBezTo>
                    <a:pt x="36296" y="20619"/>
                    <a:pt x="36296" y="20440"/>
                    <a:pt x="36296" y="20261"/>
                  </a:cubicBezTo>
                  <a:lnTo>
                    <a:pt x="36296" y="20082"/>
                  </a:lnTo>
                  <a:lnTo>
                    <a:pt x="36475" y="20082"/>
                  </a:lnTo>
                  <a:cubicBezTo>
                    <a:pt x="36762" y="20082"/>
                    <a:pt x="36977" y="20082"/>
                    <a:pt x="37191" y="20046"/>
                  </a:cubicBezTo>
                  <a:cubicBezTo>
                    <a:pt x="37513" y="20046"/>
                    <a:pt x="37871" y="19974"/>
                    <a:pt x="38194" y="19903"/>
                  </a:cubicBezTo>
                  <a:cubicBezTo>
                    <a:pt x="38480" y="19831"/>
                    <a:pt x="38766" y="19724"/>
                    <a:pt x="39053" y="19581"/>
                  </a:cubicBezTo>
                  <a:cubicBezTo>
                    <a:pt x="39232" y="19473"/>
                    <a:pt x="39411" y="19366"/>
                    <a:pt x="39590" y="19258"/>
                  </a:cubicBezTo>
                  <a:lnTo>
                    <a:pt x="39661" y="19223"/>
                  </a:lnTo>
                  <a:cubicBezTo>
                    <a:pt x="39733" y="19151"/>
                    <a:pt x="39840" y="19079"/>
                    <a:pt x="39983" y="19008"/>
                  </a:cubicBezTo>
                  <a:cubicBezTo>
                    <a:pt x="40126" y="18972"/>
                    <a:pt x="40270" y="18936"/>
                    <a:pt x="40413" y="18900"/>
                  </a:cubicBezTo>
                  <a:lnTo>
                    <a:pt x="40556" y="18900"/>
                  </a:lnTo>
                  <a:cubicBezTo>
                    <a:pt x="40842" y="18829"/>
                    <a:pt x="41093" y="18757"/>
                    <a:pt x="41344" y="18614"/>
                  </a:cubicBezTo>
                  <a:cubicBezTo>
                    <a:pt x="41558" y="18543"/>
                    <a:pt x="41773" y="18399"/>
                    <a:pt x="41952" y="18256"/>
                  </a:cubicBezTo>
                  <a:cubicBezTo>
                    <a:pt x="42059" y="18185"/>
                    <a:pt x="42131" y="18149"/>
                    <a:pt x="42167" y="18077"/>
                  </a:cubicBezTo>
                  <a:cubicBezTo>
                    <a:pt x="42274" y="17970"/>
                    <a:pt x="42346" y="17898"/>
                    <a:pt x="42417" y="17791"/>
                  </a:cubicBezTo>
                  <a:cubicBezTo>
                    <a:pt x="42561" y="17612"/>
                    <a:pt x="42668" y="17397"/>
                    <a:pt x="42740" y="17218"/>
                  </a:cubicBezTo>
                  <a:cubicBezTo>
                    <a:pt x="42775" y="17111"/>
                    <a:pt x="42811" y="17003"/>
                    <a:pt x="42847" y="16896"/>
                  </a:cubicBezTo>
                  <a:cubicBezTo>
                    <a:pt x="42847" y="16824"/>
                    <a:pt x="42883" y="16753"/>
                    <a:pt x="42883" y="16681"/>
                  </a:cubicBezTo>
                  <a:lnTo>
                    <a:pt x="43062" y="16538"/>
                  </a:lnTo>
                  <a:lnTo>
                    <a:pt x="43133" y="16538"/>
                  </a:lnTo>
                  <a:cubicBezTo>
                    <a:pt x="43241" y="16466"/>
                    <a:pt x="43384" y="16359"/>
                    <a:pt x="43491" y="16287"/>
                  </a:cubicBezTo>
                  <a:cubicBezTo>
                    <a:pt x="43742" y="16073"/>
                    <a:pt x="43921" y="15822"/>
                    <a:pt x="44028" y="15536"/>
                  </a:cubicBezTo>
                  <a:cubicBezTo>
                    <a:pt x="44171" y="15249"/>
                    <a:pt x="44243" y="14963"/>
                    <a:pt x="44314" y="14677"/>
                  </a:cubicBezTo>
                  <a:cubicBezTo>
                    <a:pt x="44314" y="14426"/>
                    <a:pt x="44314" y="14211"/>
                    <a:pt x="44279" y="13997"/>
                  </a:cubicBezTo>
                  <a:cubicBezTo>
                    <a:pt x="44386" y="13961"/>
                    <a:pt x="44529" y="13889"/>
                    <a:pt x="44672" y="13853"/>
                  </a:cubicBezTo>
                  <a:cubicBezTo>
                    <a:pt x="44780" y="13818"/>
                    <a:pt x="44851" y="13746"/>
                    <a:pt x="44923" y="13674"/>
                  </a:cubicBezTo>
                  <a:lnTo>
                    <a:pt x="45066" y="13603"/>
                  </a:lnTo>
                  <a:lnTo>
                    <a:pt x="45675" y="13603"/>
                  </a:lnTo>
                  <a:lnTo>
                    <a:pt x="45925" y="13567"/>
                  </a:lnTo>
                  <a:cubicBezTo>
                    <a:pt x="46033" y="13531"/>
                    <a:pt x="46140" y="13531"/>
                    <a:pt x="46247" y="13495"/>
                  </a:cubicBezTo>
                  <a:cubicBezTo>
                    <a:pt x="46391" y="13460"/>
                    <a:pt x="46498" y="13424"/>
                    <a:pt x="46641" y="13352"/>
                  </a:cubicBezTo>
                  <a:cubicBezTo>
                    <a:pt x="46856" y="13281"/>
                    <a:pt x="47071" y="13138"/>
                    <a:pt x="47285" y="12994"/>
                  </a:cubicBezTo>
                  <a:cubicBezTo>
                    <a:pt x="47608" y="12708"/>
                    <a:pt x="47858" y="12350"/>
                    <a:pt x="48037" y="11956"/>
                  </a:cubicBezTo>
                  <a:cubicBezTo>
                    <a:pt x="48109" y="11849"/>
                    <a:pt x="48145" y="11742"/>
                    <a:pt x="48180" y="11634"/>
                  </a:cubicBezTo>
                  <a:cubicBezTo>
                    <a:pt x="48180" y="11563"/>
                    <a:pt x="48180" y="11491"/>
                    <a:pt x="48180" y="11455"/>
                  </a:cubicBezTo>
                  <a:lnTo>
                    <a:pt x="48288" y="11384"/>
                  </a:lnTo>
                  <a:cubicBezTo>
                    <a:pt x="48395" y="11312"/>
                    <a:pt x="48467" y="11205"/>
                    <a:pt x="48574" y="11133"/>
                  </a:cubicBezTo>
                  <a:cubicBezTo>
                    <a:pt x="48681" y="11061"/>
                    <a:pt x="48717" y="10990"/>
                    <a:pt x="48825" y="10918"/>
                  </a:cubicBezTo>
                  <a:cubicBezTo>
                    <a:pt x="49004" y="10703"/>
                    <a:pt x="49183" y="10489"/>
                    <a:pt x="49326" y="10238"/>
                  </a:cubicBezTo>
                  <a:cubicBezTo>
                    <a:pt x="49469" y="9952"/>
                    <a:pt x="49505" y="9630"/>
                    <a:pt x="49469" y="9272"/>
                  </a:cubicBezTo>
                  <a:cubicBezTo>
                    <a:pt x="49397" y="8985"/>
                    <a:pt x="49254" y="8699"/>
                    <a:pt x="49039" y="8448"/>
                  </a:cubicBezTo>
                  <a:cubicBezTo>
                    <a:pt x="48860" y="8269"/>
                    <a:pt x="48646" y="8090"/>
                    <a:pt x="48431" y="7947"/>
                  </a:cubicBezTo>
                  <a:cubicBezTo>
                    <a:pt x="48359" y="7876"/>
                    <a:pt x="48252" y="7804"/>
                    <a:pt x="48145" y="7768"/>
                  </a:cubicBezTo>
                  <a:cubicBezTo>
                    <a:pt x="48037" y="7697"/>
                    <a:pt x="47930" y="7625"/>
                    <a:pt x="47822" y="7554"/>
                  </a:cubicBezTo>
                  <a:cubicBezTo>
                    <a:pt x="47858" y="7339"/>
                    <a:pt x="47822" y="7088"/>
                    <a:pt x="47787" y="6873"/>
                  </a:cubicBezTo>
                  <a:cubicBezTo>
                    <a:pt x="47751" y="6802"/>
                    <a:pt x="47715" y="6694"/>
                    <a:pt x="47679" y="6623"/>
                  </a:cubicBezTo>
                  <a:lnTo>
                    <a:pt x="47572" y="6515"/>
                  </a:lnTo>
                  <a:lnTo>
                    <a:pt x="47464" y="6408"/>
                  </a:lnTo>
                  <a:cubicBezTo>
                    <a:pt x="47393" y="6337"/>
                    <a:pt x="47321" y="6301"/>
                    <a:pt x="47250" y="6229"/>
                  </a:cubicBezTo>
                  <a:cubicBezTo>
                    <a:pt x="47142" y="6193"/>
                    <a:pt x="47071" y="6158"/>
                    <a:pt x="46999" y="6122"/>
                  </a:cubicBezTo>
                  <a:lnTo>
                    <a:pt x="46963" y="6122"/>
                  </a:lnTo>
                  <a:cubicBezTo>
                    <a:pt x="46892" y="6050"/>
                    <a:pt x="46820" y="6014"/>
                    <a:pt x="46713" y="5979"/>
                  </a:cubicBezTo>
                  <a:lnTo>
                    <a:pt x="46605" y="5943"/>
                  </a:lnTo>
                  <a:cubicBezTo>
                    <a:pt x="46426" y="5871"/>
                    <a:pt x="46283" y="5800"/>
                    <a:pt x="46140" y="5692"/>
                  </a:cubicBezTo>
                  <a:cubicBezTo>
                    <a:pt x="46140" y="5621"/>
                    <a:pt x="46176" y="5549"/>
                    <a:pt x="46176" y="5513"/>
                  </a:cubicBezTo>
                  <a:lnTo>
                    <a:pt x="46176" y="5477"/>
                  </a:lnTo>
                  <a:cubicBezTo>
                    <a:pt x="46212" y="5370"/>
                    <a:pt x="46247" y="5263"/>
                    <a:pt x="46283" y="5191"/>
                  </a:cubicBezTo>
                  <a:cubicBezTo>
                    <a:pt x="46391" y="4869"/>
                    <a:pt x="46426" y="4547"/>
                    <a:pt x="46319" y="4225"/>
                  </a:cubicBezTo>
                  <a:cubicBezTo>
                    <a:pt x="46247" y="4081"/>
                    <a:pt x="46176" y="3938"/>
                    <a:pt x="46104" y="3831"/>
                  </a:cubicBezTo>
                  <a:cubicBezTo>
                    <a:pt x="45997" y="3724"/>
                    <a:pt x="45889" y="3580"/>
                    <a:pt x="45782" y="3473"/>
                  </a:cubicBezTo>
                  <a:cubicBezTo>
                    <a:pt x="45675" y="3366"/>
                    <a:pt x="45532" y="3258"/>
                    <a:pt x="45424" y="3187"/>
                  </a:cubicBezTo>
                  <a:cubicBezTo>
                    <a:pt x="45281" y="3115"/>
                    <a:pt x="45138" y="3043"/>
                    <a:pt x="45030" y="3008"/>
                  </a:cubicBezTo>
                  <a:cubicBezTo>
                    <a:pt x="45066" y="2757"/>
                    <a:pt x="45066" y="2506"/>
                    <a:pt x="45066" y="2256"/>
                  </a:cubicBezTo>
                  <a:cubicBezTo>
                    <a:pt x="45030" y="1970"/>
                    <a:pt x="44959" y="1647"/>
                    <a:pt x="44816" y="1361"/>
                  </a:cubicBezTo>
                  <a:cubicBezTo>
                    <a:pt x="44816" y="1254"/>
                    <a:pt x="44780" y="1218"/>
                    <a:pt x="44708" y="1146"/>
                  </a:cubicBezTo>
                  <a:cubicBezTo>
                    <a:pt x="44672" y="1039"/>
                    <a:pt x="44601" y="932"/>
                    <a:pt x="44493" y="860"/>
                  </a:cubicBezTo>
                  <a:cubicBezTo>
                    <a:pt x="44350" y="609"/>
                    <a:pt x="44136" y="430"/>
                    <a:pt x="43921" y="287"/>
                  </a:cubicBezTo>
                  <a:cubicBezTo>
                    <a:pt x="43527" y="72"/>
                    <a:pt x="43133" y="1"/>
                    <a:pt x="427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5"/>
            <p:cNvSpPr/>
            <p:nvPr/>
          </p:nvSpPr>
          <p:spPr>
            <a:xfrm>
              <a:off x="2285575" y="1299975"/>
              <a:ext cx="265800" cy="336500"/>
            </a:xfrm>
            <a:custGeom>
              <a:rect b="b" l="l" r="r" t="t"/>
              <a:pathLst>
                <a:path extrusionOk="0" h="13460" w="10632">
                  <a:moveTo>
                    <a:pt x="10488" y="0"/>
                  </a:moveTo>
                  <a:cubicBezTo>
                    <a:pt x="10274" y="0"/>
                    <a:pt x="10095" y="72"/>
                    <a:pt x="9916" y="72"/>
                  </a:cubicBezTo>
                  <a:cubicBezTo>
                    <a:pt x="9737" y="108"/>
                    <a:pt x="9558" y="179"/>
                    <a:pt x="9415" y="251"/>
                  </a:cubicBezTo>
                  <a:cubicBezTo>
                    <a:pt x="9092" y="394"/>
                    <a:pt x="8842" y="645"/>
                    <a:pt x="8734" y="967"/>
                  </a:cubicBezTo>
                  <a:cubicBezTo>
                    <a:pt x="8699" y="1038"/>
                    <a:pt x="8663" y="1110"/>
                    <a:pt x="8663" y="1217"/>
                  </a:cubicBezTo>
                  <a:cubicBezTo>
                    <a:pt x="8663" y="1289"/>
                    <a:pt x="8663" y="1396"/>
                    <a:pt x="8663" y="1468"/>
                  </a:cubicBezTo>
                  <a:cubicBezTo>
                    <a:pt x="8663" y="1647"/>
                    <a:pt x="8699" y="1790"/>
                    <a:pt x="8770" y="1933"/>
                  </a:cubicBezTo>
                  <a:cubicBezTo>
                    <a:pt x="8770" y="1969"/>
                    <a:pt x="8770" y="2005"/>
                    <a:pt x="8806" y="2041"/>
                  </a:cubicBezTo>
                  <a:lnTo>
                    <a:pt x="8806" y="2148"/>
                  </a:lnTo>
                  <a:cubicBezTo>
                    <a:pt x="8734" y="2148"/>
                    <a:pt x="8627" y="2220"/>
                    <a:pt x="8555" y="2255"/>
                  </a:cubicBezTo>
                  <a:cubicBezTo>
                    <a:pt x="8520" y="2255"/>
                    <a:pt x="8484" y="2291"/>
                    <a:pt x="8448" y="2327"/>
                  </a:cubicBezTo>
                  <a:lnTo>
                    <a:pt x="8412" y="2363"/>
                  </a:lnTo>
                  <a:lnTo>
                    <a:pt x="8341" y="2434"/>
                  </a:lnTo>
                  <a:cubicBezTo>
                    <a:pt x="8269" y="2506"/>
                    <a:pt x="8198" y="2613"/>
                    <a:pt x="8162" y="2685"/>
                  </a:cubicBezTo>
                  <a:lnTo>
                    <a:pt x="8126" y="2757"/>
                  </a:lnTo>
                  <a:cubicBezTo>
                    <a:pt x="8090" y="2649"/>
                    <a:pt x="8019" y="2578"/>
                    <a:pt x="7911" y="2578"/>
                  </a:cubicBezTo>
                  <a:lnTo>
                    <a:pt x="6265" y="2255"/>
                  </a:lnTo>
                  <a:lnTo>
                    <a:pt x="6157" y="2255"/>
                  </a:lnTo>
                  <a:cubicBezTo>
                    <a:pt x="5942" y="2184"/>
                    <a:pt x="5692" y="2148"/>
                    <a:pt x="5441" y="2076"/>
                  </a:cubicBezTo>
                  <a:lnTo>
                    <a:pt x="4904" y="1933"/>
                  </a:lnTo>
                  <a:cubicBezTo>
                    <a:pt x="4761" y="1897"/>
                    <a:pt x="4618" y="1862"/>
                    <a:pt x="4475" y="1862"/>
                  </a:cubicBezTo>
                  <a:cubicBezTo>
                    <a:pt x="4296" y="1862"/>
                    <a:pt x="4153" y="1897"/>
                    <a:pt x="4010" y="1933"/>
                  </a:cubicBezTo>
                  <a:cubicBezTo>
                    <a:pt x="3759" y="2041"/>
                    <a:pt x="3508" y="2184"/>
                    <a:pt x="3294" y="2399"/>
                  </a:cubicBezTo>
                  <a:lnTo>
                    <a:pt x="3043" y="2613"/>
                  </a:lnTo>
                  <a:lnTo>
                    <a:pt x="2864" y="2828"/>
                  </a:lnTo>
                  <a:lnTo>
                    <a:pt x="2327" y="3293"/>
                  </a:lnTo>
                  <a:lnTo>
                    <a:pt x="2220" y="3401"/>
                  </a:lnTo>
                  <a:cubicBezTo>
                    <a:pt x="2077" y="3508"/>
                    <a:pt x="1933" y="3651"/>
                    <a:pt x="1790" y="3759"/>
                  </a:cubicBezTo>
                  <a:cubicBezTo>
                    <a:pt x="1611" y="3938"/>
                    <a:pt x="1432" y="4153"/>
                    <a:pt x="1325" y="4403"/>
                  </a:cubicBezTo>
                  <a:cubicBezTo>
                    <a:pt x="1218" y="4510"/>
                    <a:pt x="1182" y="4689"/>
                    <a:pt x="1110" y="4833"/>
                  </a:cubicBezTo>
                  <a:cubicBezTo>
                    <a:pt x="1074" y="4976"/>
                    <a:pt x="1039" y="5119"/>
                    <a:pt x="1039" y="5298"/>
                  </a:cubicBezTo>
                  <a:cubicBezTo>
                    <a:pt x="1039" y="5441"/>
                    <a:pt x="1039" y="5620"/>
                    <a:pt x="1039" y="5799"/>
                  </a:cubicBezTo>
                  <a:cubicBezTo>
                    <a:pt x="1039" y="5906"/>
                    <a:pt x="1039" y="6050"/>
                    <a:pt x="1039" y="6193"/>
                  </a:cubicBezTo>
                  <a:lnTo>
                    <a:pt x="1039" y="6229"/>
                  </a:lnTo>
                  <a:lnTo>
                    <a:pt x="967" y="6336"/>
                  </a:lnTo>
                  <a:lnTo>
                    <a:pt x="931" y="6408"/>
                  </a:lnTo>
                  <a:cubicBezTo>
                    <a:pt x="788" y="6551"/>
                    <a:pt x="645" y="6730"/>
                    <a:pt x="537" y="6873"/>
                  </a:cubicBezTo>
                  <a:cubicBezTo>
                    <a:pt x="394" y="7123"/>
                    <a:pt x="251" y="7374"/>
                    <a:pt x="180" y="7660"/>
                  </a:cubicBezTo>
                  <a:cubicBezTo>
                    <a:pt x="108" y="7911"/>
                    <a:pt x="36" y="8162"/>
                    <a:pt x="36" y="8412"/>
                  </a:cubicBezTo>
                  <a:cubicBezTo>
                    <a:pt x="1" y="8519"/>
                    <a:pt x="1" y="8663"/>
                    <a:pt x="1" y="8770"/>
                  </a:cubicBezTo>
                  <a:cubicBezTo>
                    <a:pt x="1" y="8949"/>
                    <a:pt x="1" y="9092"/>
                    <a:pt x="36" y="9271"/>
                  </a:cubicBezTo>
                  <a:cubicBezTo>
                    <a:pt x="72" y="9486"/>
                    <a:pt x="180" y="9701"/>
                    <a:pt x="287" y="9915"/>
                  </a:cubicBezTo>
                  <a:cubicBezTo>
                    <a:pt x="358" y="10059"/>
                    <a:pt x="430" y="10166"/>
                    <a:pt x="502" y="10309"/>
                  </a:cubicBezTo>
                  <a:lnTo>
                    <a:pt x="537" y="10345"/>
                  </a:lnTo>
                  <a:cubicBezTo>
                    <a:pt x="573" y="10417"/>
                    <a:pt x="609" y="10452"/>
                    <a:pt x="645" y="10524"/>
                  </a:cubicBezTo>
                  <a:lnTo>
                    <a:pt x="681" y="10560"/>
                  </a:lnTo>
                  <a:lnTo>
                    <a:pt x="716" y="10631"/>
                  </a:lnTo>
                  <a:cubicBezTo>
                    <a:pt x="788" y="10667"/>
                    <a:pt x="824" y="10775"/>
                    <a:pt x="860" y="10846"/>
                  </a:cubicBezTo>
                  <a:cubicBezTo>
                    <a:pt x="895" y="10882"/>
                    <a:pt x="895" y="10918"/>
                    <a:pt x="895" y="10954"/>
                  </a:cubicBezTo>
                  <a:cubicBezTo>
                    <a:pt x="931" y="11132"/>
                    <a:pt x="931" y="11276"/>
                    <a:pt x="895" y="11455"/>
                  </a:cubicBezTo>
                  <a:cubicBezTo>
                    <a:pt x="895" y="11634"/>
                    <a:pt x="895" y="11813"/>
                    <a:pt x="895" y="11992"/>
                  </a:cubicBezTo>
                  <a:cubicBezTo>
                    <a:pt x="931" y="12135"/>
                    <a:pt x="967" y="12314"/>
                    <a:pt x="1003" y="12493"/>
                  </a:cubicBezTo>
                  <a:cubicBezTo>
                    <a:pt x="1039" y="12564"/>
                    <a:pt x="1074" y="12636"/>
                    <a:pt x="1110" y="12707"/>
                  </a:cubicBezTo>
                  <a:cubicBezTo>
                    <a:pt x="1146" y="12743"/>
                    <a:pt x="1182" y="12815"/>
                    <a:pt x="1253" y="12886"/>
                  </a:cubicBezTo>
                  <a:cubicBezTo>
                    <a:pt x="1325" y="12994"/>
                    <a:pt x="1468" y="13101"/>
                    <a:pt x="1611" y="13173"/>
                  </a:cubicBezTo>
                  <a:cubicBezTo>
                    <a:pt x="1754" y="13244"/>
                    <a:pt x="1898" y="13316"/>
                    <a:pt x="2041" y="13352"/>
                  </a:cubicBezTo>
                  <a:cubicBezTo>
                    <a:pt x="2220" y="13423"/>
                    <a:pt x="2363" y="13459"/>
                    <a:pt x="2542" y="13459"/>
                  </a:cubicBezTo>
                  <a:cubicBezTo>
                    <a:pt x="2614" y="13459"/>
                    <a:pt x="2685" y="13423"/>
                    <a:pt x="2721" y="13388"/>
                  </a:cubicBezTo>
                  <a:cubicBezTo>
                    <a:pt x="2793" y="13352"/>
                    <a:pt x="2793" y="13280"/>
                    <a:pt x="2793" y="13209"/>
                  </a:cubicBezTo>
                  <a:cubicBezTo>
                    <a:pt x="2793" y="13030"/>
                    <a:pt x="2685" y="12922"/>
                    <a:pt x="2542" y="12922"/>
                  </a:cubicBezTo>
                  <a:lnTo>
                    <a:pt x="2220" y="12922"/>
                  </a:lnTo>
                  <a:cubicBezTo>
                    <a:pt x="2077" y="12886"/>
                    <a:pt x="1969" y="12851"/>
                    <a:pt x="1862" y="12815"/>
                  </a:cubicBezTo>
                  <a:cubicBezTo>
                    <a:pt x="1719" y="12779"/>
                    <a:pt x="1576" y="12672"/>
                    <a:pt x="1504" y="12564"/>
                  </a:cubicBezTo>
                  <a:cubicBezTo>
                    <a:pt x="1468" y="12493"/>
                    <a:pt x="1432" y="12457"/>
                    <a:pt x="1397" y="12385"/>
                  </a:cubicBezTo>
                  <a:cubicBezTo>
                    <a:pt x="1361" y="12278"/>
                    <a:pt x="1325" y="12135"/>
                    <a:pt x="1289" y="12027"/>
                  </a:cubicBezTo>
                  <a:cubicBezTo>
                    <a:pt x="1289" y="11813"/>
                    <a:pt x="1289" y="11562"/>
                    <a:pt x="1325" y="11347"/>
                  </a:cubicBezTo>
                  <a:cubicBezTo>
                    <a:pt x="1325" y="11276"/>
                    <a:pt x="1361" y="11168"/>
                    <a:pt x="1361" y="11097"/>
                  </a:cubicBezTo>
                  <a:cubicBezTo>
                    <a:pt x="1361" y="10918"/>
                    <a:pt x="1361" y="10775"/>
                    <a:pt x="1325" y="10631"/>
                  </a:cubicBezTo>
                  <a:cubicBezTo>
                    <a:pt x="1289" y="10560"/>
                    <a:pt x="1289" y="10488"/>
                    <a:pt x="1253" y="10417"/>
                  </a:cubicBezTo>
                  <a:lnTo>
                    <a:pt x="1218" y="10381"/>
                  </a:lnTo>
                  <a:lnTo>
                    <a:pt x="1182" y="10273"/>
                  </a:lnTo>
                  <a:cubicBezTo>
                    <a:pt x="1074" y="9987"/>
                    <a:pt x="967" y="9701"/>
                    <a:pt x="895" y="9414"/>
                  </a:cubicBezTo>
                  <a:cubicBezTo>
                    <a:pt x="895" y="9271"/>
                    <a:pt x="895" y="9164"/>
                    <a:pt x="895" y="9021"/>
                  </a:cubicBezTo>
                  <a:cubicBezTo>
                    <a:pt x="967" y="8734"/>
                    <a:pt x="1039" y="8412"/>
                    <a:pt x="1146" y="8162"/>
                  </a:cubicBezTo>
                  <a:cubicBezTo>
                    <a:pt x="1218" y="7947"/>
                    <a:pt x="1325" y="7768"/>
                    <a:pt x="1468" y="7589"/>
                  </a:cubicBezTo>
                  <a:lnTo>
                    <a:pt x="1647" y="7374"/>
                  </a:lnTo>
                  <a:cubicBezTo>
                    <a:pt x="1719" y="7302"/>
                    <a:pt x="1790" y="7231"/>
                    <a:pt x="1862" y="7159"/>
                  </a:cubicBezTo>
                  <a:cubicBezTo>
                    <a:pt x="1933" y="7052"/>
                    <a:pt x="2005" y="6945"/>
                    <a:pt x="2077" y="6801"/>
                  </a:cubicBezTo>
                  <a:cubicBezTo>
                    <a:pt x="2148" y="6658"/>
                    <a:pt x="2184" y="6443"/>
                    <a:pt x="2220" y="6264"/>
                  </a:cubicBezTo>
                  <a:cubicBezTo>
                    <a:pt x="2184" y="6157"/>
                    <a:pt x="2184" y="6050"/>
                    <a:pt x="2148" y="5906"/>
                  </a:cubicBezTo>
                  <a:lnTo>
                    <a:pt x="2112" y="5799"/>
                  </a:lnTo>
                  <a:cubicBezTo>
                    <a:pt x="2077" y="5692"/>
                    <a:pt x="2041" y="5549"/>
                    <a:pt x="2005" y="5405"/>
                  </a:cubicBezTo>
                  <a:cubicBezTo>
                    <a:pt x="2005" y="5298"/>
                    <a:pt x="2005" y="5191"/>
                    <a:pt x="2005" y="5083"/>
                  </a:cubicBezTo>
                  <a:cubicBezTo>
                    <a:pt x="2041" y="5012"/>
                    <a:pt x="2041" y="4904"/>
                    <a:pt x="2077" y="4833"/>
                  </a:cubicBezTo>
                  <a:cubicBezTo>
                    <a:pt x="2148" y="4689"/>
                    <a:pt x="2220" y="4582"/>
                    <a:pt x="2291" y="4475"/>
                  </a:cubicBezTo>
                  <a:cubicBezTo>
                    <a:pt x="2470" y="4260"/>
                    <a:pt x="2685" y="4081"/>
                    <a:pt x="2864" y="3866"/>
                  </a:cubicBezTo>
                  <a:lnTo>
                    <a:pt x="3115" y="3616"/>
                  </a:lnTo>
                  <a:lnTo>
                    <a:pt x="3150" y="3616"/>
                  </a:lnTo>
                  <a:cubicBezTo>
                    <a:pt x="3294" y="3508"/>
                    <a:pt x="3401" y="3365"/>
                    <a:pt x="3544" y="3222"/>
                  </a:cubicBezTo>
                  <a:lnTo>
                    <a:pt x="3580" y="3186"/>
                  </a:lnTo>
                  <a:cubicBezTo>
                    <a:pt x="3723" y="3043"/>
                    <a:pt x="3866" y="2900"/>
                    <a:pt x="4010" y="2792"/>
                  </a:cubicBezTo>
                  <a:cubicBezTo>
                    <a:pt x="4081" y="2721"/>
                    <a:pt x="4153" y="2685"/>
                    <a:pt x="4260" y="2649"/>
                  </a:cubicBezTo>
                  <a:lnTo>
                    <a:pt x="4403" y="2578"/>
                  </a:lnTo>
                  <a:lnTo>
                    <a:pt x="4654" y="2578"/>
                  </a:lnTo>
                  <a:cubicBezTo>
                    <a:pt x="4940" y="2649"/>
                    <a:pt x="5191" y="2721"/>
                    <a:pt x="5477" y="2757"/>
                  </a:cubicBezTo>
                  <a:cubicBezTo>
                    <a:pt x="5656" y="2792"/>
                    <a:pt x="5835" y="2864"/>
                    <a:pt x="6014" y="2900"/>
                  </a:cubicBezTo>
                  <a:lnTo>
                    <a:pt x="6336" y="2971"/>
                  </a:lnTo>
                  <a:lnTo>
                    <a:pt x="7732" y="3258"/>
                  </a:lnTo>
                  <a:lnTo>
                    <a:pt x="7840" y="3258"/>
                  </a:lnTo>
                  <a:cubicBezTo>
                    <a:pt x="7875" y="3258"/>
                    <a:pt x="7947" y="3258"/>
                    <a:pt x="7983" y="3222"/>
                  </a:cubicBezTo>
                  <a:cubicBezTo>
                    <a:pt x="8019" y="3186"/>
                    <a:pt x="8019" y="3186"/>
                    <a:pt x="8054" y="3186"/>
                  </a:cubicBezTo>
                  <a:cubicBezTo>
                    <a:pt x="8054" y="3222"/>
                    <a:pt x="8054" y="3293"/>
                    <a:pt x="8054" y="3329"/>
                  </a:cubicBezTo>
                  <a:cubicBezTo>
                    <a:pt x="8054" y="3365"/>
                    <a:pt x="8054" y="3401"/>
                    <a:pt x="8054" y="3437"/>
                  </a:cubicBezTo>
                  <a:lnTo>
                    <a:pt x="8054" y="3580"/>
                  </a:lnTo>
                  <a:cubicBezTo>
                    <a:pt x="8019" y="3616"/>
                    <a:pt x="8019" y="3651"/>
                    <a:pt x="8019" y="3651"/>
                  </a:cubicBezTo>
                  <a:cubicBezTo>
                    <a:pt x="7983" y="3723"/>
                    <a:pt x="7983" y="3795"/>
                    <a:pt x="7947" y="3866"/>
                  </a:cubicBezTo>
                  <a:cubicBezTo>
                    <a:pt x="7947" y="3938"/>
                    <a:pt x="7911" y="4009"/>
                    <a:pt x="7911" y="4081"/>
                  </a:cubicBezTo>
                  <a:cubicBezTo>
                    <a:pt x="7911" y="4153"/>
                    <a:pt x="7911" y="4224"/>
                    <a:pt x="7947" y="4296"/>
                  </a:cubicBezTo>
                  <a:cubicBezTo>
                    <a:pt x="7947" y="4367"/>
                    <a:pt x="7983" y="4439"/>
                    <a:pt x="8019" y="4510"/>
                  </a:cubicBezTo>
                  <a:cubicBezTo>
                    <a:pt x="8054" y="4582"/>
                    <a:pt x="8090" y="4654"/>
                    <a:pt x="8126" y="4689"/>
                  </a:cubicBezTo>
                  <a:cubicBezTo>
                    <a:pt x="8198" y="4833"/>
                    <a:pt x="8341" y="4940"/>
                    <a:pt x="8448" y="5012"/>
                  </a:cubicBezTo>
                  <a:cubicBezTo>
                    <a:pt x="8520" y="5047"/>
                    <a:pt x="8591" y="5083"/>
                    <a:pt x="8663" y="5119"/>
                  </a:cubicBezTo>
                  <a:lnTo>
                    <a:pt x="8699" y="5119"/>
                  </a:lnTo>
                  <a:cubicBezTo>
                    <a:pt x="8770" y="5155"/>
                    <a:pt x="8842" y="5155"/>
                    <a:pt x="8913" y="5191"/>
                  </a:cubicBezTo>
                  <a:cubicBezTo>
                    <a:pt x="9021" y="5191"/>
                    <a:pt x="9164" y="5226"/>
                    <a:pt x="9271" y="5226"/>
                  </a:cubicBezTo>
                  <a:lnTo>
                    <a:pt x="9415" y="5226"/>
                  </a:lnTo>
                  <a:cubicBezTo>
                    <a:pt x="9594" y="5191"/>
                    <a:pt x="9808" y="5155"/>
                    <a:pt x="9987" y="5119"/>
                  </a:cubicBezTo>
                  <a:cubicBezTo>
                    <a:pt x="10023" y="5083"/>
                    <a:pt x="10059" y="5047"/>
                    <a:pt x="10095" y="5012"/>
                  </a:cubicBezTo>
                  <a:cubicBezTo>
                    <a:pt x="10130" y="4976"/>
                    <a:pt x="10130" y="4904"/>
                    <a:pt x="10095" y="4868"/>
                  </a:cubicBezTo>
                  <a:cubicBezTo>
                    <a:pt x="10095" y="4797"/>
                    <a:pt x="10059" y="4761"/>
                    <a:pt x="10023" y="4761"/>
                  </a:cubicBezTo>
                  <a:cubicBezTo>
                    <a:pt x="9987" y="4725"/>
                    <a:pt x="9951" y="4725"/>
                    <a:pt x="9916" y="4725"/>
                  </a:cubicBezTo>
                  <a:lnTo>
                    <a:pt x="9128" y="4725"/>
                  </a:lnTo>
                  <a:cubicBezTo>
                    <a:pt x="9021" y="4689"/>
                    <a:pt x="8913" y="4689"/>
                    <a:pt x="8806" y="4654"/>
                  </a:cubicBezTo>
                  <a:cubicBezTo>
                    <a:pt x="8734" y="4618"/>
                    <a:pt x="8699" y="4582"/>
                    <a:pt x="8627" y="4546"/>
                  </a:cubicBezTo>
                  <a:cubicBezTo>
                    <a:pt x="8591" y="4510"/>
                    <a:pt x="8555" y="4439"/>
                    <a:pt x="8520" y="4403"/>
                  </a:cubicBezTo>
                  <a:cubicBezTo>
                    <a:pt x="8484" y="4367"/>
                    <a:pt x="8448" y="4332"/>
                    <a:pt x="8448" y="4296"/>
                  </a:cubicBezTo>
                  <a:cubicBezTo>
                    <a:pt x="8412" y="4260"/>
                    <a:pt x="8412" y="4188"/>
                    <a:pt x="8377" y="4153"/>
                  </a:cubicBezTo>
                  <a:cubicBezTo>
                    <a:pt x="8377" y="4117"/>
                    <a:pt x="8377" y="4045"/>
                    <a:pt x="8377" y="4009"/>
                  </a:cubicBezTo>
                  <a:cubicBezTo>
                    <a:pt x="8412" y="3938"/>
                    <a:pt x="8412" y="3902"/>
                    <a:pt x="8448" y="3830"/>
                  </a:cubicBezTo>
                  <a:lnTo>
                    <a:pt x="8484" y="3759"/>
                  </a:lnTo>
                  <a:cubicBezTo>
                    <a:pt x="8484" y="3723"/>
                    <a:pt x="8520" y="3651"/>
                    <a:pt x="8520" y="3616"/>
                  </a:cubicBezTo>
                  <a:cubicBezTo>
                    <a:pt x="8555" y="3580"/>
                    <a:pt x="8591" y="3508"/>
                    <a:pt x="8591" y="3437"/>
                  </a:cubicBezTo>
                  <a:lnTo>
                    <a:pt x="8591" y="3365"/>
                  </a:lnTo>
                  <a:lnTo>
                    <a:pt x="8591" y="3329"/>
                  </a:lnTo>
                  <a:cubicBezTo>
                    <a:pt x="8627" y="3222"/>
                    <a:pt x="8627" y="3150"/>
                    <a:pt x="8663" y="3043"/>
                  </a:cubicBezTo>
                  <a:cubicBezTo>
                    <a:pt x="8699" y="3007"/>
                    <a:pt x="8699" y="2971"/>
                    <a:pt x="8734" y="2936"/>
                  </a:cubicBezTo>
                  <a:cubicBezTo>
                    <a:pt x="8770" y="2900"/>
                    <a:pt x="8806" y="2828"/>
                    <a:pt x="8842" y="2792"/>
                  </a:cubicBezTo>
                  <a:lnTo>
                    <a:pt x="8985" y="2721"/>
                  </a:lnTo>
                  <a:lnTo>
                    <a:pt x="9092" y="2685"/>
                  </a:lnTo>
                  <a:lnTo>
                    <a:pt x="9200" y="2613"/>
                  </a:lnTo>
                  <a:cubicBezTo>
                    <a:pt x="9236" y="2578"/>
                    <a:pt x="9271" y="2542"/>
                    <a:pt x="9307" y="2542"/>
                  </a:cubicBezTo>
                  <a:lnTo>
                    <a:pt x="9307" y="2506"/>
                  </a:lnTo>
                  <a:lnTo>
                    <a:pt x="9343" y="2470"/>
                  </a:lnTo>
                  <a:cubicBezTo>
                    <a:pt x="9379" y="2399"/>
                    <a:pt x="9379" y="2363"/>
                    <a:pt x="9379" y="2291"/>
                  </a:cubicBezTo>
                  <a:cubicBezTo>
                    <a:pt x="9379" y="2255"/>
                    <a:pt x="9379" y="2220"/>
                    <a:pt x="9379" y="2148"/>
                  </a:cubicBezTo>
                  <a:cubicBezTo>
                    <a:pt x="9379" y="2112"/>
                    <a:pt x="9343" y="2076"/>
                    <a:pt x="9343" y="2076"/>
                  </a:cubicBezTo>
                  <a:cubicBezTo>
                    <a:pt x="9271" y="1969"/>
                    <a:pt x="9236" y="1862"/>
                    <a:pt x="9200" y="1754"/>
                  </a:cubicBezTo>
                  <a:cubicBezTo>
                    <a:pt x="9128" y="1611"/>
                    <a:pt x="9092" y="1504"/>
                    <a:pt x="9092" y="1361"/>
                  </a:cubicBezTo>
                  <a:cubicBezTo>
                    <a:pt x="9057" y="1289"/>
                    <a:pt x="9057" y="1217"/>
                    <a:pt x="9092" y="1146"/>
                  </a:cubicBezTo>
                  <a:cubicBezTo>
                    <a:pt x="9092" y="1074"/>
                    <a:pt x="9092" y="1038"/>
                    <a:pt x="9128" y="1003"/>
                  </a:cubicBezTo>
                  <a:cubicBezTo>
                    <a:pt x="9164" y="931"/>
                    <a:pt x="9200" y="859"/>
                    <a:pt x="9236" y="788"/>
                  </a:cubicBezTo>
                  <a:cubicBezTo>
                    <a:pt x="9271" y="752"/>
                    <a:pt x="9307" y="680"/>
                    <a:pt x="9379" y="645"/>
                  </a:cubicBezTo>
                  <a:cubicBezTo>
                    <a:pt x="9450" y="609"/>
                    <a:pt x="9522" y="537"/>
                    <a:pt x="9629" y="501"/>
                  </a:cubicBezTo>
                  <a:cubicBezTo>
                    <a:pt x="9701" y="466"/>
                    <a:pt x="9808" y="466"/>
                    <a:pt x="9916" y="430"/>
                  </a:cubicBezTo>
                  <a:cubicBezTo>
                    <a:pt x="10023" y="430"/>
                    <a:pt x="10130" y="394"/>
                    <a:pt x="10202" y="394"/>
                  </a:cubicBezTo>
                  <a:lnTo>
                    <a:pt x="10453" y="394"/>
                  </a:lnTo>
                  <a:cubicBezTo>
                    <a:pt x="10488" y="394"/>
                    <a:pt x="10560" y="358"/>
                    <a:pt x="10596" y="323"/>
                  </a:cubicBezTo>
                  <a:cubicBezTo>
                    <a:pt x="10632" y="287"/>
                    <a:pt x="10632" y="251"/>
                    <a:pt x="10632" y="215"/>
                  </a:cubicBezTo>
                  <a:cubicBezTo>
                    <a:pt x="10632" y="108"/>
                    <a:pt x="10560" y="36"/>
                    <a:pt x="104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5"/>
            <p:cNvSpPr/>
            <p:nvPr/>
          </p:nvSpPr>
          <p:spPr>
            <a:xfrm>
              <a:off x="2265000" y="1640025"/>
              <a:ext cx="315900" cy="187050"/>
            </a:xfrm>
            <a:custGeom>
              <a:rect b="b" l="l" r="r" t="t"/>
              <a:pathLst>
                <a:path extrusionOk="0" h="7482" w="12636">
                  <a:moveTo>
                    <a:pt x="12385" y="0"/>
                  </a:moveTo>
                  <a:cubicBezTo>
                    <a:pt x="12242" y="0"/>
                    <a:pt x="12135" y="108"/>
                    <a:pt x="12099" y="215"/>
                  </a:cubicBezTo>
                  <a:lnTo>
                    <a:pt x="12099" y="251"/>
                  </a:lnTo>
                  <a:lnTo>
                    <a:pt x="12099" y="322"/>
                  </a:lnTo>
                  <a:lnTo>
                    <a:pt x="12099" y="358"/>
                  </a:lnTo>
                  <a:cubicBezTo>
                    <a:pt x="12063" y="430"/>
                    <a:pt x="12027" y="466"/>
                    <a:pt x="12027" y="537"/>
                  </a:cubicBezTo>
                  <a:lnTo>
                    <a:pt x="11992" y="609"/>
                  </a:lnTo>
                  <a:cubicBezTo>
                    <a:pt x="11884" y="824"/>
                    <a:pt x="11741" y="1074"/>
                    <a:pt x="11598" y="1253"/>
                  </a:cubicBezTo>
                  <a:cubicBezTo>
                    <a:pt x="11526" y="1361"/>
                    <a:pt x="11419" y="1468"/>
                    <a:pt x="11311" y="1575"/>
                  </a:cubicBezTo>
                  <a:cubicBezTo>
                    <a:pt x="11204" y="1647"/>
                    <a:pt x="11097" y="1718"/>
                    <a:pt x="10953" y="1754"/>
                  </a:cubicBezTo>
                  <a:cubicBezTo>
                    <a:pt x="10882" y="1790"/>
                    <a:pt x="10774" y="1826"/>
                    <a:pt x="10667" y="1862"/>
                  </a:cubicBezTo>
                  <a:lnTo>
                    <a:pt x="10488" y="1862"/>
                  </a:lnTo>
                  <a:cubicBezTo>
                    <a:pt x="10452" y="1862"/>
                    <a:pt x="10381" y="1862"/>
                    <a:pt x="10345" y="1826"/>
                  </a:cubicBezTo>
                  <a:cubicBezTo>
                    <a:pt x="10309" y="1790"/>
                    <a:pt x="10273" y="1790"/>
                    <a:pt x="10273" y="1754"/>
                  </a:cubicBezTo>
                  <a:cubicBezTo>
                    <a:pt x="10202" y="1718"/>
                    <a:pt x="10166" y="1647"/>
                    <a:pt x="10094" y="1611"/>
                  </a:cubicBezTo>
                  <a:cubicBezTo>
                    <a:pt x="10059" y="1540"/>
                    <a:pt x="10023" y="1504"/>
                    <a:pt x="10023" y="1468"/>
                  </a:cubicBezTo>
                  <a:cubicBezTo>
                    <a:pt x="9987" y="1361"/>
                    <a:pt x="9951" y="1253"/>
                    <a:pt x="9915" y="1146"/>
                  </a:cubicBezTo>
                  <a:lnTo>
                    <a:pt x="9880" y="967"/>
                  </a:lnTo>
                  <a:cubicBezTo>
                    <a:pt x="9880" y="895"/>
                    <a:pt x="9880" y="824"/>
                    <a:pt x="9844" y="716"/>
                  </a:cubicBezTo>
                  <a:cubicBezTo>
                    <a:pt x="9808" y="573"/>
                    <a:pt x="9665" y="466"/>
                    <a:pt x="9522" y="466"/>
                  </a:cubicBezTo>
                  <a:cubicBezTo>
                    <a:pt x="9450" y="466"/>
                    <a:pt x="9378" y="501"/>
                    <a:pt x="9343" y="501"/>
                  </a:cubicBezTo>
                  <a:cubicBezTo>
                    <a:pt x="9307" y="537"/>
                    <a:pt x="9235" y="573"/>
                    <a:pt x="9200" y="609"/>
                  </a:cubicBezTo>
                  <a:cubicBezTo>
                    <a:pt x="9164" y="645"/>
                    <a:pt x="9128" y="680"/>
                    <a:pt x="9128" y="752"/>
                  </a:cubicBezTo>
                  <a:lnTo>
                    <a:pt x="9056" y="859"/>
                  </a:lnTo>
                  <a:cubicBezTo>
                    <a:pt x="8985" y="967"/>
                    <a:pt x="8913" y="1074"/>
                    <a:pt x="8842" y="1182"/>
                  </a:cubicBezTo>
                  <a:cubicBezTo>
                    <a:pt x="8734" y="1289"/>
                    <a:pt x="8663" y="1396"/>
                    <a:pt x="8555" y="1468"/>
                  </a:cubicBezTo>
                  <a:cubicBezTo>
                    <a:pt x="8484" y="1504"/>
                    <a:pt x="8448" y="1540"/>
                    <a:pt x="8376" y="1575"/>
                  </a:cubicBezTo>
                  <a:cubicBezTo>
                    <a:pt x="8305" y="1611"/>
                    <a:pt x="8269" y="1611"/>
                    <a:pt x="8197" y="1611"/>
                  </a:cubicBezTo>
                  <a:lnTo>
                    <a:pt x="8054" y="1611"/>
                  </a:lnTo>
                  <a:cubicBezTo>
                    <a:pt x="8018" y="1611"/>
                    <a:pt x="7947" y="1611"/>
                    <a:pt x="7911" y="1575"/>
                  </a:cubicBezTo>
                  <a:cubicBezTo>
                    <a:pt x="7839" y="1540"/>
                    <a:pt x="7804" y="1504"/>
                    <a:pt x="7732" y="1504"/>
                  </a:cubicBezTo>
                  <a:lnTo>
                    <a:pt x="7660" y="1396"/>
                  </a:lnTo>
                  <a:cubicBezTo>
                    <a:pt x="7625" y="1361"/>
                    <a:pt x="7589" y="1325"/>
                    <a:pt x="7517" y="1289"/>
                  </a:cubicBezTo>
                  <a:cubicBezTo>
                    <a:pt x="7481" y="1253"/>
                    <a:pt x="7446" y="1253"/>
                    <a:pt x="7374" y="1253"/>
                  </a:cubicBezTo>
                  <a:lnTo>
                    <a:pt x="7302" y="1253"/>
                  </a:lnTo>
                  <a:cubicBezTo>
                    <a:pt x="7231" y="1289"/>
                    <a:pt x="7159" y="1325"/>
                    <a:pt x="7123" y="1396"/>
                  </a:cubicBezTo>
                  <a:cubicBezTo>
                    <a:pt x="7123" y="1432"/>
                    <a:pt x="7088" y="1468"/>
                    <a:pt x="7088" y="1540"/>
                  </a:cubicBezTo>
                  <a:lnTo>
                    <a:pt x="7088" y="1575"/>
                  </a:lnTo>
                  <a:cubicBezTo>
                    <a:pt x="7088" y="1647"/>
                    <a:pt x="7016" y="1718"/>
                    <a:pt x="7016" y="1790"/>
                  </a:cubicBezTo>
                  <a:cubicBezTo>
                    <a:pt x="6980" y="1826"/>
                    <a:pt x="6980" y="1862"/>
                    <a:pt x="6944" y="1862"/>
                  </a:cubicBezTo>
                  <a:cubicBezTo>
                    <a:pt x="6873" y="1969"/>
                    <a:pt x="6801" y="2041"/>
                    <a:pt x="6694" y="2112"/>
                  </a:cubicBezTo>
                  <a:cubicBezTo>
                    <a:pt x="6587" y="2184"/>
                    <a:pt x="6479" y="2255"/>
                    <a:pt x="6372" y="2327"/>
                  </a:cubicBezTo>
                  <a:lnTo>
                    <a:pt x="6300" y="2327"/>
                  </a:lnTo>
                  <a:cubicBezTo>
                    <a:pt x="6193" y="2291"/>
                    <a:pt x="6121" y="2255"/>
                    <a:pt x="6050" y="2255"/>
                  </a:cubicBezTo>
                  <a:cubicBezTo>
                    <a:pt x="5978" y="2220"/>
                    <a:pt x="5906" y="2148"/>
                    <a:pt x="5835" y="2112"/>
                  </a:cubicBezTo>
                  <a:cubicBezTo>
                    <a:pt x="5763" y="2076"/>
                    <a:pt x="5692" y="2005"/>
                    <a:pt x="5620" y="1933"/>
                  </a:cubicBezTo>
                  <a:cubicBezTo>
                    <a:pt x="5620" y="1897"/>
                    <a:pt x="5584" y="1862"/>
                    <a:pt x="5548" y="1826"/>
                  </a:cubicBezTo>
                  <a:cubicBezTo>
                    <a:pt x="5548" y="1754"/>
                    <a:pt x="5548" y="1683"/>
                    <a:pt x="5513" y="1611"/>
                  </a:cubicBezTo>
                  <a:lnTo>
                    <a:pt x="5513" y="1432"/>
                  </a:lnTo>
                  <a:cubicBezTo>
                    <a:pt x="5537" y="1241"/>
                    <a:pt x="5385" y="1130"/>
                    <a:pt x="5229" y="1130"/>
                  </a:cubicBezTo>
                  <a:cubicBezTo>
                    <a:pt x="5151" y="1130"/>
                    <a:pt x="5071" y="1158"/>
                    <a:pt x="5012" y="1217"/>
                  </a:cubicBezTo>
                  <a:cubicBezTo>
                    <a:pt x="4976" y="1289"/>
                    <a:pt x="4940" y="1361"/>
                    <a:pt x="4940" y="1432"/>
                  </a:cubicBezTo>
                  <a:cubicBezTo>
                    <a:pt x="4940" y="1611"/>
                    <a:pt x="4976" y="1790"/>
                    <a:pt x="5012" y="1933"/>
                  </a:cubicBezTo>
                  <a:cubicBezTo>
                    <a:pt x="5083" y="2112"/>
                    <a:pt x="5155" y="2291"/>
                    <a:pt x="5298" y="2434"/>
                  </a:cubicBezTo>
                  <a:cubicBezTo>
                    <a:pt x="5548" y="2685"/>
                    <a:pt x="5835" y="2864"/>
                    <a:pt x="6193" y="2935"/>
                  </a:cubicBezTo>
                  <a:lnTo>
                    <a:pt x="6229" y="2935"/>
                  </a:lnTo>
                  <a:cubicBezTo>
                    <a:pt x="6300" y="2935"/>
                    <a:pt x="6372" y="2935"/>
                    <a:pt x="6479" y="2900"/>
                  </a:cubicBezTo>
                  <a:cubicBezTo>
                    <a:pt x="6551" y="2864"/>
                    <a:pt x="6658" y="2828"/>
                    <a:pt x="6730" y="2757"/>
                  </a:cubicBezTo>
                  <a:cubicBezTo>
                    <a:pt x="6909" y="2649"/>
                    <a:pt x="7052" y="2542"/>
                    <a:pt x="7195" y="2399"/>
                  </a:cubicBezTo>
                  <a:cubicBezTo>
                    <a:pt x="7267" y="2327"/>
                    <a:pt x="7302" y="2255"/>
                    <a:pt x="7374" y="2184"/>
                  </a:cubicBezTo>
                  <a:cubicBezTo>
                    <a:pt x="7374" y="2148"/>
                    <a:pt x="7374" y="2148"/>
                    <a:pt x="7410" y="2112"/>
                  </a:cubicBezTo>
                  <a:lnTo>
                    <a:pt x="7410" y="2076"/>
                  </a:lnTo>
                  <a:cubicBezTo>
                    <a:pt x="7517" y="2148"/>
                    <a:pt x="7625" y="2220"/>
                    <a:pt x="7768" y="2255"/>
                  </a:cubicBezTo>
                  <a:cubicBezTo>
                    <a:pt x="7875" y="2327"/>
                    <a:pt x="8018" y="2327"/>
                    <a:pt x="8161" y="2327"/>
                  </a:cubicBezTo>
                  <a:lnTo>
                    <a:pt x="8197" y="2327"/>
                  </a:lnTo>
                  <a:cubicBezTo>
                    <a:pt x="8269" y="2327"/>
                    <a:pt x="8376" y="2327"/>
                    <a:pt x="8448" y="2291"/>
                  </a:cubicBezTo>
                  <a:cubicBezTo>
                    <a:pt x="8519" y="2291"/>
                    <a:pt x="8591" y="2255"/>
                    <a:pt x="8663" y="2220"/>
                  </a:cubicBezTo>
                  <a:lnTo>
                    <a:pt x="8698" y="2220"/>
                  </a:lnTo>
                  <a:cubicBezTo>
                    <a:pt x="8842" y="2148"/>
                    <a:pt x="8985" y="2041"/>
                    <a:pt x="9128" y="1933"/>
                  </a:cubicBezTo>
                  <a:cubicBezTo>
                    <a:pt x="9200" y="1862"/>
                    <a:pt x="9271" y="1790"/>
                    <a:pt x="9307" y="1718"/>
                  </a:cubicBezTo>
                  <a:cubicBezTo>
                    <a:pt x="9414" y="1933"/>
                    <a:pt x="9557" y="2148"/>
                    <a:pt x="9772" y="2291"/>
                  </a:cubicBezTo>
                  <a:cubicBezTo>
                    <a:pt x="9844" y="2399"/>
                    <a:pt x="9987" y="2434"/>
                    <a:pt x="10094" y="2506"/>
                  </a:cubicBezTo>
                  <a:cubicBezTo>
                    <a:pt x="10023" y="2721"/>
                    <a:pt x="9951" y="2935"/>
                    <a:pt x="9844" y="3222"/>
                  </a:cubicBezTo>
                  <a:cubicBezTo>
                    <a:pt x="9772" y="3401"/>
                    <a:pt x="9665" y="3580"/>
                    <a:pt x="9522" y="3759"/>
                  </a:cubicBezTo>
                  <a:cubicBezTo>
                    <a:pt x="9486" y="3830"/>
                    <a:pt x="9414" y="3866"/>
                    <a:pt x="9378" y="3938"/>
                  </a:cubicBezTo>
                  <a:cubicBezTo>
                    <a:pt x="9235" y="4009"/>
                    <a:pt x="9128" y="4081"/>
                    <a:pt x="9021" y="4153"/>
                  </a:cubicBezTo>
                  <a:cubicBezTo>
                    <a:pt x="8734" y="4224"/>
                    <a:pt x="8484" y="4296"/>
                    <a:pt x="8233" y="4331"/>
                  </a:cubicBezTo>
                  <a:lnTo>
                    <a:pt x="8054" y="4331"/>
                  </a:lnTo>
                  <a:cubicBezTo>
                    <a:pt x="7911" y="4331"/>
                    <a:pt x="7732" y="4367"/>
                    <a:pt x="7589" y="4403"/>
                  </a:cubicBezTo>
                  <a:cubicBezTo>
                    <a:pt x="7374" y="4439"/>
                    <a:pt x="7195" y="4582"/>
                    <a:pt x="7088" y="4725"/>
                  </a:cubicBezTo>
                  <a:cubicBezTo>
                    <a:pt x="6944" y="4868"/>
                    <a:pt x="6837" y="5012"/>
                    <a:pt x="6730" y="5191"/>
                  </a:cubicBezTo>
                  <a:cubicBezTo>
                    <a:pt x="6622" y="5334"/>
                    <a:pt x="6587" y="5370"/>
                    <a:pt x="6551" y="5477"/>
                  </a:cubicBezTo>
                  <a:cubicBezTo>
                    <a:pt x="6408" y="5620"/>
                    <a:pt x="6229" y="5763"/>
                    <a:pt x="6050" y="5906"/>
                  </a:cubicBezTo>
                  <a:cubicBezTo>
                    <a:pt x="5906" y="6014"/>
                    <a:pt x="5763" y="6085"/>
                    <a:pt x="5620" y="6157"/>
                  </a:cubicBezTo>
                  <a:cubicBezTo>
                    <a:pt x="5477" y="6229"/>
                    <a:pt x="5334" y="6264"/>
                    <a:pt x="5191" y="6300"/>
                  </a:cubicBezTo>
                  <a:lnTo>
                    <a:pt x="4833" y="6300"/>
                  </a:lnTo>
                  <a:cubicBezTo>
                    <a:pt x="4725" y="6264"/>
                    <a:pt x="4654" y="6264"/>
                    <a:pt x="4546" y="6229"/>
                  </a:cubicBezTo>
                  <a:cubicBezTo>
                    <a:pt x="4475" y="6193"/>
                    <a:pt x="4403" y="6157"/>
                    <a:pt x="4331" y="6085"/>
                  </a:cubicBezTo>
                  <a:cubicBezTo>
                    <a:pt x="4188" y="5942"/>
                    <a:pt x="4045" y="5799"/>
                    <a:pt x="3902" y="5656"/>
                  </a:cubicBezTo>
                  <a:lnTo>
                    <a:pt x="3759" y="5477"/>
                  </a:lnTo>
                  <a:cubicBezTo>
                    <a:pt x="3687" y="5405"/>
                    <a:pt x="3616" y="5334"/>
                    <a:pt x="3544" y="5262"/>
                  </a:cubicBezTo>
                  <a:cubicBezTo>
                    <a:pt x="3508" y="5226"/>
                    <a:pt x="3437" y="5191"/>
                    <a:pt x="3401" y="5155"/>
                  </a:cubicBezTo>
                  <a:lnTo>
                    <a:pt x="3258" y="5119"/>
                  </a:lnTo>
                  <a:lnTo>
                    <a:pt x="2721" y="5119"/>
                  </a:lnTo>
                  <a:lnTo>
                    <a:pt x="2577" y="5155"/>
                  </a:lnTo>
                  <a:lnTo>
                    <a:pt x="2220" y="5226"/>
                  </a:lnTo>
                  <a:cubicBezTo>
                    <a:pt x="2076" y="5226"/>
                    <a:pt x="1862" y="5262"/>
                    <a:pt x="1683" y="5262"/>
                  </a:cubicBezTo>
                  <a:lnTo>
                    <a:pt x="1360" y="5262"/>
                  </a:lnTo>
                  <a:cubicBezTo>
                    <a:pt x="1253" y="5226"/>
                    <a:pt x="1110" y="5191"/>
                    <a:pt x="1003" y="5155"/>
                  </a:cubicBezTo>
                  <a:cubicBezTo>
                    <a:pt x="895" y="5119"/>
                    <a:pt x="824" y="5083"/>
                    <a:pt x="752" y="5012"/>
                  </a:cubicBezTo>
                  <a:cubicBezTo>
                    <a:pt x="716" y="5012"/>
                    <a:pt x="680" y="4976"/>
                    <a:pt x="645" y="4904"/>
                  </a:cubicBezTo>
                  <a:cubicBezTo>
                    <a:pt x="609" y="4868"/>
                    <a:pt x="573" y="4797"/>
                    <a:pt x="537" y="4725"/>
                  </a:cubicBezTo>
                  <a:cubicBezTo>
                    <a:pt x="537" y="4654"/>
                    <a:pt x="501" y="4582"/>
                    <a:pt x="501" y="4510"/>
                  </a:cubicBezTo>
                  <a:cubicBezTo>
                    <a:pt x="466" y="4439"/>
                    <a:pt x="466" y="4331"/>
                    <a:pt x="501" y="4224"/>
                  </a:cubicBezTo>
                  <a:cubicBezTo>
                    <a:pt x="501" y="4081"/>
                    <a:pt x="537" y="3938"/>
                    <a:pt x="609" y="3795"/>
                  </a:cubicBezTo>
                  <a:cubicBezTo>
                    <a:pt x="824" y="3365"/>
                    <a:pt x="1110" y="2935"/>
                    <a:pt x="1432" y="2542"/>
                  </a:cubicBezTo>
                  <a:lnTo>
                    <a:pt x="1504" y="2434"/>
                  </a:lnTo>
                  <a:cubicBezTo>
                    <a:pt x="1539" y="2399"/>
                    <a:pt x="1539" y="2363"/>
                    <a:pt x="1539" y="2291"/>
                  </a:cubicBezTo>
                  <a:cubicBezTo>
                    <a:pt x="1539" y="2220"/>
                    <a:pt x="1468" y="2184"/>
                    <a:pt x="1432" y="2112"/>
                  </a:cubicBezTo>
                  <a:lnTo>
                    <a:pt x="1253" y="2112"/>
                  </a:lnTo>
                  <a:cubicBezTo>
                    <a:pt x="1181" y="2112"/>
                    <a:pt x="1146" y="2148"/>
                    <a:pt x="1110" y="2220"/>
                  </a:cubicBezTo>
                  <a:lnTo>
                    <a:pt x="1003" y="2327"/>
                  </a:lnTo>
                  <a:cubicBezTo>
                    <a:pt x="609" y="2792"/>
                    <a:pt x="287" y="3329"/>
                    <a:pt x="72" y="3938"/>
                  </a:cubicBezTo>
                  <a:cubicBezTo>
                    <a:pt x="0" y="4224"/>
                    <a:pt x="0" y="4510"/>
                    <a:pt x="72" y="4833"/>
                  </a:cubicBezTo>
                  <a:cubicBezTo>
                    <a:pt x="108" y="4976"/>
                    <a:pt x="179" y="5119"/>
                    <a:pt x="287" y="5226"/>
                  </a:cubicBezTo>
                  <a:cubicBezTo>
                    <a:pt x="394" y="5370"/>
                    <a:pt x="501" y="5477"/>
                    <a:pt x="645" y="5584"/>
                  </a:cubicBezTo>
                  <a:cubicBezTo>
                    <a:pt x="788" y="5656"/>
                    <a:pt x="931" y="5692"/>
                    <a:pt x="1074" y="5727"/>
                  </a:cubicBezTo>
                  <a:cubicBezTo>
                    <a:pt x="1253" y="5799"/>
                    <a:pt x="1432" y="5835"/>
                    <a:pt x="1611" y="5835"/>
                  </a:cubicBezTo>
                  <a:cubicBezTo>
                    <a:pt x="1790" y="5835"/>
                    <a:pt x="1969" y="5835"/>
                    <a:pt x="2148" y="5871"/>
                  </a:cubicBezTo>
                  <a:lnTo>
                    <a:pt x="2971" y="5871"/>
                  </a:lnTo>
                  <a:lnTo>
                    <a:pt x="3007" y="5942"/>
                  </a:lnTo>
                  <a:cubicBezTo>
                    <a:pt x="3079" y="6050"/>
                    <a:pt x="3150" y="6121"/>
                    <a:pt x="3222" y="6229"/>
                  </a:cubicBezTo>
                  <a:lnTo>
                    <a:pt x="3258" y="6300"/>
                  </a:lnTo>
                  <a:cubicBezTo>
                    <a:pt x="3365" y="6551"/>
                    <a:pt x="3544" y="6730"/>
                    <a:pt x="3723" y="6909"/>
                  </a:cubicBezTo>
                  <a:cubicBezTo>
                    <a:pt x="3830" y="7016"/>
                    <a:pt x="3973" y="7123"/>
                    <a:pt x="4117" y="7195"/>
                  </a:cubicBezTo>
                  <a:cubicBezTo>
                    <a:pt x="4188" y="7267"/>
                    <a:pt x="4260" y="7302"/>
                    <a:pt x="4367" y="7338"/>
                  </a:cubicBezTo>
                  <a:cubicBezTo>
                    <a:pt x="4475" y="7374"/>
                    <a:pt x="4546" y="7410"/>
                    <a:pt x="4654" y="7410"/>
                  </a:cubicBezTo>
                  <a:cubicBezTo>
                    <a:pt x="4833" y="7446"/>
                    <a:pt x="5012" y="7481"/>
                    <a:pt x="5155" y="7481"/>
                  </a:cubicBezTo>
                  <a:lnTo>
                    <a:pt x="5369" y="7481"/>
                  </a:lnTo>
                  <a:cubicBezTo>
                    <a:pt x="5477" y="7481"/>
                    <a:pt x="5620" y="7446"/>
                    <a:pt x="5727" y="7410"/>
                  </a:cubicBezTo>
                  <a:cubicBezTo>
                    <a:pt x="5906" y="7374"/>
                    <a:pt x="6050" y="7338"/>
                    <a:pt x="6229" y="7231"/>
                  </a:cubicBezTo>
                  <a:cubicBezTo>
                    <a:pt x="6372" y="7195"/>
                    <a:pt x="6479" y="7123"/>
                    <a:pt x="6622" y="7052"/>
                  </a:cubicBezTo>
                  <a:cubicBezTo>
                    <a:pt x="6765" y="6945"/>
                    <a:pt x="6909" y="6837"/>
                    <a:pt x="7016" y="6730"/>
                  </a:cubicBezTo>
                  <a:cubicBezTo>
                    <a:pt x="7195" y="6587"/>
                    <a:pt x="7302" y="6443"/>
                    <a:pt x="7446" y="6264"/>
                  </a:cubicBezTo>
                  <a:cubicBezTo>
                    <a:pt x="7589" y="6050"/>
                    <a:pt x="7732" y="5835"/>
                    <a:pt x="7839" y="5584"/>
                  </a:cubicBezTo>
                  <a:cubicBezTo>
                    <a:pt x="7839" y="5584"/>
                    <a:pt x="7839" y="5549"/>
                    <a:pt x="7839" y="5513"/>
                  </a:cubicBezTo>
                  <a:cubicBezTo>
                    <a:pt x="7875" y="5477"/>
                    <a:pt x="7911" y="5405"/>
                    <a:pt x="7911" y="5370"/>
                  </a:cubicBezTo>
                  <a:cubicBezTo>
                    <a:pt x="7947" y="5298"/>
                    <a:pt x="7911" y="5298"/>
                    <a:pt x="7947" y="5262"/>
                  </a:cubicBezTo>
                  <a:lnTo>
                    <a:pt x="7947" y="5226"/>
                  </a:lnTo>
                  <a:cubicBezTo>
                    <a:pt x="8090" y="5155"/>
                    <a:pt x="8197" y="5155"/>
                    <a:pt x="8340" y="5119"/>
                  </a:cubicBezTo>
                  <a:lnTo>
                    <a:pt x="8484" y="5083"/>
                  </a:lnTo>
                  <a:cubicBezTo>
                    <a:pt x="8734" y="5012"/>
                    <a:pt x="8949" y="4940"/>
                    <a:pt x="9200" y="4833"/>
                  </a:cubicBezTo>
                  <a:cubicBezTo>
                    <a:pt x="9378" y="4761"/>
                    <a:pt x="9557" y="4654"/>
                    <a:pt x="9772" y="4510"/>
                  </a:cubicBezTo>
                  <a:cubicBezTo>
                    <a:pt x="9915" y="4403"/>
                    <a:pt x="10094" y="4260"/>
                    <a:pt x="10202" y="4081"/>
                  </a:cubicBezTo>
                  <a:cubicBezTo>
                    <a:pt x="10381" y="3795"/>
                    <a:pt x="10560" y="3472"/>
                    <a:pt x="10667" y="3114"/>
                  </a:cubicBezTo>
                  <a:cubicBezTo>
                    <a:pt x="10703" y="2971"/>
                    <a:pt x="10774" y="2792"/>
                    <a:pt x="10810" y="2613"/>
                  </a:cubicBezTo>
                  <a:cubicBezTo>
                    <a:pt x="10810" y="2578"/>
                    <a:pt x="10810" y="2542"/>
                    <a:pt x="10810" y="2506"/>
                  </a:cubicBezTo>
                  <a:lnTo>
                    <a:pt x="10918" y="2506"/>
                  </a:lnTo>
                  <a:cubicBezTo>
                    <a:pt x="11025" y="2470"/>
                    <a:pt x="11168" y="2434"/>
                    <a:pt x="11311" y="2363"/>
                  </a:cubicBezTo>
                  <a:cubicBezTo>
                    <a:pt x="11526" y="2255"/>
                    <a:pt x="11741" y="2112"/>
                    <a:pt x="11920" y="1933"/>
                  </a:cubicBezTo>
                  <a:cubicBezTo>
                    <a:pt x="11992" y="1826"/>
                    <a:pt x="12063" y="1754"/>
                    <a:pt x="12135" y="1647"/>
                  </a:cubicBezTo>
                  <a:cubicBezTo>
                    <a:pt x="12206" y="1540"/>
                    <a:pt x="12278" y="1432"/>
                    <a:pt x="12349" y="1325"/>
                  </a:cubicBezTo>
                  <a:cubicBezTo>
                    <a:pt x="12457" y="1110"/>
                    <a:pt x="12528" y="895"/>
                    <a:pt x="12564" y="680"/>
                  </a:cubicBezTo>
                  <a:cubicBezTo>
                    <a:pt x="12600" y="573"/>
                    <a:pt x="12600" y="430"/>
                    <a:pt x="12600" y="287"/>
                  </a:cubicBezTo>
                  <a:cubicBezTo>
                    <a:pt x="12636" y="179"/>
                    <a:pt x="12564" y="72"/>
                    <a:pt x="124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5"/>
            <p:cNvSpPr/>
            <p:nvPr/>
          </p:nvSpPr>
          <p:spPr>
            <a:xfrm>
              <a:off x="2447550" y="1468200"/>
              <a:ext cx="243425" cy="120850"/>
            </a:xfrm>
            <a:custGeom>
              <a:rect b="b" l="l" r="r" t="t"/>
              <a:pathLst>
                <a:path extrusionOk="0" h="4834" w="9737">
                  <a:moveTo>
                    <a:pt x="2076" y="1"/>
                  </a:moveTo>
                  <a:cubicBezTo>
                    <a:pt x="2005" y="1"/>
                    <a:pt x="1933" y="37"/>
                    <a:pt x="1898" y="72"/>
                  </a:cubicBezTo>
                  <a:lnTo>
                    <a:pt x="1790" y="216"/>
                  </a:lnTo>
                  <a:lnTo>
                    <a:pt x="1647" y="394"/>
                  </a:lnTo>
                  <a:cubicBezTo>
                    <a:pt x="1540" y="502"/>
                    <a:pt x="1468" y="609"/>
                    <a:pt x="1396" y="717"/>
                  </a:cubicBezTo>
                  <a:lnTo>
                    <a:pt x="1361" y="752"/>
                  </a:lnTo>
                  <a:cubicBezTo>
                    <a:pt x="1182" y="1003"/>
                    <a:pt x="1003" y="1254"/>
                    <a:pt x="859" y="1504"/>
                  </a:cubicBezTo>
                  <a:cubicBezTo>
                    <a:pt x="716" y="1719"/>
                    <a:pt x="573" y="2005"/>
                    <a:pt x="466" y="2256"/>
                  </a:cubicBezTo>
                  <a:lnTo>
                    <a:pt x="394" y="2327"/>
                  </a:lnTo>
                  <a:cubicBezTo>
                    <a:pt x="287" y="2578"/>
                    <a:pt x="179" y="2829"/>
                    <a:pt x="72" y="3079"/>
                  </a:cubicBezTo>
                  <a:cubicBezTo>
                    <a:pt x="36" y="3186"/>
                    <a:pt x="0" y="3330"/>
                    <a:pt x="36" y="3473"/>
                  </a:cubicBezTo>
                  <a:cubicBezTo>
                    <a:pt x="36" y="3616"/>
                    <a:pt x="72" y="3759"/>
                    <a:pt x="144" y="3867"/>
                  </a:cubicBezTo>
                  <a:cubicBezTo>
                    <a:pt x="179" y="3938"/>
                    <a:pt x="215" y="3974"/>
                    <a:pt x="251" y="4010"/>
                  </a:cubicBezTo>
                  <a:lnTo>
                    <a:pt x="251" y="4046"/>
                  </a:lnTo>
                  <a:cubicBezTo>
                    <a:pt x="287" y="4117"/>
                    <a:pt x="323" y="4153"/>
                    <a:pt x="394" y="4189"/>
                  </a:cubicBezTo>
                  <a:cubicBezTo>
                    <a:pt x="502" y="4296"/>
                    <a:pt x="645" y="4368"/>
                    <a:pt x="788" y="4403"/>
                  </a:cubicBezTo>
                  <a:lnTo>
                    <a:pt x="1217" y="4403"/>
                  </a:lnTo>
                  <a:cubicBezTo>
                    <a:pt x="1361" y="4368"/>
                    <a:pt x="1504" y="4368"/>
                    <a:pt x="1647" y="4332"/>
                  </a:cubicBezTo>
                  <a:cubicBezTo>
                    <a:pt x="1719" y="4332"/>
                    <a:pt x="1790" y="4296"/>
                    <a:pt x="1826" y="4260"/>
                  </a:cubicBezTo>
                  <a:lnTo>
                    <a:pt x="1969" y="4225"/>
                  </a:lnTo>
                  <a:lnTo>
                    <a:pt x="2041" y="4296"/>
                  </a:lnTo>
                  <a:lnTo>
                    <a:pt x="2148" y="4368"/>
                  </a:lnTo>
                  <a:cubicBezTo>
                    <a:pt x="2220" y="4439"/>
                    <a:pt x="2291" y="4511"/>
                    <a:pt x="2399" y="4547"/>
                  </a:cubicBezTo>
                  <a:cubicBezTo>
                    <a:pt x="2578" y="4654"/>
                    <a:pt x="2757" y="4726"/>
                    <a:pt x="2936" y="4797"/>
                  </a:cubicBezTo>
                  <a:cubicBezTo>
                    <a:pt x="3043" y="4797"/>
                    <a:pt x="3150" y="4833"/>
                    <a:pt x="3258" y="4833"/>
                  </a:cubicBezTo>
                  <a:cubicBezTo>
                    <a:pt x="3329" y="4833"/>
                    <a:pt x="3437" y="4797"/>
                    <a:pt x="3544" y="4797"/>
                  </a:cubicBezTo>
                  <a:cubicBezTo>
                    <a:pt x="3723" y="4761"/>
                    <a:pt x="3902" y="4654"/>
                    <a:pt x="4045" y="4547"/>
                  </a:cubicBezTo>
                  <a:cubicBezTo>
                    <a:pt x="4117" y="4475"/>
                    <a:pt x="4188" y="4403"/>
                    <a:pt x="4260" y="4368"/>
                  </a:cubicBezTo>
                  <a:cubicBezTo>
                    <a:pt x="4296" y="4296"/>
                    <a:pt x="4332" y="4260"/>
                    <a:pt x="4403" y="4189"/>
                  </a:cubicBezTo>
                  <a:lnTo>
                    <a:pt x="4439" y="4153"/>
                  </a:lnTo>
                  <a:cubicBezTo>
                    <a:pt x="4511" y="4046"/>
                    <a:pt x="4618" y="3902"/>
                    <a:pt x="4690" y="3759"/>
                  </a:cubicBezTo>
                  <a:lnTo>
                    <a:pt x="4833" y="3580"/>
                  </a:lnTo>
                  <a:lnTo>
                    <a:pt x="4940" y="3401"/>
                  </a:lnTo>
                  <a:lnTo>
                    <a:pt x="5012" y="3437"/>
                  </a:lnTo>
                  <a:lnTo>
                    <a:pt x="5083" y="3437"/>
                  </a:lnTo>
                  <a:cubicBezTo>
                    <a:pt x="5191" y="3473"/>
                    <a:pt x="5298" y="3509"/>
                    <a:pt x="5370" y="3509"/>
                  </a:cubicBezTo>
                  <a:lnTo>
                    <a:pt x="5835" y="3509"/>
                  </a:lnTo>
                  <a:cubicBezTo>
                    <a:pt x="6014" y="3437"/>
                    <a:pt x="6157" y="3365"/>
                    <a:pt x="6264" y="3258"/>
                  </a:cubicBezTo>
                  <a:cubicBezTo>
                    <a:pt x="6372" y="3186"/>
                    <a:pt x="6479" y="3079"/>
                    <a:pt x="6551" y="2972"/>
                  </a:cubicBezTo>
                  <a:cubicBezTo>
                    <a:pt x="6658" y="2829"/>
                    <a:pt x="6766" y="2721"/>
                    <a:pt x="6837" y="2578"/>
                  </a:cubicBezTo>
                  <a:cubicBezTo>
                    <a:pt x="6945" y="2435"/>
                    <a:pt x="6945" y="2435"/>
                    <a:pt x="6980" y="2363"/>
                  </a:cubicBezTo>
                  <a:lnTo>
                    <a:pt x="7016" y="2292"/>
                  </a:lnTo>
                  <a:lnTo>
                    <a:pt x="7159" y="2292"/>
                  </a:lnTo>
                  <a:cubicBezTo>
                    <a:pt x="7231" y="2327"/>
                    <a:pt x="7338" y="2363"/>
                    <a:pt x="7410" y="2363"/>
                  </a:cubicBezTo>
                  <a:cubicBezTo>
                    <a:pt x="7517" y="2399"/>
                    <a:pt x="7625" y="2399"/>
                    <a:pt x="7732" y="2399"/>
                  </a:cubicBezTo>
                  <a:lnTo>
                    <a:pt x="8090" y="2399"/>
                  </a:lnTo>
                  <a:cubicBezTo>
                    <a:pt x="8197" y="2363"/>
                    <a:pt x="8305" y="2327"/>
                    <a:pt x="8376" y="2292"/>
                  </a:cubicBezTo>
                  <a:cubicBezTo>
                    <a:pt x="8484" y="2256"/>
                    <a:pt x="8555" y="2220"/>
                    <a:pt x="8627" y="2148"/>
                  </a:cubicBezTo>
                  <a:cubicBezTo>
                    <a:pt x="8770" y="2041"/>
                    <a:pt x="8949" y="1898"/>
                    <a:pt x="9056" y="1719"/>
                  </a:cubicBezTo>
                  <a:cubicBezTo>
                    <a:pt x="9200" y="1540"/>
                    <a:pt x="9343" y="1325"/>
                    <a:pt x="9450" y="1146"/>
                  </a:cubicBezTo>
                  <a:lnTo>
                    <a:pt x="9486" y="1075"/>
                  </a:lnTo>
                  <a:cubicBezTo>
                    <a:pt x="9593" y="896"/>
                    <a:pt x="9665" y="752"/>
                    <a:pt x="9737" y="573"/>
                  </a:cubicBezTo>
                  <a:cubicBezTo>
                    <a:pt x="9701" y="394"/>
                    <a:pt x="9593" y="251"/>
                    <a:pt x="9450" y="180"/>
                  </a:cubicBezTo>
                  <a:lnTo>
                    <a:pt x="9343" y="180"/>
                  </a:lnTo>
                  <a:cubicBezTo>
                    <a:pt x="9271" y="180"/>
                    <a:pt x="9200" y="216"/>
                    <a:pt x="9128" y="251"/>
                  </a:cubicBezTo>
                  <a:cubicBezTo>
                    <a:pt x="8985" y="323"/>
                    <a:pt x="8913" y="466"/>
                    <a:pt x="8913" y="609"/>
                  </a:cubicBezTo>
                  <a:cubicBezTo>
                    <a:pt x="8913" y="681"/>
                    <a:pt x="8878" y="717"/>
                    <a:pt x="8878" y="788"/>
                  </a:cubicBezTo>
                  <a:cubicBezTo>
                    <a:pt x="8842" y="896"/>
                    <a:pt x="8806" y="967"/>
                    <a:pt x="8770" y="1003"/>
                  </a:cubicBezTo>
                  <a:cubicBezTo>
                    <a:pt x="8663" y="1182"/>
                    <a:pt x="8591" y="1325"/>
                    <a:pt x="8484" y="1468"/>
                  </a:cubicBezTo>
                  <a:cubicBezTo>
                    <a:pt x="8376" y="1576"/>
                    <a:pt x="8305" y="1647"/>
                    <a:pt x="8197" y="1719"/>
                  </a:cubicBezTo>
                  <a:cubicBezTo>
                    <a:pt x="8162" y="1755"/>
                    <a:pt x="8126" y="1790"/>
                    <a:pt x="8054" y="1826"/>
                  </a:cubicBezTo>
                  <a:cubicBezTo>
                    <a:pt x="8018" y="1826"/>
                    <a:pt x="7947" y="1862"/>
                    <a:pt x="7911" y="1862"/>
                  </a:cubicBezTo>
                  <a:lnTo>
                    <a:pt x="7696" y="1862"/>
                  </a:lnTo>
                  <a:lnTo>
                    <a:pt x="7517" y="1826"/>
                  </a:lnTo>
                  <a:cubicBezTo>
                    <a:pt x="7482" y="1790"/>
                    <a:pt x="7410" y="1790"/>
                    <a:pt x="7374" y="1755"/>
                  </a:cubicBezTo>
                  <a:cubicBezTo>
                    <a:pt x="7303" y="1719"/>
                    <a:pt x="7195" y="1683"/>
                    <a:pt x="7124" y="1647"/>
                  </a:cubicBezTo>
                  <a:lnTo>
                    <a:pt x="6766" y="1647"/>
                  </a:lnTo>
                  <a:lnTo>
                    <a:pt x="6694" y="1683"/>
                  </a:lnTo>
                  <a:cubicBezTo>
                    <a:pt x="6658" y="1719"/>
                    <a:pt x="6622" y="1755"/>
                    <a:pt x="6587" y="1790"/>
                  </a:cubicBezTo>
                  <a:cubicBezTo>
                    <a:pt x="6515" y="1826"/>
                    <a:pt x="6479" y="1898"/>
                    <a:pt x="6443" y="1934"/>
                  </a:cubicBezTo>
                  <a:lnTo>
                    <a:pt x="6443" y="2005"/>
                  </a:lnTo>
                  <a:lnTo>
                    <a:pt x="6336" y="2184"/>
                  </a:lnTo>
                  <a:cubicBezTo>
                    <a:pt x="6229" y="2327"/>
                    <a:pt x="6086" y="2506"/>
                    <a:pt x="5978" y="2685"/>
                  </a:cubicBezTo>
                  <a:cubicBezTo>
                    <a:pt x="5907" y="2757"/>
                    <a:pt x="5835" y="2829"/>
                    <a:pt x="5763" y="2900"/>
                  </a:cubicBezTo>
                  <a:lnTo>
                    <a:pt x="5656" y="2972"/>
                  </a:lnTo>
                  <a:cubicBezTo>
                    <a:pt x="5620" y="2972"/>
                    <a:pt x="5549" y="3008"/>
                    <a:pt x="5513" y="3008"/>
                  </a:cubicBezTo>
                  <a:lnTo>
                    <a:pt x="5155" y="3008"/>
                  </a:lnTo>
                  <a:cubicBezTo>
                    <a:pt x="5083" y="3008"/>
                    <a:pt x="5012" y="2972"/>
                    <a:pt x="4940" y="2972"/>
                  </a:cubicBezTo>
                  <a:lnTo>
                    <a:pt x="4833" y="2972"/>
                  </a:lnTo>
                  <a:cubicBezTo>
                    <a:pt x="4761" y="3008"/>
                    <a:pt x="4725" y="3043"/>
                    <a:pt x="4690" y="3115"/>
                  </a:cubicBezTo>
                  <a:lnTo>
                    <a:pt x="4618" y="3186"/>
                  </a:lnTo>
                  <a:lnTo>
                    <a:pt x="4618" y="3222"/>
                  </a:lnTo>
                  <a:lnTo>
                    <a:pt x="4582" y="3258"/>
                  </a:lnTo>
                  <a:lnTo>
                    <a:pt x="4511" y="3330"/>
                  </a:lnTo>
                  <a:lnTo>
                    <a:pt x="4511" y="3365"/>
                  </a:lnTo>
                  <a:lnTo>
                    <a:pt x="4332" y="3616"/>
                  </a:lnTo>
                  <a:lnTo>
                    <a:pt x="4224" y="3723"/>
                  </a:lnTo>
                  <a:cubicBezTo>
                    <a:pt x="4117" y="3902"/>
                    <a:pt x="3974" y="4046"/>
                    <a:pt x="3830" y="4189"/>
                  </a:cubicBezTo>
                  <a:cubicBezTo>
                    <a:pt x="3759" y="4225"/>
                    <a:pt x="3687" y="4260"/>
                    <a:pt x="3616" y="4296"/>
                  </a:cubicBezTo>
                  <a:lnTo>
                    <a:pt x="3472" y="4332"/>
                  </a:lnTo>
                  <a:lnTo>
                    <a:pt x="3222" y="4332"/>
                  </a:lnTo>
                  <a:cubicBezTo>
                    <a:pt x="3150" y="4332"/>
                    <a:pt x="3043" y="4296"/>
                    <a:pt x="2971" y="4260"/>
                  </a:cubicBezTo>
                  <a:cubicBezTo>
                    <a:pt x="2864" y="4225"/>
                    <a:pt x="2757" y="4153"/>
                    <a:pt x="2649" y="4081"/>
                  </a:cubicBezTo>
                  <a:lnTo>
                    <a:pt x="2506" y="3938"/>
                  </a:lnTo>
                  <a:lnTo>
                    <a:pt x="2434" y="3902"/>
                  </a:lnTo>
                  <a:lnTo>
                    <a:pt x="2327" y="3759"/>
                  </a:lnTo>
                  <a:cubicBezTo>
                    <a:pt x="2291" y="3759"/>
                    <a:pt x="2255" y="3723"/>
                    <a:pt x="2220" y="3688"/>
                  </a:cubicBezTo>
                  <a:cubicBezTo>
                    <a:pt x="2148" y="3652"/>
                    <a:pt x="2076" y="3652"/>
                    <a:pt x="2005" y="3652"/>
                  </a:cubicBezTo>
                  <a:lnTo>
                    <a:pt x="1969" y="3652"/>
                  </a:lnTo>
                  <a:cubicBezTo>
                    <a:pt x="1898" y="3652"/>
                    <a:pt x="1826" y="3652"/>
                    <a:pt x="1754" y="3688"/>
                  </a:cubicBezTo>
                  <a:lnTo>
                    <a:pt x="1719" y="3688"/>
                  </a:lnTo>
                  <a:cubicBezTo>
                    <a:pt x="1575" y="3723"/>
                    <a:pt x="1396" y="3759"/>
                    <a:pt x="1217" y="3795"/>
                  </a:cubicBezTo>
                  <a:lnTo>
                    <a:pt x="1003" y="3795"/>
                  </a:lnTo>
                  <a:lnTo>
                    <a:pt x="895" y="3759"/>
                  </a:lnTo>
                  <a:lnTo>
                    <a:pt x="752" y="3688"/>
                  </a:lnTo>
                  <a:cubicBezTo>
                    <a:pt x="716" y="3652"/>
                    <a:pt x="681" y="3616"/>
                    <a:pt x="681" y="3580"/>
                  </a:cubicBezTo>
                  <a:cubicBezTo>
                    <a:pt x="645" y="3544"/>
                    <a:pt x="609" y="3509"/>
                    <a:pt x="609" y="3509"/>
                  </a:cubicBezTo>
                  <a:cubicBezTo>
                    <a:pt x="609" y="3473"/>
                    <a:pt x="609" y="3437"/>
                    <a:pt x="573" y="3401"/>
                  </a:cubicBezTo>
                  <a:cubicBezTo>
                    <a:pt x="573" y="3365"/>
                    <a:pt x="573" y="3330"/>
                    <a:pt x="573" y="3330"/>
                  </a:cubicBezTo>
                  <a:cubicBezTo>
                    <a:pt x="609" y="3151"/>
                    <a:pt x="645" y="3043"/>
                    <a:pt x="716" y="2900"/>
                  </a:cubicBezTo>
                  <a:cubicBezTo>
                    <a:pt x="859" y="2506"/>
                    <a:pt x="1074" y="2148"/>
                    <a:pt x="1253" y="1790"/>
                  </a:cubicBezTo>
                  <a:cubicBezTo>
                    <a:pt x="1468" y="1433"/>
                    <a:pt x="1719" y="1110"/>
                    <a:pt x="1969" y="788"/>
                  </a:cubicBezTo>
                  <a:lnTo>
                    <a:pt x="2148" y="573"/>
                  </a:lnTo>
                  <a:lnTo>
                    <a:pt x="2255" y="430"/>
                  </a:lnTo>
                  <a:cubicBezTo>
                    <a:pt x="2291" y="394"/>
                    <a:pt x="2327" y="323"/>
                    <a:pt x="2327" y="251"/>
                  </a:cubicBezTo>
                  <a:cubicBezTo>
                    <a:pt x="2327" y="180"/>
                    <a:pt x="2291" y="144"/>
                    <a:pt x="2255" y="72"/>
                  </a:cubicBezTo>
                  <a:cubicBezTo>
                    <a:pt x="2184" y="37"/>
                    <a:pt x="2148" y="1"/>
                    <a:pt x="20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5"/>
            <p:cNvSpPr/>
            <p:nvPr/>
          </p:nvSpPr>
          <p:spPr>
            <a:xfrm>
              <a:off x="2714225" y="1343825"/>
              <a:ext cx="59075" cy="164125"/>
            </a:xfrm>
            <a:custGeom>
              <a:rect b="b" l="l" r="r" t="t"/>
              <a:pathLst>
                <a:path extrusionOk="0" h="6565" w="2363">
                  <a:moveTo>
                    <a:pt x="1253" y="0"/>
                  </a:moveTo>
                  <a:cubicBezTo>
                    <a:pt x="1146" y="0"/>
                    <a:pt x="1038" y="36"/>
                    <a:pt x="931" y="36"/>
                  </a:cubicBezTo>
                  <a:cubicBezTo>
                    <a:pt x="680" y="108"/>
                    <a:pt x="430" y="251"/>
                    <a:pt x="251" y="466"/>
                  </a:cubicBezTo>
                  <a:cubicBezTo>
                    <a:pt x="215" y="501"/>
                    <a:pt x="179" y="537"/>
                    <a:pt x="179" y="573"/>
                  </a:cubicBezTo>
                  <a:cubicBezTo>
                    <a:pt x="179" y="645"/>
                    <a:pt x="215" y="716"/>
                    <a:pt x="251" y="752"/>
                  </a:cubicBezTo>
                  <a:cubicBezTo>
                    <a:pt x="287" y="788"/>
                    <a:pt x="322" y="788"/>
                    <a:pt x="394" y="788"/>
                  </a:cubicBezTo>
                  <a:cubicBezTo>
                    <a:pt x="430" y="788"/>
                    <a:pt x="501" y="788"/>
                    <a:pt x="537" y="752"/>
                  </a:cubicBezTo>
                  <a:lnTo>
                    <a:pt x="645" y="645"/>
                  </a:lnTo>
                  <a:cubicBezTo>
                    <a:pt x="716" y="609"/>
                    <a:pt x="788" y="537"/>
                    <a:pt x="895" y="501"/>
                  </a:cubicBezTo>
                  <a:cubicBezTo>
                    <a:pt x="967" y="501"/>
                    <a:pt x="1038" y="466"/>
                    <a:pt x="1146" y="430"/>
                  </a:cubicBezTo>
                  <a:lnTo>
                    <a:pt x="1396" y="430"/>
                  </a:lnTo>
                  <a:lnTo>
                    <a:pt x="1468" y="501"/>
                  </a:lnTo>
                  <a:lnTo>
                    <a:pt x="1504" y="537"/>
                  </a:lnTo>
                  <a:cubicBezTo>
                    <a:pt x="1504" y="573"/>
                    <a:pt x="1539" y="573"/>
                    <a:pt x="1539" y="609"/>
                  </a:cubicBezTo>
                  <a:cubicBezTo>
                    <a:pt x="1539" y="645"/>
                    <a:pt x="1575" y="680"/>
                    <a:pt x="1575" y="752"/>
                  </a:cubicBezTo>
                  <a:cubicBezTo>
                    <a:pt x="1575" y="824"/>
                    <a:pt x="1575" y="895"/>
                    <a:pt x="1575" y="967"/>
                  </a:cubicBezTo>
                  <a:cubicBezTo>
                    <a:pt x="1575" y="1038"/>
                    <a:pt x="1539" y="1110"/>
                    <a:pt x="1504" y="1217"/>
                  </a:cubicBezTo>
                  <a:cubicBezTo>
                    <a:pt x="1504" y="1253"/>
                    <a:pt x="1504" y="1253"/>
                    <a:pt x="1504" y="1289"/>
                  </a:cubicBezTo>
                  <a:cubicBezTo>
                    <a:pt x="1504" y="1360"/>
                    <a:pt x="1468" y="1432"/>
                    <a:pt x="1468" y="1504"/>
                  </a:cubicBezTo>
                  <a:cubicBezTo>
                    <a:pt x="1468" y="1611"/>
                    <a:pt x="1504" y="1718"/>
                    <a:pt x="1575" y="1790"/>
                  </a:cubicBezTo>
                  <a:cubicBezTo>
                    <a:pt x="1647" y="1862"/>
                    <a:pt x="1683" y="1897"/>
                    <a:pt x="1754" y="1933"/>
                  </a:cubicBezTo>
                  <a:lnTo>
                    <a:pt x="1790" y="1969"/>
                  </a:lnTo>
                  <a:cubicBezTo>
                    <a:pt x="1826" y="2005"/>
                    <a:pt x="1862" y="2005"/>
                    <a:pt x="1862" y="2041"/>
                  </a:cubicBezTo>
                  <a:cubicBezTo>
                    <a:pt x="1862" y="2076"/>
                    <a:pt x="1862" y="2076"/>
                    <a:pt x="1862" y="2076"/>
                  </a:cubicBezTo>
                  <a:lnTo>
                    <a:pt x="1862" y="2148"/>
                  </a:lnTo>
                  <a:cubicBezTo>
                    <a:pt x="1897" y="2220"/>
                    <a:pt x="1897" y="2255"/>
                    <a:pt x="1862" y="2327"/>
                  </a:cubicBezTo>
                  <a:cubicBezTo>
                    <a:pt x="1826" y="2542"/>
                    <a:pt x="1754" y="2721"/>
                    <a:pt x="1683" y="2935"/>
                  </a:cubicBezTo>
                  <a:lnTo>
                    <a:pt x="1647" y="3007"/>
                  </a:lnTo>
                  <a:cubicBezTo>
                    <a:pt x="1611" y="3043"/>
                    <a:pt x="1611" y="3079"/>
                    <a:pt x="1611" y="3114"/>
                  </a:cubicBezTo>
                  <a:lnTo>
                    <a:pt x="1611" y="3222"/>
                  </a:lnTo>
                  <a:cubicBezTo>
                    <a:pt x="1575" y="3293"/>
                    <a:pt x="1575" y="3329"/>
                    <a:pt x="1611" y="3401"/>
                  </a:cubicBezTo>
                  <a:cubicBezTo>
                    <a:pt x="1611" y="3437"/>
                    <a:pt x="1611" y="3472"/>
                    <a:pt x="1647" y="3508"/>
                  </a:cubicBezTo>
                  <a:cubicBezTo>
                    <a:pt x="1647" y="3544"/>
                    <a:pt x="1647" y="3544"/>
                    <a:pt x="1647" y="3544"/>
                  </a:cubicBezTo>
                  <a:lnTo>
                    <a:pt x="1683" y="3651"/>
                  </a:lnTo>
                  <a:lnTo>
                    <a:pt x="1718" y="3687"/>
                  </a:lnTo>
                  <a:lnTo>
                    <a:pt x="1718" y="3795"/>
                  </a:lnTo>
                  <a:lnTo>
                    <a:pt x="1718" y="3830"/>
                  </a:lnTo>
                  <a:lnTo>
                    <a:pt x="1683" y="3902"/>
                  </a:lnTo>
                  <a:cubicBezTo>
                    <a:pt x="1683" y="3938"/>
                    <a:pt x="1647" y="3973"/>
                    <a:pt x="1647" y="4009"/>
                  </a:cubicBezTo>
                  <a:lnTo>
                    <a:pt x="1504" y="4117"/>
                  </a:lnTo>
                  <a:cubicBezTo>
                    <a:pt x="1468" y="4152"/>
                    <a:pt x="1396" y="4188"/>
                    <a:pt x="1325" y="4224"/>
                  </a:cubicBezTo>
                  <a:lnTo>
                    <a:pt x="1181" y="4296"/>
                  </a:lnTo>
                  <a:lnTo>
                    <a:pt x="1146" y="4296"/>
                  </a:lnTo>
                  <a:cubicBezTo>
                    <a:pt x="1074" y="4296"/>
                    <a:pt x="967" y="4367"/>
                    <a:pt x="931" y="4403"/>
                  </a:cubicBezTo>
                  <a:cubicBezTo>
                    <a:pt x="895" y="4439"/>
                    <a:pt x="859" y="4475"/>
                    <a:pt x="824" y="4510"/>
                  </a:cubicBezTo>
                  <a:cubicBezTo>
                    <a:pt x="788" y="4582"/>
                    <a:pt x="788" y="4618"/>
                    <a:pt x="788" y="4689"/>
                  </a:cubicBezTo>
                  <a:cubicBezTo>
                    <a:pt x="788" y="4725"/>
                    <a:pt x="788" y="4761"/>
                    <a:pt x="788" y="4797"/>
                  </a:cubicBezTo>
                  <a:cubicBezTo>
                    <a:pt x="788" y="4868"/>
                    <a:pt x="824" y="4940"/>
                    <a:pt x="859" y="4976"/>
                  </a:cubicBezTo>
                  <a:cubicBezTo>
                    <a:pt x="895" y="5012"/>
                    <a:pt x="895" y="5047"/>
                    <a:pt x="931" y="5083"/>
                  </a:cubicBezTo>
                  <a:cubicBezTo>
                    <a:pt x="931" y="5119"/>
                    <a:pt x="967" y="5155"/>
                    <a:pt x="967" y="5191"/>
                  </a:cubicBezTo>
                  <a:cubicBezTo>
                    <a:pt x="967" y="5226"/>
                    <a:pt x="967" y="5262"/>
                    <a:pt x="967" y="5262"/>
                  </a:cubicBezTo>
                  <a:cubicBezTo>
                    <a:pt x="967" y="5298"/>
                    <a:pt x="967" y="5334"/>
                    <a:pt x="967" y="5369"/>
                  </a:cubicBezTo>
                  <a:lnTo>
                    <a:pt x="895" y="5477"/>
                  </a:lnTo>
                  <a:cubicBezTo>
                    <a:pt x="824" y="5548"/>
                    <a:pt x="788" y="5584"/>
                    <a:pt x="716" y="5656"/>
                  </a:cubicBezTo>
                  <a:cubicBezTo>
                    <a:pt x="609" y="5727"/>
                    <a:pt x="501" y="5763"/>
                    <a:pt x="430" y="5835"/>
                  </a:cubicBezTo>
                  <a:lnTo>
                    <a:pt x="358" y="5835"/>
                  </a:lnTo>
                  <a:cubicBezTo>
                    <a:pt x="215" y="5835"/>
                    <a:pt x="108" y="5906"/>
                    <a:pt x="36" y="6014"/>
                  </a:cubicBezTo>
                  <a:cubicBezTo>
                    <a:pt x="0" y="6085"/>
                    <a:pt x="0" y="6193"/>
                    <a:pt x="0" y="6264"/>
                  </a:cubicBezTo>
                  <a:lnTo>
                    <a:pt x="0" y="6300"/>
                  </a:lnTo>
                  <a:lnTo>
                    <a:pt x="0" y="6336"/>
                  </a:lnTo>
                  <a:cubicBezTo>
                    <a:pt x="36" y="6408"/>
                    <a:pt x="72" y="6443"/>
                    <a:pt x="143" y="6479"/>
                  </a:cubicBezTo>
                  <a:cubicBezTo>
                    <a:pt x="196" y="6532"/>
                    <a:pt x="267" y="6565"/>
                    <a:pt x="344" y="6565"/>
                  </a:cubicBezTo>
                  <a:cubicBezTo>
                    <a:pt x="372" y="6565"/>
                    <a:pt x="401" y="6560"/>
                    <a:pt x="430" y="6551"/>
                  </a:cubicBezTo>
                  <a:cubicBezTo>
                    <a:pt x="537" y="6551"/>
                    <a:pt x="680" y="6515"/>
                    <a:pt x="788" y="6408"/>
                  </a:cubicBezTo>
                  <a:cubicBezTo>
                    <a:pt x="967" y="6300"/>
                    <a:pt x="1146" y="6157"/>
                    <a:pt x="1289" y="5978"/>
                  </a:cubicBezTo>
                  <a:cubicBezTo>
                    <a:pt x="1396" y="5871"/>
                    <a:pt x="1468" y="5763"/>
                    <a:pt x="1504" y="5620"/>
                  </a:cubicBezTo>
                  <a:cubicBezTo>
                    <a:pt x="1539" y="5513"/>
                    <a:pt x="1575" y="5405"/>
                    <a:pt x="1575" y="5262"/>
                  </a:cubicBezTo>
                  <a:cubicBezTo>
                    <a:pt x="1575" y="5226"/>
                    <a:pt x="1575" y="5155"/>
                    <a:pt x="1575" y="5083"/>
                  </a:cubicBezTo>
                  <a:cubicBezTo>
                    <a:pt x="1539" y="5012"/>
                    <a:pt x="1539" y="4976"/>
                    <a:pt x="1504" y="4904"/>
                  </a:cubicBezTo>
                  <a:lnTo>
                    <a:pt x="1468" y="4833"/>
                  </a:lnTo>
                  <a:lnTo>
                    <a:pt x="1575" y="4797"/>
                  </a:lnTo>
                  <a:cubicBezTo>
                    <a:pt x="1754" y="4689"/>
                    <a:pt x="1933" y="4546"/>
                    <a:pt x="2041" y="4367"/>
                  </a:cubicBezTo>
                  <a:cubicBezTo>
                    <a:pt x="2148" y="4224"/>
                    <a:pt x="2220" y="4045"/>
                    <a:pt x="2220" y="3830"/>
                  </a:cubicBezTo>
                  <a:cubicBezTo>
                    <a:pt x="2220" y="3795"/>
                    <a:pt x="2220" y="3759"/>
                    <a:pt x="2220" y="3723"/>
                  </a:cubicBezTo>
                  <a:cubicBezTo>
                    <a:pt x="2220" y="3687"/>
                    <a:pt x="2220" y="3687"/>
                    <a:pt x="2220" y="3651"/>
                  </a:cubicBezTo>
                  <a:cubicBezTo>
                    <a:pt x="2220" y="3616"/>
                    <a:pt x="2220" y="3580"/>
                    <a:pt x="2184" y="3544"/>
                  </a:cubicBezTo>
                  <a:cubicBezTo>
                    <a:pt x="2148" y="3472"/>
                    <a:pt x="2148" y="3401"/>
                    <a:pt x="2112" y="3365"/>
                  </a:cubicBezTo>
                  <a:lnTo>
                    <a:pt x="2041" y="3258"/>
                  </a:lnTo>
                  <a:cubicBezTo>
                    <a:pt x="2076" y="3222"/>
                    <a:pt x="2076" y="3150"/>
                    <a:pt x="2112" y="3114"/>
                  </a:cubicBezTo>
                  <a:lnTo>
                    <a:pt x="2148" y="3043"/>
                  </a:lnTo>
                  <a:cubicBezTo>
                    <a:pt x="2184" y="2900"/>
                    <a:pt x="2255" y="2721"/>
                    <a:pt x="2291" y="2578"/>
                  </a:cubicBezTo>
                  <a:cubicBezTo>
                    <a:pt x="2363" y="2363"/>
                    <a:pt x="2363" y="2148"/>
                    <a:pt x="2291" y="1933"/>
                  </a:cubicBezTo>
                  <a:cubicBezTo>
                    <a:pt x="2255" y="1826"/>
                    <a:pt x="2184" y="1718"/>
                    <a:pt x="2112" y="1611"/>
                  </a:cubicBezTo>
                  <a:cubicBezTo>
                    <a:pt x="2076" y="1575"/>
                    <a:pt x="2041" y="1575"/>
                    <a:pt x="2005" y="1539"/>
                  </a:cubicBezTo>
                  <a:lnTo>
                    <a:pt x="1969" y="1504"/>
                  </a:lnTo>
                  <a:cubicBezTo>
                    <a:pt x="2005" y="1289"/>
                    <a:pt x="2041" y="1074"/>
                    <a:pt x="2076" y="824"/>
                  </a:cubicBezTo>
                  <a:cubicBezTo>
                    <a:pt x="2041" y="680"/>
                    <a:pt x="2041" y="573"/>
                    <a:pt x="1969" y="430"/>
                  </a:cubicBezTo>
                  <a:cubicBezTo>
                    <a:pt x="1933" y="394"/>
                    <a:pt x="1897" y="322"/>
                    <a:pt x="1862" y="287"/>
                  </a:cubicBezTo>
                  <a:cubicBezTo>
                    <a:pt x="1826" y="215"/>
                    <a:pt x="1754" y="179"/>
                    <a:pt x="1683" y="108"/>
                  </a:cubicBezTo>
                  <a:cubicBezTo>
                    <a:pt x="1575" y="36"/>
                    <a:pt x="1468" y="0"/>
                    <a:pt x="13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5"/>
            <p:cNvSpPr/>
            <p:nvPr/>
          </p:nvSpPr>
          <p:spPr>
            <a:xfrm>
              <a:off x="2209500" y="1546050"/>
              <a:ext cx="72525" cy="118150"/>
            </a:xfrm>
            <a:custGeom>
              <a:rect b="b" l="l" r="r" t="t"/>
              <a:pathLst>
                <a:path extrusionOk="0" h="4726" w="2901">
                  <a:moveTo>
                    <a:pt x="1182" y="1"/>
                  </a:moveTo>
                  <a:cubicBezTo>
                    <a:pt x="1039" y="1"/>
                    <a:pt x="896" y="1"/>
                    <a:pt x="753" y="72"/>
                  </a:cubicBezTo>
                  <a:cubicBezTo>
                    <a:pt x="609" y="108"/>
                    <a:pt x="502" y="216"/>
                    <a:pt x="395" y="323"/>
                  </a:cubicBezTo>
                  <a:cubicBezTo>
                    <a:pt x="287" y="430"/>
                    <a:pt x="180" y="574"/>
                    <a:pt x="108" y="717"/>
                  </a:cubicBezTo>
                  <a:cubicBezTo>
                    <a:pt x="37" y="896"/>
                    <a:pt x="1" y="1075"/>
                    <a:pt x="1" y="1254"/>
                  </a:cubicBezTo>
                  <a:cubicBezTo>
                    <a:pt x="1" y="1433"/>
                    <a:pt x="73" y="1612"/>
                    <a:pt x="144" y="1755"/>
                  </a:cubicBezTo>
                  <a:cubicBezTo>
                    <a:pt x="216" y="1898"/>
                    <a:pt x="323" y="2041"/>
                    <a:pt x="431" y="2149"/>
                  </a:cubicBezTo>
                  <a:cubicBezTo>
                    <a:pt x="502" y="2220"/>
                    <a:pt x="574" y="2256"/>
                    <a:pt x="645" y="2328"/>
                  </a:cubicBezTo>
                  <a:lnTo>
                    <a:pt x="681" y="2363"/>
                  </a:lnTo>
                  <a:lnTo>
                    <a:pt x="717" y="2399"/>
                  </a:lnTo>
                  <a:lnTo>
                    <a:pt x="681" y="2435"/>
                  </a:lnTo>
                  <a:lnTo>
                    <a:pt x="609" y="2507"/>
                  </a:lnTo>
                  <a:cubicBezTo>
                    <a:pt x="538" y="2614"/>
                    <a:pt x="466" y="2685"/>
                    <a:pt x="395" y="2793"/>
                  </a:cubicBezTo>
                  <a:cubicBezTo>
                    <a:pt x="359" y="2900"/>
                    <a:pt x="287" y="3008"/>
                    <a:pt x="252" y="3151"/>
                  </a:cubicBezTo>
                  <a:cubicBezTo>
                    <a:pt x="216" y="3222"/>
                    <a:pt x="216" y="3366"/>
                    <a:pt x="180" y="3473"/>
                  </a:cubicBezTo>
                  <a:cubicBezTo>
                    <a:pt x="180" y="3580"/>
                    <a:pt x="180" y="3724"/>
                    <a:pt x="216" y="3831"/>
                  </a:cubicBezTo>
                  <a:cubicBezTo>
                    <a:pt x="252" y="3938"/>
                    <a:pt x="287" y="4046"/>
                    <a:pt x="359" y="4153"/>
                  </a:cubicBezTo>
                  <a:cubicBezTo>
                    <a:pt x="395" y="4260"/>
                    <a:pt x="502" y="4368"/>
                    <a:pt x="574" y="4439"/>
                  </a:cubicBezTo>
                  <a:cubicBezTo>
                    <a:pt x="645" y="4511"/>
                    <a:pt x="753" y="4583"/>
                    <a:pt x="824" y="4618"/>
                  </a:cubicBezTo>
                  <a:cubicBezTo>
                    <a:pt x="896" y="4654"/>
                    <a:pt x="967" y="4654"/>
                    <a:pt x="1039" y="4690"/>
                  </a:cubicBezTo>
                  <a:cubicBezTo>
                    <a:pt x="1111" y="4690"/>
                    <a:pt x="1182" y="4690"/>
                    <a:pt x="1218" y="4726"/>
                  </a:cubicBezTo>
                  <a:lnTo>
                    <a:pt x="1433" y="4726"/>
                  </a:lnTo>
                  <a:cubicBezTo>
                    <a:pt x="1504" y="4690"/>
                    <a:pt x="1576" y="4690"/>
                    <a:pt x="1648" y="4690"/>
                  </a:cubicBezTo>
                  <a:cubicBezTo>
                    <a:pt x="1719" y="4654"/>
                    <a:pt x="1755" y="4654"/>
                    <a:pt x="1827" y="4618"/>
                  </a:cubicBezTo>
                  <a:lnTo>
                    <a:pt x="1862" y="4618"/>
                  </a:lnTo>
                  <a:lnTo>
                    <a:pt x="1970" y="4583"/>
                  </a:lnTo>
                  <a:lnTo>
                    <a:pt x="2005" y="4583"/>
                  </a:lnTo>
                  <a:cubicBezTo>
                    <a:pt x="2113" y="4511"/>
                    <a:pt x="2220" y="4439"/>
                    <a:pt x="2328" y="4404"/>
                  </a:cubicBezTo>
                  <a:lnTo>
                    <a:pt x="2399" y="4260"/>
                  </a:lnTo>
                  <a:lnTo>
                    <a:pt x="2650" y="4081"/>
                  </a:lnTo>
                  <a:cubicBezTo>
                    <a:pt x="2829" y="3974"/>
                    <a:pt x="2865" y="3795"/>
                    <a:pt x="2793" y="3616"/>
                  </a:cubicBezTo>
                  <a:cubicBezTo>
                    <a:pt x="2721" y="3509"/>
                    <a:pt x="2614" y="3437"/>
                    <a:pt x="2471" y="3437"/>
                  </a:cubicBezTo>
                  <a:cubicBezTo>
                    <a:pt x="2435" y="3437"/>
                    <a:pt x="2363" y="3473"/>
                    <a:pt x="2328" y="3473"/>
                  </a:cubicBezTo>
                  <a:lnTo>
                    <a:pt x="2041" y="3652"/>
                  </a:lnTo>
                  <a:lnTo>
                    <a:pt x="1934" y="3724"/>
                  </a:lnTo>
                  <a:cubicBezTo>
                    <a:pt x="1791" y="3795"/>
                    <a:pt x="1648" y="3867"/>
                    <a:pt x="1469" y="3974"/>
                  </a:cubicBezTo>
                  <a:lnTo>
                    <a:pt x="1325" y="4010"/>
                  </a:lnTo>
                  <a:lnTo>
                    <a:pt x="1146" y="4010"/>
                  </a:lnTo>
                  <a:lnTo>
                    <a:pt x="1039" y="3974"/>
                  </a:lnTo>
                  <a:lnTo>
                    <a:pt x="932" y="3903"/>
                  </a:lnTo>
                  <a:lnTo>
                    <a:pt x="824" y="3831"/>
                  </a:lnTo>
                  <a:cubicBezTo>
                    <a:pt x="788" y="3759"/>
                    <a:pt x="788" y="3724"/>
                    <a:pt x="753" y="3688"/>
                  </a:cubicBezTo>
                  <a:cubicBezTo>
                    <a:pt x="717" y="3652"/>
                    <a:pt x="717" y="3580"/>
                    <a:pt x="717" y="3545"/>
                  </a:cubicBezTo>
                  <a:cubicBezTo>
                    <a:pt x="717" y="3473"/>
                    <a:pt x="717" y="3401"/>
                    <a:pt x="717" y="3330"/>
                  </a:cubicBezTo>
                  <a:cubicBezTo>
                    <a:pt x="717" y="3258"/>
                    <a:pt x="753" y="3187"/>
                    <a:pt x="788" y="3115"/>
                  </a:cubicBezTo>
                  <a:cubicBezTo>
                    <a:pt x="824" y="3008"/>
                    <a:pt x="896" y="2900"/>
                    <a:pt x="967" y="2793"/>
                  </a:cubicBezTo>
                  <a:lnTo>
                    <a:pt x="1039" y="2721"/>
                  </a:lnTo>
                  <a:lnTo>
                    <a:pt x="1075" y="2685"/>
                  </a:lnTo>
                  <a:lnTo>
                    <a:pt x="1111" y="2614"/>
                  </a:lnTo>
                  <a:cubicBezTo>
                    <a:pt x="1146" y="2578"/>
                    <a:pt x="1182" y="2542"/>
                    <a:pt x="1218" y="2507"/>
                  </a:cubicBezTo>
                  <a:cubicBezTo>
                    <a:pt x="1218" y="2471"/>
                    <a:pt x="1254" y="2471"/>
                    <a:pt x="1254" y="2435"/>
                  </a:cubicBezTo>
                  <a:cubicBezTo>
                    <a:pt x="1290" y="2507"/>
                    <a:pt x="1325" y="2578"/>
                    <a:pt x="1361" y="2650"/>
                  </a:cubicBezTo>
                  <a:cubicBezTo>
                    <a:pt x="1469" y="2757"/>
                    <a:pt x="1612" y="2829"/>
                    <a:pt x="1755" y="2864"/>
                  </a:cubicBezTo>
                  <a:lnTo>
                    <a:pt x="2005" y="2864"/>
                  </a:lnTo>
                  <a:cubicBezTo>
                    <a:pt x="2077" y="2864"/>
                    <a:pt x="2149" y="2829"/>
                    <a:pt x="2256" y="2829"/>
                  </a:cubicBezTo>
                  <a:cubicBezTo>
                    <a:pt x="2399" y="2793"/>
                    <a:pt x="2542" y="2757"/>
                    <a:pt x="2686" y="2685"/>
                  </a:cubicBezTo>
                  <a:cubicBezTo>
                    <a:pt x="2829" y="2650"/>
                    <a:pt x="2900" y="2507"/>
                    <a:pt x="2865" y="2363"/>
                  </a:cubicBezTo>
                  <a:cubicBezTo>
                    <a:pt x="2829" y="2256"/>
                    <a:pt x="2757" y="2184"/>
                    <a:pt x="2614" y="2184"/>
                  </a:cubicBezTo>
                  <a:lnTo>
                    <a:pt x="2578" y="2220"/>
                  </a:lnTo>
                  <a:lnTo>
                    <a:pt x="2399" y="2256"/>
                  </a:lnTo>
                  <a:lnTo>
                    <a:pt x="2256" y="2256"/>
                  </a:lnTo>
                  <a:lnTo>
                    <a:pt x="2077" y="2292"/>
                  </a:lnTo>
                  <a:lnTo>
                    <a:pt x="1827" y="2292"/>
                  </a:lnTo>
                  <a:lnTo>
                    <a:pt x="1791" y="2256"/>
                  </a:lnTo>
                  <a:cubicBezTo>
                    <a:pt x="1791" y="2256"/>
                    <a:pt x="1755" y="2220"/>
                    <a:pt x="1755" y="2220"/>
                  </a:cubicBezTo>
                  <a:cubicBezTo>
                    <a:pt x="1755" y="2184"/>
                    <a:pt x="1719" y="2149"/>
                    <a:pt x="1719" y="2113"/>
                  </a:cubicBezTo>
                  <a:cubicBezTo>
                    <a:pt x="1719" y="2077"/>
                    <a:pt x="1719" y="2005"/>
                    <a:pt x="1719" y="1970"/>
                  </a:cubicBezTo>
                  <a:cubicBezTo>
                    <a:pt x="1755" y="1898"/>
                    <a:pt x="1755" y="1826"/>
                    <a:pt x="1791" y="1755"/>
                  </a:cubicBezTo>
                  <a:cubicBezTo>
                    <a:pt x="1827" y="1683"/>
                    <a:pt x="1862" y="1612"/>
                    <a:pt x="1898" y="1576"/>
                  </a:cubicBezTo>
                  <a:cubicBezTo>
                    <a:pt x="1970" y="1504"/>
                    <a:pt x="2041" y="1433"/>
                    <a:pt x="2113" y="1361"/>
                  </a:cubicBezTo>
                  <a:cubicBezTo>
                    <a:pt x="2149" y="1289"/>
                    <a:pt x="2184" y="1218"/>
                    <a:pt x="2184" y="1146"/>
                  </a:cubicBezTo>
                  <a:cubicBezTo>
                    <a:pt x="2184" y="1075"/>
                    <a:pt x="2149" y="1003"/>
                    <a:pt x="2113" y="967"/>
                  </a:cubicBezTo>
                  <a:cubicBezTo>
                    <a:pt x="2041" y="896"/>
                    <a:pt x="1970" y="896"/>
                    <a:pt x="1934" y="896"/>
                  </a:cubicBezTo>
                  <a:cubicBezTo>
                    <a:pt x="1827" y="896"/>
                    <a:pt x="1791" y="896"/>
                    <a:pt x="1719" y="967"/>
                  </a:cubicBezTo>
                  <a:cubicBezTo>
                    <a:pt x="1612" y="1075"/>
                    <a:pt x="1504" y="1182"/>
                    <a:pt x="1433" y="1289"/>
                  </a:cubicBezTo>
                  <a:cubicBezTo>
                    <a:pt x="1325" y="1433"/>
                    <a:pt x="1254" y="1576"/>
                    <a:pt x="1218" y="1755"/>
                  </a:cubicBezTo>
                  <a:cubicBezTo>
                    <a:pt x="1182" y="1862"/>
                    <a:pt x="1182" y="1970"/>
                    <a:pt x="1182" y="2077"/>
                  </a:cubicBezTo>
                  <a:lnTo>
                    <a:pt x="1111" y="2041"/>
                  </a:lnTo>
                  <a:cubicBezTo>
                    <a:pt x="1111" y="2005"/>
                    <a:pt x="1075" y="2005"/>
                    <a:pt x="1039" y="2005"/>
                  </a:cubicBezTo>
                  <a:lnTo>
                    <a:pt x="967" y="1934"/>
                  </a:lnTo>
                  <a:cubicBezTo>
                    <a:pt x="932" y="1898"/>
                    <a:pt x="860" y="1862"/>
                    <a:pt x="788" y="1826"/>
                  </a:cubicBezTo>
                  <a:cubicBezTo>
                    <a:pt x="717" y="1755"/>
                    <a:pt x="645" y="1683"/>
                    <a:pt x="609" y="1647"/>
                  </a:cubicBezTo>
                  <a:cubicBezTo>
                    <a:pt x="574" y="1576"/>
                    <a:pt x="538" y="1504"/>
                    <a:pt x="502" y="1468"/>
                  </a:cubicBezTo>
                  <a:cubicBezTo>
                    <a:pt x="466" y="1397"/>
                    <a:pt x="466" y="1325"/>
                    <a:pt x="431" y="1254"/>
                  </a:cubicBezTo>
                  <a:cubicBezTo>
                    <a:pt x="431" y="1182"/>
                    <a:pt x="431" y="1111"/>
                    <a:pt x="431" y="1039"/>
                  </a:cubicBezTo>
                  <a:cubicBezTo>
                    <a:pt x="466" y="967"/>
                    <a:pt x="466" y="896"/>
                    <a:pt x="502" y="824"/>
                  </a:cubicBezTo>
                  <a:cubicBezTo>
                    <a:pt x="538" y="753"/>
                    <a:pt x="574" y="681"/>
                    <a:pt x="609" y="609"/>
                  </a:cubicBezTo>
                  <a:cubicBezTo>
                    <a:pt x="681" y="538"/>
                    <a:pt x="717" y="502"/>
                    <a:pt x="788" y="430"/>
                  </a:cubicBezTo>
                  <a:lnTo>
                    <a:pt x="896" y="395"/>
                  </a:lnTo>
                  <a:lnTo>
                    <a:pt x="1039" y="323"/>
                  </a:lnTo>
                  <a:lnTo>
                    <a:pt x="1146" y="323"/>
                  </a:lnTo>
                  <a:cubicBezTo>
                    <a:pt x="1254" y="323"/>
                    <a:pt x="1325" y="251"/>
                    <a:pt x="1325" y="180"/>
                  </a:cubicBezTo>
                  <a:cubicBezTo>
                    <a:pt x="1325" y="72"/>
                    <a:pt x="1254" y="1"/>
                    <a:pt x="1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5"/>
            <p:cNvSpPr/>
            <p:nvPr/>
          </p:nvSpPr>
          <p:spPr>
            <a:xfrm>
              <a:off x="2237250" y="1466425"/>
              <a:ext cx="42075" cy="86825"/>
            </a:xfrm>
            <a:custGeom>
              <a:rect b="b" l="l" r="r" t="t"/>
              <a:pathLst>
                <a:path extrusionOk="0" h="3473" w="1683">
                  <a:moveTo>
                    <a:pt x="752" y="0"/>
                  </a:moveTo>
                  <a:cubicBezTo>
                    <a:pt x="717" y="0"/>
                    <a:pt x="681" y="36"/>
                    <a:pt x="645" y="72"/>
                  </a:cubicBezTo>
                  <a:cubicBezTo>
                    <a:pt x="609" y="108"/>
                    <a:pt x="573" y="143"/>
                    <a:pt x="538" y="179"/>
                  </a:cubicBezTo>
                  <a:cubicBezTo>
                    <a:pt x="502" y="215"/>
                    <a:pt x="466" y="287"/>
                    <a:pt x="430" y="322"/>
                  </a:cubicBezTo>
                  <a:cubicBezTo>
                    <a:pt x="359" y="430"/>
                    <a:pt x="323" y="573"/>
                    <a:pt x="287" y="716"/>
                  </a:cubicBezTo>
                  <a:cubicBezTo>
                    <a:pt x="287" y="823"/>
                    <a:pt x="287" y="967"/>
                    <a:pt x="287" y="1074"/>
                  </a:cubicBezTo>
                  <a:cubicBezTo>
                    <a:pt x="323" y="1146"/>
                    <a:pt x="359" y="1181"/>
                    <a:pt x="359" y="1253"/>
                  </a:cubicBezTo>
                  <a:cubicBezTo>
                    <a:pt x="394" y="1289"/>
                    <a:pt x="466" y="1360"/>
                    <a:pt x="502" y="1396"/>
                  </a:cubicBezTo>
                  <a:lnTo>
                    <a:pt x="573" y="1432"/>
                  </a:lnTo>
                  <a:lnTo>
                    <a:pt x="573" y="1468"/>
                  </a:lnTo>
                  <a:cubicBezTo>
                    <a:pt x="430" y="1611"/>
                    <a:pt x="287" y="1754"/>
                    <a:pt x="180" y="1933"/>
                  </a:cubicBezTo>
                  <a:cubicBezTo>
                    <a:pt x="108" y="2005"/>
                    <a:pt x="72" y="2112"/>
                    <a:pt x="36" y="2219"/>
                  </a:cubicBezTo>
                  <a:cubicBezTo>
                    <a:pt x="1" y="2327"/>
                    <a:pt x="1" y="2470"/>
                    <a:pt x="1" y="2577"/>
                  </a:cubicBezTo>
                  <a:cubicBezTo>
                    <a:pt x="1" y="2685"/>
                    <a:pt x="1" y="2792"/>
                    <a:pt x="36" y="2900"/>
                  </a:cubicBezTo>
                  <a:cubicBezTo>
                    <a:pt x="72" y="3007"/>
                    <a:pt x="144" y="3114"/>
                    <a:pt x="251" y="3186"/>
                  </a:cubicBezTo>
                  <a:cubicBezTo>
                    <a:pt x="394" y="3293"/>
                    <a:pt x="502" y="3365"/>
                    <a:pt x="645" y="3436"/>
                  </a:cubicBezTo>
                  <a:cubicBezTo>
                    <a:pt x="681" y="3436"/>
                    <a:pt x="717" y="3472"/>
                    <a:pt x="752" y="3472"/>
                  </a:cubicBezTo>
                  <a:cubicBezTo>
                    <a:pt x="824" y="3472"/>
                    <a:pt x="860" y="3436"/>
                    <a:pt x="895" y="3365"/>
                  </a:cubicBezTo>
                  <a:cubicBezTo>
                    <a:pt x="931" y="3293"/>
                    <a:pt x="931" y="3186"/>
                    <a:pt x="824" y="3150"/>
                  </a:cubicBezTo>
                  <a:cubicBezTo>
                    <a:pt x="681" y="3043"/>
                    <a:pt x="609" y="2971"/>
                    <a:pt x="502" y="2900"/>
                  </a:cubicBezTo>
                  <a:cubicBezTo>
                    <a:pt x="466" y="2900"/>
                    <a:pt x="430" y="2864"/>
                    <a:pt x="430" y="2828"/>
                  </a:cubicBezTo>
                  <a:cubicBezTo>
                    <a:pt x="394" y="2792"/>
                    <a:pt x="359" y="2756"/>
                    <a:pt x="359" y="2721"/>
                  </a:cubicBezTo>
                  <a:cubicBezTo>
                    <a:pt x="323" y="2685"/>
                    <a:pt x="323" y="2613"/>
                    <a:pt x="323" y="2577"/>
                  </a:cubicBezTo>
                  <a:cubicBezTo>
                    <a:pt x="323" y="2506"/>
                    <a:pt x="323" y="2434"/>
                    <a:pt x="323" y="2363"/>
                  </a:cubicBezTo>
                  <a:cubicBezTo>
                    <a:pt x="323" y="2291"/>
                    <a:pt x="359" y="2219"/>
                    <a:pt x="394" y="2184"/>
                  </a:cubicBezTo>
                  <a:cubicBezTo>
                    <a:pt x="394" y="2112"/>
                    <a:pt x="430" y="2076"/>
                    <a:pt x="466" y="2040"/>
                  </a:cubicBezTo>
                  <a:cubicBezTo>
                    <a:pt x="538" y="1933"/>
                    <a:pt x="609" y="1861"/>
                    <a:pt x="717" y="1790"/>
                  </a:cubicBezTo>
                  <a:lnTo>
                    <a:pt x="788" y="1718"/>
                  </a:lnTo>
                  <a:cubicBezTo>
                    <a:pt x="824" y="1683"/>
                    <a:pt x="860" y="1647"/>
                    <a:pt x="860" y="1575"/>
                  </a:cubicBezTo>
                  <a:cubicBezTo>
                    <a:pt x="860" y="1575"/>
                    <a:pt x="860" y="1539"/>
                    <a:pt x="860" y="1539"/>
                  </a:cubicBezTo>
                  <a:lnTo>
                    <a:pt x="1468" y="1539"/>
                  </a:lnTo>
                  <a:cubicBezTo>
                    <a:pt x="1576" y="1539"/>
                    <a:pt x="1647" y="1468"/>
                    <a:pt x="1647" y="1360"/>
                  </a:cubicBezTo>
                  <a:cubicBezTo>
                    <a:pt x="1683" y="1253"/>
                    <a:pt x="1576" y="1181"/>
                    <a:pt x="1468" y="1181"/>
                  </a:cubicBezTo>
                  <a:lnTo>
                    <a:pt x="967" y="1181"/>
                  </a:lnTo>
                  <a:cubicBezTo>
                    <a:pt x="895" y="1181"/>
                    <a:pt x="824" y="1181"/>
                    <a:pt x="752" y="1146"/>
                  </a:cubicBezTo>
                  <a:lnTo>
                    <a:pt x="681" y="1110"/>
                  </a:lnTo>
                  <a:cubicBezTo>
                    <a:pt x="681" y="1074"/>
                    <a:pt x="681" y="1074"/>
                    <a:pt x="645" y="1074"/>
                  </a:cubicBezTo>
                  <a:lnTo>
                    <a:pt x="609" y="1002"/>
                  </a:lnTo>
                  <a:lnTo>
                    <a:pt x="609" y="931"/>
                  </a:lnTo>
                  <a:cubicBezTo>
                    <a:pt x="609" y="895"/>
                    <a:pt x="609" y="823"/>
                    <a:pt x="609" y="788"/>
                  </a:cubicBezTo>
                  <a:cubicBezTo>
                    <a:pt x="645" y="680"/>
                    <a:pt x="645" y="573"/>
                    <a:pt x="681" y="501"/>
                  </a:cubicBezTo>
                  <a:cubicBezTo>
                    <a:pt x="717" y="430"/>
                    <a:pt x="752" y="394"/>
                    <a:pt x="752" y="358"/>
                  </a:cubicBezTo>
                  <a:lnTo>
                    <a:pt x="860" y="287"/>
                  </a:lnTo>
                  <a:cubicBezTo>
                    <a:pt x="895" y="251"/>
                    <a:pt x="895" y="215"/>
                    <a:pt x="895" y="179"/>
                  </a:cubicBezTo>
                  <a:cubicBezTo>
                    <a:pt x="895" y="143"/>
                    <a:pt x="895" y="108"/>
                    <a:pt x="860" y="72"/>
                  </a:cubicBezTo>
                  <a:cubicBezTo>
                    <a:pt x="824" y="36"/>
                    <a:pt x="78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5"/>
            <p:cNvSpPr/>
            <p:nvPr/>
          </p:nvSpPr>
          <p:spPr>
            <a:xfrm>
              <a:off x="2109275" y="1634650"/>
              <a:ext cx="77900" cy="145900"/>
            </a:xfrm>
            <a:custGeom>
              <a:rect b="b" l="l" r="r" t="t"/>
              <a:pathLst>
                <a:path extrusionOk="0" h="5836" w="3116">
                  <a:moveTo>
                    <a:pt x="1182" y="1"/>
                  </a:moveTo>
                  <a:cubicBezTo>
                    <a:pt x="1075" y="1"/>
                    <a:pt x="1003" y="36"/>
                    <a:pt x="932" y="108"/>
                  </a:cubicBezTo>
                  <a:lnTo>
                    <a:pt x="824" y="215"/>
                  </a:lnTo>
                  <a:cubicBezTo>
                    <a:pt x="753" y="287"/>
                    <a:pt x="717" y="323"/>
                    <a:pt x="645" y="394"/>
                  </a:cubicBezTo>
                  <a:cubicBezTo>
                    <a:pt x="609" y="466"/>
                    <a:pt x="574" y="537"/>
                    <a:pt x="574" y="609"/>
                  </a:cubicBezTo>
                  <a:cubicBezTo>
                    <a:pt x="538" y="716"/>
                    <a:pt x="538" y="824"/>
                    <a:pt x="574" y="931"/>
                  </a:cubicBezTo>
                  <a:cubicBezTo>
                    <a:pt x="574" y="1003"/>
                    <a:pt x="609" y="1074"/>
                    <a:pt x="609" y="1110"/>
                  </a:cubicBezTo>
                  <a:lnTo>
                    <a:pt x="609" y="1146"/>
                  </a:lnTo>
                  <a:cubicBezTo>
                    <a:pt x="645" y="1218"/>
                    <a:pt x="681" y="1289"/>
                    <a:pt x="753" y="1325"/>
                  </a:cubicBezTo>
                  <a:cubicBezTo>
                    <a:pt x="824" y="1432"/>
                    <a:pt x="896" y="1540"/>
                    <a:pt x="1003" y="1611"/>
                  </a:cubicBezTo>
                  <a:cubicBezTo>
                    <a:pt x="896" y="1611"/>
                    <a:pt x="788" y="1647"/>
                    <a:pt x="717" y="1683"/>
                  </a:cubicBezTo>
                  <a:cubicBezTo>
                    <a:pt x="574" y="1755"/>
                    <a:pt x="466" y="1826"/>
                    <a:pt x="359" y="1933"/>
                  </a:cubicBezTo>
                  <a:cubicBezTo>
                    <a:pt x="252" y="2041"/>
                    <a:pt x="180" y="2184"/>
                    <a:pt x="108" y="2291"/>
                  </a:cubicBezTo>
                  <a:cubicBezTo>
                    <a:pt x="37" y="2435"/>
                    <a:pt x="1" y="2614"/>
                    <a:pt x="1" y="2793"/>
                  </a:cubicBezTo>
                  <a:lnTo>
                    <a:pt x="1" y="2972"/>
                  </a:lnTo>
                  <a:cubicBezTo>
                    <a:pt x="37" y="3043"/>
                    <a:pt x="37" y="3115"/>
                    <a:pt x="73" y="3150"/>
                  </a:cubicBezTo>
                  <a:cubicBezTo>
                    <a:pt x="108" y="3222"/>
                    <a:pt x="108" y="3258"/>
                    <a:pt x="180" y="3294"/>
                  </a:cubicBezTo>
                  <a:lnTo>
                    <a:pt x="180" y="3329"/>
                  </a:lnTo>
                  <a:cubicBezTo>
                    <a:pt x="252" y="3401"/>
                    <a:pt x="287" y="3437"/>
                    <a:pt x="359" y="3508"/>
                  </a:cubicBezTo>
                  <a:cubicBezTo>
                    <a:pt x="430" y="3580"/>
                    <a:pt x="538" y="3652"/>
                    <a:pt x="645" y="3723"/>
                  </a:cubicBezTo>
                  <a:lnTo>
                    <a:pt x="609" y="3795"/>
                  </a:lnTo>
                  <a:cubicBezTo>
                    <a:pt x="502" y="3902"/>
                    <a:pt x="430" y="4010"/>
                    <a:pt x="359" y="4153"/>
                  </a:cubicBezTo>
                  <a:cubicBezTo>
                    <a:pt x="216" y="4475"/>
                    <a:pt x="180" y="4797"/>
                    <a:pt x="287" y="5119"/>
                  </a:cubicBezTo>
                  <a:cubicBezTo>
                    <a:pt x="323" y="5262"/>
                    <a:pt x="395" y="5406"/>
                    <a:pt x="502" y="5513"/>
                  </a:cubicBezTo>
                  <a:cubicBezTo>
                    <a:pt x="574" y="5585"/>
                    <a:pt x="609" y="5620"/>
                    <a:pt x="681" y="5692"/>
                  </a:cubicBezTo>
                  <a:cubicBezTo>
                    <a:pt x="753" y="5728"/>
                    <a:pt x="860" y="5764"/>
                    <a:pt x="932" y="5799"/>
                  </a:cubicBezTo>
                  <a:cubicBezTo>
                    <a:pt x="1003" y="5799"/>
                    <a:pt x="1075" y="5835"/>
                    <a:pt x="1146" y="5835"/>
                  </a:cubicBezTo>
                  <a:lnTo>
                    <a:pt x="1397" y="5835"/>
                  </a:lnTo>
                  <a:cubicBezTo>
                    <a:pt x="1469" y="5835"/>
                    <a:pt x="1540" y="5799"/>
                    <a:pt x="1576" y="5764"/>
                  </a:cubicBezTo>
                  <a:lnTo>
                    <a:pt x="1612" y="5764"/>
                  </a:lnTo>
                  <a:cubicBezTo>
                    <a:pt x="1719" y="5728"/>
                    <a:pt x="1791" y="5692"/>
                    <a:pt x="1862" y="5656"/>
                  </a:cubicBezTo>
                  <a:cubicBezTo>
                    <a:pt x="1934" y="5620"/>
                    <a:pt x="1970" y="5585"/>
                    <a:pt x="2005" y="5549"/>
                  </a:cubicBezTo>
                  <a:cubicBezTo>
                    <a:pt x="2041" y="5477"/>
                    <a:pt x="2041" y="5370"/>
                    <a:pt x="2041" y="5298"/>
                  </a:cubicBezTo>
                  <a:cubicBezTo>
                    <a:pt x="2005" y="5155"/>
                    <a:pt x="1862" y="5048"/>
                    <a:pt x="1719" y="5048"/>
                  </a:cubicBezTo>
                  <a:lnTo>
                    <a:pt x="1540" y="5048"/>
                  </a:lnTo>
                  <a:cubicBezTo>
                    <a:pt x="1433" y="5083"/>
                    <a:pt x="1325" y="5083"/>
                    <a:pt x="1218" y="5119"/>
                  </a:cubicBezTo>
                  <a:lnTo>
                    <a:pt x="1075" y="5119"/>
                  </a:lnTo>
                  <a:lnTo>
                    <a:pt x="1003" y="5083"/>
                  </a:lnTo>
                  <a:lnTo>
                    <a:pt x="932" y="5012"/>
                  </a:lnTo>
                  <a:cubicBezTo>
                    <a:pt x="896" y="4976"/>
                    <a:pt x="896" y="4940"/>
                    <a:pt x="860" y="4904"/>
                  </a:cubicBezTo>
                  <a:cubicBezTo>
                    <a:pt x="860" y="4869"/>
                    <a:pt x="860" y="4833"/>
                    <a:pt x="824" y="4797"/>
                  </a:cubicBezTo>
                  <a:cubicBezTo>
                    <a:pt x="824" y="4725"/>
                    <a:pt x="824" y="4690"/>
                    <a:pt x="824" y="4618"/>
                  </a:cubicBezTo>
                  <a:cubicBezTo>
                    <a:pt x="860" y="4546"/>
                    <a:pt x="860" y="4475"/>
                    <a:pt x="896" y="4403"/>
                  </a:cubicBezTo>
                  <a:cubicBezTo>
                    <a:pt x="932" y="4332"/>
                    <a:pt x="967" y="4296"/>
                    <a:pt x="967" y="4224"/>
                  </a:cubicBezTo>
                  <a:cubicBezTo>
                    <a:pt x="1039" y="4153"/>
                    <a:pt x="1146" y="4081"/>
                    <a:pt x="1218" y="4045"/>
                  </a:cubicBezTo>
                  <a:cubicBezTo>
                    <a:pt x="1254" y="4010"/>
                    <a:pt x="1254" y="4010"/>
                    <a:pt x="1290" y="3974"/>
                  </a:cubicBezTo>
                  <a:cubicBezTo>
                    <a:pt x="1325" y="3938"/>
                    <a:pt x="1361" y="3902"/>
                    <a:pt x="1397" y="3831"/>
                  </a:cubicBezTo>
                  <a:cubicBezTo>
                    <a:pt x="1397" y="3795"/>
                    <a:pt x="1433" y="3723"/>
                    <a:pt x="1433" y="3687"/>
                  </a:cubicBezTo>
                  <a:cubicBezTo>
                    <a:pt x="1433" y="3580"/>
                    <a:pt x="1397" y="3508"/>
                    <a:pt x="1325" y="3437"/>
                  </a:cubicBezTo>
                  <a:cubicBezTo>
                    <a:pt x="1290" y="3401"/>
                    <a:pt x="1254" y="3365"/>
                    <a:pt x="1218" y="3365"/>
                  </a:cubicBezTo>
                  <a:lnTo>
                    <a:pt x="1182" y="3365"/>
                  </a:lnTo>
                  <a:cubicBezTo>
                    <a:pt x="1111" y="3329"/>
                    <a:pt x="1039" y="3258"/>
                    <a:pt x="967" y="3222"/>
                  </a:cubicBezTo>
                  <a:cubicBezTo>
                    <a:pt x="860" y="3150"/>
                    <a:pt x="753" y="3043"/>
                    <a:pt x="681" y="2936"/>
                  </a:cubicBezTo>
                  <a:lnTo>
                    <a:pt x="645" y="2900"/>
                  </a:lnTo>
                  <a:lnTo>
                    <a:pt x="645" y="2828"/>
                  </a:lnTo>
                  <a:cubicBezTo>
                    <a:pt x="609" y="2757"/>
                    <a:pt x="609" y="2685"/>
                    <a:pt x="645" y="2614"/>
                  </a:cubicBezTo>
                  <a:lnTo>
                    <a:pt x="645" y="2506"/>
                  </a:lnTo>
                  <a:cubicBezTo>
                    <a:pt x="681" y="2435"/>
                    <a:pt x="717" y="2363"/>
                    <a:pt x="788" y="2327"/>
                  </a:cubicBezTo>
                  <a:cubicBezTo>
                    <a:pt x="824" y="2256"/>
                    <a:pt x="860" y="2220"/>
                    <a:pt x="896" y="2184"/>
                  </a:cubicBezTo>
                  <a:lnTo>
                    <a:pt x="1003" y="2112"/>
                  </a:lnTo>
                  <a:lnTo>
                    <a:pt x="1146" y="2112"/>
                  </a:lnTo>
                  <a:cubicBezTo>
                    <a:pt x="1182" y="2112"/>
                    <a:pt x="1254" y="2112"/>
                    <a:pt x="1325" y="2041"/>
                  </a:cubicBezTo>
                  <a:cubicBezTo>
                    <a:pt x="1361" y="2005"/>
                    <a:pt x="1397" y="1933"/>
                    <a:pt x="1397" y="1862"/>
                  </a:cubicBezTo>
                  <a:cubicBezTo>
                    <a:pt x="1540" y="2005"/>
                    <a:pt x="1719" y="2112"/>
                    <a:pt x="1898" y="2184"/>
                  </a:cubicBezTo>
                  <a:cubicBezTo>
                    <a:pt x="1934" y="2220"/>
                    <a:pt x="2005" y="2256"/>
                    <a:pt x="2041" y="2256"/>
                  </a:cubicBezTo>
                  <a:lnTo>
                    <a:pt x="2077" y="2256"/>
                  </a:lnTo>
                  <a:cubicBezTo>
                    <a:pt x="2041" y="2291"/>
                    <a:pt x="2041" y="2327"/>
                    <a:pt x="2005" y="2363"/>
                  </a:cubicBezTo>
                  <a:cubicBezTo>
                    <a:pt x="1934" y="2470"/>
                    <a:pt x="1898" y="2614"/>
                    <a:pt x="1862" y="2721"/>
                  </a:cubicBezTo>
                  <a:cubicBezTo>
                    <a:pt x="1826" y="2864"/>
                    <a:pt x="1826" y="3007"/>
                    <a:pt x="1862" y="3115"/>
                  </a:cubicBezTo>
                  <a:cubicBezTo>
                    <a:pt x="1898" y="3365"/>
                    <a:pt x="2041" y="3580"/>
                    <a:pt x="2256" y="3723"/>
                  </a:cubicBezTo>
                  <a:cubicBezTo>
                    <a:pt x="2363" y="3831"/>
                    <a:pt x="2507" y="3902"/>
                    <a:pt x="2686" y="3974"/>
                  </a:cubicBezTo>
                  <a:cubicBezTo>
                    <a:pt x="2721" y="3974"/>
                    <a:pt x="2757" y="4010"/>
                    <a:pt x="2829" y="4010"/>
                  </a:cubicBezTo>
                  <a:lnTo>
                    <a:pt x="2900" y="4010"/>
                  </a:lnTo>
                  <a:cubicBezTo>
                    <a:pt x="3044" y="3938"/>
                    <a:pt x="3115" y="3795"/>
                    <a:pt x="3079" y="3652"/>
                  </a:cubicBezTo>
                  <a:cubicBezTo>
                    <a:pt x="3079" y="3544"/>
                    <a:pt x="3008" y="3437"/>
                    <a:pt x="2936" y="3401"/>
                  </a:cubicBezTo>
                  <a:lnTo>
                    <a:pt x="2865" y="3365"/>
                  </a:lnTo>
                  <a:cubicBezTo>
                    <a:pt x="2721" y="3329"/>
                    <a:pt x="2614" y="3258"/>
                    <a:pt x="2507" y="3186"/>
                  </a:cubicBezTo>
                  <a:cubicBezTo>
                    <a:pt x="2471" y="3150"/>
                    <a:pt x="2435" y="3115"/>
                    <a:pt x="2435" y="3079"/>
                  </a:cubicBezTo>
                  <a:cubicBezTo>
                    <a:pt x="2399" y="3043"/>
                    <a:pt x="2363" y="3007"/>
                    <a:pt x="2328" y="2972"/>
                  </a:cubicBezTo>
                  <a:lnTo>
                    <a:pt x="2328" y="2864"/>
                  </a:lnTo>
                  <a:cubicBezTo>
                    <a:pt x="2292" y="2828"/>
                    <a:pt x="2292" y="2757"/>
                    <a:pt x="2328" y="2721"/>
                  </a:cubicBezTo>
                  <a:cubicBezTo>
                    <a:pt x="2328" y="2649"/>
                    <a:pt x="2328" y="2614"/>
                    <a:pt x="2363" y="2542"/>
                  </a:cubicBezTo>
                  <a:cubicBezTo>
                    <a:pt x="2399" y="2470"/>
                    <a:pt x="2435" y="2399"/>
                    <a:pt x="2507" y="2327"/>
                  </a:cubicBezTo>
                  <a:cubicBezTo>
                    <a:pt x="2542" y="2256"/>
                    <a:pt x="2578" y="2220"/>
                    <a:pt x="2650" y="2184"/>
                  </a:cubicBezTo>
                  <a:cubicBezTo>
                    <a:pt x="2686" y="2148"/>
                    <a:pt x="2721" y="2112"/>
                    <a:pt x="2721" y="2077"/>
                  </a:cubicBezTo>
                  <a:cubicBezTo>
                    <a:pt x="2721" y="2005"/>
                    <a:pt x="2721" y="1933"/>
                    <a:pt x="2686" y="1898"/>
                  </a:cubicBezTo>
                  <a:cubicBezTo>
                    <a:pt x="2650" y="1862"/>
                    <a:pt x="2614" y="1826"/>
                    <a:pt x="2578" y="1826"/>
                  </a:cubicBezTo>
                  <a:lnTo>
                    <a:pt x="2507" y="1826"/>
                  </a:lnTo>
                  <a:cubicBezTo>
                    <a:pt x="2495" y="1814"/>
                    <a:pt x="2483" y="1810"/>
                    <a:pt x="2471" y="1810"/>
                  </a:cubicBezTo>
                  <a:cubicBezTo>
                    <a:pt x="2447" y="1810"/>
                    <a:pt x="2423" y="1826"/>
                    <a:pt x="2399" y="1826"/>
                  </a:cubicBezTo>
                  <a:lnTo>
                    <a:pt x="2292" y="1933"/>
                  </a:lnTo>
                  <a:cubicBezTo>
                    <a:pt x="2292" y="1826"/>
                    <a:pt x="2256" y="1755"/>
                    <a:pt x="2220" y="1719"/>
                  </a:cubicBezTo>
                  <a:lnTo>
                    <a:pt x="2113" y="1647"/>
                  </a:lnTo>
                  <a:lnTo>
                    <a:pt x="1898" y="1468"/>
                  </a:lnTo>
                  <a:lnTo>
                    <a:pt x="1791" y="1397"/>
                  </a:lnTo>
                  <a:lnTo>
                    <a:pt x="1719" y="1325"/>
                  </a:lnTo>
                  <a:cubicBezTo>
                    <a:pt x="1576" y="1218"/>
                    <a:pt x="1469" y="1110"/>
                    <a:pt x="1361" y="967"/>
                  </a:cubicBezTo>
                  <a:cubicBezTo>
                    <a:pt x="1325" y="931"/>
                    <a:pt x="1325" y="895"/>
                    <a:pt x="1290" y="860"/>
                  </a:cubicBezTo>
                  <a:lnTo>
                    <a:pt x="1254" y="752"/>
                  </a:lnTo>
                  <a:lnTo>
                    <a:pt x="1254" y="716"/>
                  </a:lnTo>
                  <a:cubicBezTo>
                    <a:pt x="1325" y="681"/>
                    <a:pt x="1361" y="609"/>
                    <a:pt x="1433" y="573"/>
                  </a:cubicBezTo>
                  <a:cubicBezTo>
                    <a:pt x="1469" y="537"/>
                    <a:pt x="1504" y="430"/>
                    <a:pt x="1504" y="359"/>
                  </a:cubicBezTo>
                  <a:cubicBezTo>
                    <a:pt x="1540" y="251"/>
                    <a:pt x="1504" y="180"/>
                    <a:pt x="1433" y="108"/>
                  </a:cubicBezTo>
                  <a:cubicBezTo>
                    <a:pt x="1361" y="36"/>
                    <a:pt x="1254" y="1"/>
                    <a:pt x="1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5"/>
            <p:cNvSpPr/>
            <p:nvPr/>
          </p:nvSpPr>
          <p:spPr>
            <a:xfrm>
              <a:off x="2522725" y="1588125"/>
              <a:ext cx="82350" cy="53700"/>
            </a:xfrm>
            <a:custGeom>
              <a:rect b="b" l="l" r="r" t="t"/>
              <a:pathLst>
                <a:path extrusionOk="0" h="2148" w="3294">
                  <a:moveTo>
                    <a:pt x="2864" y="0"/>
                  </a:moveTo>
                  <a:cubicBezTo>
                    <a:pt x="2792" y="36"/>
                    <a:pt x="2721" y="72"/>
                    <a:pt x="2685" y="143"/>
                  </a:cubicBezTo>
                  <a:lnTo>
                    <a:pt x="2613" y="251"/>
                  </a:lnTo>
                  <a:cubicBezTo>
                    <a:pt x="2577" y="287"/>
                    <a:pt x="2542" y="358"/>
                    <a:pt x="2506" y="394"/>
                  </a:cubicBezTo>
                  <a:cubicBezTo>
                    <a:pt x="2434" y="501"/>
                    <a:pt x="2327" y="573"/>
                    <a:pt x="2255" y="645"/>
                  </a:cubicBezTo>
                  <a:cubicBezTo>
                    <a:pt x="2184" y="680"/>
                    <a:pt x="2112" y="716"/>
                    <a:pt x="2076" y="752"/>
                  </a:cubicBezTo>
                  <a:lnTo>
                    <a:pt x="1969" y="752"/>
                  </a:lnTo>
                  <a:lnTo>
                    <a:pt x="1933" y="716"/>
                  </a:lnTo>
                  <a:cubicBezTo>
                    <a:pt x="1861" y="645"/>
                    <a:pt x="1790" y="609"/>
                    <a:pt x="1683" y="609"/>
                  </a:cubicBezTo>
                  <a:cubicBezTo>
                    <a:pt x="1611" y="609"/>
                    <a:pt x="1539" y="645"/>
                    <a:pt x="1468" y="716"/>
                  </a:cubicBezTo>
                  <a:cubicBezTo>
                    <a:pt x="1396" y="788"/>
                    <a:pt x="1360" y="859"/>
                    <a:pt x="1360" y="931"/>
                  </a:cubicBezTo>
                  <a:lnTo>
                    <a:pt x="1360" y="1002"/>
                  </a:lnTo>
                  <a:cubicBezTo>
                    <a:pt x="1360" y="985"/>
                    <a:pt x="1351" y="976"/>
                    <a:pt x="1342" y="976"/>
                  </a:cubicBezTo>
                  <a:cubicBezTo>
                    <a:pt x="1334" y="976"/>
                    <a:pt x="1325" y="985"/>
                    <a:pt x="1325" y="1002"/>
                  </a:cubicBezTo>
                  <a:lnTo>
                    <a:pt x="1181" y="1002"/>
                  </a:lnTo>
                  <a:cubicBezTo>
                    <a:pt x="1146" y="1038"/>
                    <a:pt x="1110" y="1110"/>
                    <a:pt x="1074" y="1146"/>
                  </a:cubicBezTo>
                  <a:cubicBezTo>
                    <a:pt x="1074" y="1181"/>
                    <a:pt x="1074" y="1217"/>
                    <a:pt x="1074" y="1217"/>
                  </a:cubicBezTo>
                  <a:lnTo>
                    <a:pt x="1038" y="1360"/>
                  </a:lnTo>
                  <a:lnTo>
                    <a:pt x="1002" y="1396"/>
                  </a:lnTo>
                  <a:cubicBezTo>
                    <a:pt x="967" y="1432"/>
                    <a:pt x="931" y="1504"/>
                    <a:pt x="895" y="1539"/>
                  </a:cubicBezTo>
                  <a:cubicBezTo>
                    <a:pt x="859" y="1611"/>
                    <a:pt x="823" y="1647"/>
                    <a:pt x="752" y="1683"/>
                  </a:cubicBezTo>
                  <a:lnTo>
                    <a:pt x="680" y="1718"/>
                  </a:lnTo>
                  <a:lnTo>
                    <a:pt x="537" y="1718"/>
                  </a:lnTo>
                  <a:cubicBezTo>
                    <a:pt x="501" y="1718"/>
                    <a:pt x="465" y="1718"/>
                    <a:pt x="465" y="1683"/>
                  </a:cubicBezTo>
                  <a:lnTo>
                    <a:pt x="394" y="1611"/>
                  </a:lnTo>
                  <a:lnTo>
                    <a:pt x="358" y="1539"/>
                  </a:lnTo>
                  <a:lnTo>
                    <a:pt x="358" y="1432"/>
                  </a:lnTo>
                  <a:cubicBezTo>
                    <a:pt x="358" y="1325"/>
                    <a:pt x="287" y="1253"/>
                    <a:pt x="179" y="1253"/>
                  </a:cubicBezTo>
                  <a:cubicBezTo>
                    <a:pt x="72" y="1253"/>
                    <a:pt x="0" y="1325"/>
                    <a:pt x="0" y="1432"/>
                  </a:cubicBezTo>
                  <a:cubicBezTo>
                    <a:pt x="0" y="1504"/>
                    <a:pt x="0" y="1611"/>
                    <a:pt x="36" y="1683"/>
                  </a:cubicBezTo>
                  <a:cubicBezTo>
                    <a:pt x="72" y="1790"/>
                    <a:pt x="108" y="1862"/>
                    <a:pt x="179" y="1933"/>
                  </a:cubicBezTo>
                  <a:cubicBezTo>
                    <a:pt x="215" y="1969"/>
                    <a:pt x="251" y="2005"/>
                    <a:pt x="287" y="2041"/>
                  </a:cubicBezTo>
                  <a:lnTo>
                    <a:pt x="322" y="2041"/>
                  </a:lnTo>
                  <a:cubicBezTo>
                    <a:pt x="430" y="2112"/>
                    <a:pt x="537" y="2148"/>
                    <a:pt x="680" y="2148"/>
                  </a:cubicBezTo>
                  <a:lnTo>
                    <a:pt x="788" y="2148"/>
                  </a:lnTo>
                  <a:cubicBezTo>
                    <a:pt x="967" y="2112"/>
                    <a:pt x="1110" y="2005"/>
                    <a:pt x="1253" y="1897"/>
                  </a:cubicBezTo>
                  <a:cubicBezTo>
                    <a:pt x="1289" y="1790"/>
                    <a:pt x="1360" y="1718"/>
                    <a:pt x="1432" y="1611"/>
                  </a:cubicBezTo>
                  <a:cubicBezTo>
                    <a:pt x="1432" y="1575"/>
                    <a:pt x="1468" y="1504"/>
                    <a:pt x="1504" y="1468"/>
                  </a:cubicBezTo>
                  <a:cubicBezTo>
                    <a:pt x="1504" y="1396"/>
                    <a:pt x="1504" y="1360"/>
                    <a:pt x="1504" y="1289"/>
                  </a:cubicBezTo>
                  <a:cubicBezTo>
                    <a:pt x="1575" y="1325"/>
                    <a:pt x="1647" y="1396"/>
                    <a:pt x="1718" y="1432"/>
                  </a:cubicBezTo>
                  <a:cubicBezTo>
                    <a:pt x="1790" y="1432"/>
                    <a:pt x="1897" y="1468"/>
                    <a:pt x="1969" y="1468"/>
                  </a:cubicBezTo>
                  <a:lnTo>
                    <a:pt x="2076" y="1468"/>
                  </a:lnTo>
                  <a:cubicBezTo>
                    <a:pt x="2112" y="1468"/>
                    <a:pt x="2184" y="1432"/>
                    <a:pt x="2255" y="1432"/>
                  </a:cubicBezTo>
                  <a:cubicBezTo>
                    <a:pt x="2291" y="1396"/>
                    <a:pt x="2363" y="1396"/>
                    <a:pt x="2398" y="1360"/>
                  </a:cubicBezTo>
                  <a:lnTo>
                    <a:pt x="2434" y="1360"/>
                  </a:lnTo>
                  <a:cubicBezTo>
                    <a:pt x="2542" y="1325"/>
                    <a:pt x="2613" y="1253"/>
                    <a:pt x="2685" y="1181"/>
                  </a:cubicBezTo>
                  <a:cubicBezTo>
                    <a:pt x="2935" y="1002"/>
                    <a:pt x="3114" y="752"/>
                    <a:pt x="3222" y="466"/>
                  </a:cubicBezTo>
                  <a:cubicBezTo>
                    <a:pt x="3293" y="322"/>
                    <a:pt x="3222" y="143"/>
                    <a:pt x="3114" y="72"/>
                  </a:cubicBezTo>
                  <a:cubicBezTo>
                    <a:pt x="3043" y="36"/>
                    <a:pt x="3007" y="0"/>
                    <a:pt x="29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5"/>
            <p:cNvSpPr/>
            <p:nvPr/>
          </p:nvSpPr>
          <p:spPr>
            <a:xfrm>
              <a:off x="2524500" y="1316975"/>
              <a:ext cx="45675" cy="70725"/>
            </a:xfrm>
            <a:custGeom>
              <a:rect b="b" l="l" r="r" t="t"/>
              <a:pathLst>
                <a:path extrusionOk="0" h="2829" w="1827">
                  <a:moveTo>
                    <a:pt x="1683" y="0"/>
                  </a:moveTo>
                  <a:cubicBezTo>
                    <a:pt x="1576" y="0"/>
                    <a:pt x="1468" y="36"/>
                    <a:pt x="1397" y="72"/>
                  </a:cubicBezTo>
                  <a:cubicBezTo>
                    <a:pt x="1289" y="108"/>
                    <a:pt x="1182" y="179"/>
                    <a:pt x="1110" y="251"/>
                  </a:cubicBezTo>
                  <a:cubicBezTo>
                    <a:pt x="1039" y="358"/>
                    <a:pt x="967" y="430"/>
                    <a:pt x="931" y="537"/>
                  </a:cubicBezTo>
                  <a:cubicBezTo>
                    <a:pt x="896" y="645"/>
                    <a:pt x="860" y="752"/>
                    <a:pt x="860" y="860"/>
                  </a:cubicBezTo>
                  <a:cubicBezTo>
                    <a:pt x="824" y="860"/>
                    <a:pt x="788" y="860"/>
                    <a:pt x="788" y="895"/>
                  </a:cubicBezTo>
                  <a:cubicBezTo>
                    <a:pt x="681" y="931"/>
                    <a:pt x="609" y="1003"/>
                    <a:pt x="502" y="1038"/>
                  </a:cubicBezTo>
                  <a:lnTo>
                    <a:pt x="394" y="1146"/>
                  </a:lnTo>
                  <a:cubicBezTo>
                    <a:pt x="359" y="1182"/>
                    <a:pt x="287" y="1217"/>
                    <a:pt x="251" y="1289"/>
                  </a:cubicBezTo>
                  <a:cubicBezTo>
                    <a:pt x="180" y="1361"/>
                    <a:pt x="144" y="1468"/>
                    <a:pt x="72" y="1611"/>
                  </a:cubicBezTo>
                  <a:cubicBezTo>
                    <a:pt x="37" y="1719"/>
                    <a:pt x="1" y="1862"/>
                    <a:pt x="1" y="2005"/>
                  </a:cubicBezTo>
                  <a:cubicBezTo>
                    <a:pt x="1" y="2041"/>
                    <a:pt x="1" y="2112"/>
                    <a:pt x="1" y="2184"/>
                  </a:cubicBezTo>
                  <a:cubicBezTo>
                    <a:pt x="37" y="2220"/>
                    <a:pt x="37" y="2291"/>
                    <a:pt x="72" y="2363"/>
                  </a:cubicBezTo>
                  <a:cubicBezTo>
                    <a:pt x="108" y="2399"/>
                    <a:pt x="144" y="2434"/>
                    <a:pt x="180" y="2470"/>
                  </a:cubicBezTo>
                  <a:cubicBezTo>
                    <a:pt x="180" y="2506"/>
                    <a:pt x="251" y="2542"/>
                    <a:pt x="287" y="2578"/>
                  </a:cubicBezTo>
                  <a:cubicBezTo>
                    <a:pt x="430" y="2685"/>
                    <a:pt x="609" y="2792"/>
                    <a:pt x="788" y="2828"/>
                  </a:cubicBezTo>
                  <a:lnTo>
                    <a:pt x="860" y="2828"/>
                  </a:lnTo>
                  <a:cubicBezTo>
                    <a:pt x="1110" y="2828"/>
                    <a:pt x="1254" y="2542"/>
                    <a:pt x="1110" y="2363"/>
                  </a:cubicBezTo>
                  <a:cubicBezTo>
                    <a:pt x="1075" y="2291"/>
                    <a:pt x="1003" y="2256"/>
                    <a:pt x="931" y="2220"/>
                  </a:cubicBezTo>
                  <a:lnTo>
                    <a:pt x="717" y="2148"/>
                  </a:lnTo>
                  <a:lnTo>
                    <a:pt x="645" y="2112"/>
                  </a:lnTo>
                  <a:cubicBezTo>
                    <a:pt x="609" y="2112"/>
                    <a:pt x="609" y="2077"/>
                    <a:pt x="573" y="2077"/>
                  </a:cubicBezTo>
                  <a:cubicBezTo>
                    <a:pt x="573" y="2041"/>
                    <a:pt x="538" y="2041"/>
                    <a:pt x="538" y="2005"/>
                  </a:cubicBezTo>
                  <a:lnTo>
                    <a:pt x="538" y="1898"/>
                  </a:lnTo>
                  <a:cubicBezTo>
                    <a:pt x="538" y="1862"/>
                    <a:pt x="573" y="1790"/>
                    <a:pt x="573" y="1754"/>
                  </a:cubicBezTo>
                  <a:cubicBezTo>
                    <a:pt x="609" y="1683"/>
                    <a:pt x="645" y="1647"/>
                    <a:pt x="681" y="1575"/>
                  </a:cubicBezTo>
                  <a:cubicBezTo>
                    <a:pt x="717" y="1540"/>
                    <a:pt x="717" y="1504"/>
                    <a:pt x="752" y="1504"/>
                  </a:cubicBezTo>
                  <a:cubicBezTo>
                    <a:pt x="860" y="1432"/>
                    <a:pt x="931" y="1361"/>
                    <a:pt x="1039" y="1325"/>
                  </a:cubicBezTo>
                  <a:lnTo>
                    <a:pt x="1110" y="1289"/>
                  </a:lnTo>
                  <a:cubicBezTo>
                    <a:pt x="1218" y="1396"/>
                    <a:pt x="1361" y="1468"/>
                    <a:pt x="1540" y="1540"/>
                  </a:cubicBezTo>
                  <a:cubicBezTo>
                    <a:pt x="1540" y="1575"/>
                    <a:pt x="1576" y="1575"/>
                    <a:pt x="1647" y="1575"/>
                  </a:cubicBezTo>
                  <a:lnTo>
                    <a:pt x="1683" y="1575"/>
                  </a:lnTo>
                  <a:cubicBezTo>
                    <a:pt x="1719" y="1575"/>
                    <a:pt x="1790" y="1540"/>
                    <a:pt x="1826" y="1468"/>
                  </a:cubicBezTo>
                  <a:cubicBezTo>
                    <a:pt x="1826" y="1432"/>
                    <a:pt x="1826" y="1361"/>
                    <a:pt x="1826" y="1325"/>
                  </a:cubicBezTo>
                  <a:cubicBezTo>
                    <a:pt x="1826" y="1253"/>
                    <a:pt x="1790" y="1217"/>
                    <a:pt x="1719" y="1182"/>
                  </a:cubicBezTo>
                  <a:cubicBezTo>
                    <a:pt x="1612" y="1146"/>
                    <a:pt x="1504" y="1038"/>
                    <a:pt x="1361" y="967"/>
                  </a:cubicBezTo>
                  <a:lnTo>
                    <a:pt x="1289" y="860"/>
                  </a:lnTo>
                  <a:lnTo>
                    <a:pt x="1254" y="788"/>
                  </a:lnTo>
                  <a:lnTo>
                    <a:pt x="1254" y="752"/>
                  </a:lnTo>
                  <a:cubicBezTo>
                    <a:pt x="1218" y="752"/>
                    <a:pt x="1218" y="716"/>
                    <a:pt x="1254" y="681"/>
                  </a:cubicBezTo>
                  <a:cubicBezTo>
                    <a:pt x="1254" y="645"/>
                    <a:pt x="1254" y="645"/>
                    <a:pt x="1254" y="609"/>
                  </a:cubicBezTo>
                  <a:cubicBezTo>
                    <a:pt x="1289" y="573"/>
                    <a:pt x="1289" y="537"/>
                    <a:pt x="1325" y="502"/>
                  </a:cubicBezTo>
                  <a:cubicBezTo>
                    <a:pt x="1325" y="466"/>
                    <a:pt x="1361" y="430"/>
                    <a:pt x="1397" y="430"/>
                  </a:cubicBezTo>
                  <a:cubicBezTo>
                    <a:pt x="1433" y="394"/>
                    <a:pt x="1468" y="358"/>
                    <a:pt x="1540" y="358"/>
                  </a:cubicBezTo>
                  <a:lnTo>
                    <a:pt x="1683" y="323"/>
                  </a:lnTo>
                  <a:cubicBezTo>
                    <a:pt x="1755" y="287"/>
                    <a:pt x="1826" y="251"/>
                    <a:pt x="1826" y="144"/>
                  </a:cubicBezTo>
                  <a:cubicBezTo>
                    <a:pt x="1826" y="108"/>
                    <a:pt x="1790" y="72"/>
                    <a:pt x="1790" y="36"/>
                  </a:cubicBezTo>
                  <a:cubicBezTo>
                    <a:pt x="1755" y="36"/>
                    <a:pt x="1719" y="0"/>
                    <a:pt x="1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5"/>
            <p:cNvSpPr/>
            <p:nvPr/>
          </p:nvSpPr>
          <p:spPr>
            <a:xfrm>
              <a:off x="2766350" y="1339350"/>
              <a:ext cx="62425" cy="65350"/>
            </a:xfrm>
            <a:custGeom>
              <a:rect b="b" l="l" r="r" t="t"/>
              <a:pathLst>
                <a:path extrusionOk="0" h="2614" w="2497">
                  <a:moveTo>
                    <a:pt x="1710" y="0"/>
                  </a:moveTo>
                  <a:cubicBezTo>
                    <a:pt x="1602" y="0"/>
                    <a:pt x="1495" y="0"/>
                    <a:pt x="1387" y="36"/>
                  </a:cubicBezTo>
                  <a:cubicBezTo>
                    <a:pt x="1280" y="72"/>
                    <a:pt x="1244" y="143"/>
                    <a:pt x="1280" y="251"/>
                  </a:cubicBezTo>
                  <a:cubicBezTo>
                    <a:pt x="1280" y="322"/>
                    <a:pt x="1352" y="358"/>
                    <a:pt x="1423" y="358"/>
                  </a:cubicBezTo>
                  <a:lnTo>
                    <a:pt x="1459" y="358"/>
                  </a:lnTo>
                  <a:lnTo>
                    <a:pt x="1602" y="322"/>
                  </a:lnTo>
                  <a:lnTo>
                    <a:pt x="1745" y="322"/>
                  </a:lnTo>
                  <a:cubicBezTo>
                    <a:pt x="1781" y="322"/>
                    <a:pt x="1817" y="322"/>
                    <a:pt x="1853" y="358"/>
                  </a:cubicBezTo>
                  <a:lnTo>
                    <a:pt x="1996" y="430"/>
                  </a:lnTo>
                  <a:cubicBezTo>
                    <a:pt x="1996" y="430"/>
                    <a:pt x="2032" y="466"/>
                    <a:pt x="2067" y="501"/>
                  </a:cubicBezTo>
                  <a:lnTo>
                    <a:pt x="2103" y="537"/>
                  </a:lnTo>
                  <a:cubicBezTo>
                    <a:pt x="2103" y="573"/>
                    <a:pt x="2103" y="609"/>
                    <a:pt x="2103" y="645"/>
                  </a:cubicBezTo>
                  <a:cubicBezTo>
                    <a:pt x="2103" y="680"/>
                    <a:pt x="2103" y="752"/>
                    <a:pt x="2103" y="824"/>
                  </a:cubicBezTo>
                  <a:cubicBezTo>
                    <a:pt x="2103" y="895"/>
                    <a:pt x="2067" y="967"/>
                    <a:pt x="2067" y="1038"/>
                  </a:cubicBezTo>
                  <a:cubicBezTo>
                    <a:pt x="1996" y="1146"/>
                    <a:pt x="1924" y="1289"/>
                    <a:pt x="1817" y="1396"/>
                  </a:cubicBezTo>
                  <a:lnTo>
                    <a:pt x="1674" y="1611"/>
                  </a:lnTo>
                  <a:cubicBezTo>
                    <a:pt x="1674" y="1647"/>
                    <a:pt x="1638" y="1718"/>
                    <a:pt x="1638" y="1754"/>
                  </a:cubicBezTo>
                  <a:cubicBezTo>
                    <a:pt x="1638" y="1683"/>
                    <a:pt x="1602" y="1647"/>
                    <a:pt x="1566" y="1575"/>
                  </a:cubicBezTo>
                  <a:cubicBezTo>
                    <a:pt x="1495" y="1504"/>
                    <a:pt x="1459" y="1432"/>
                    <a:pt x="1352" y="1361"/>
                  </a:cubicBezTo>
                  <a:cubicBezTo>
                    <a:pt x="1316" y="1361"/>
                    <a:pt x="1280" y="1325"/>
                    <a:pt x="1280" y="1325"/>
                  </a:cubicBezTo>
                  <a:lnTo>
                    <a:pt x="1244" y="1325"/>
                  </a:lnTo>
                  <a:cubicBezTo>
                    <a:pt x="1208" y="1325"/>
                    <a:pt x="1173" y="1289"/>
                    <a:pt x="1137" y="1289"/>
                  </a:cubicBezTo>
                  <a:cubicBezTo>
                    <a:pt x="1089" y="1289"/>
                    <a:pt x="1041" y="1273"/>
                    <a:pt x="994" y="1273"/>
                  </a:cubicBezTo>
                  <a:cubicBezTo>
                    <a:pt x="970" y="1273"/>
                    <a:pt x="946" y="1277"/>
                    <a:pt x="922" y="1289"/>
                  </a:cubicBezTo>
                  <a:lnTo>
                    <a:pt x="850" y="1289"/>
                  </a:lnTo>
                  <a:cubicBezTo>
                    <a:pt x="636" y="1289"/>
                    <a:pt x="421" y="1325"/>
                    <a:pt x="242" y="1396"/>
                  </a:cubicBezTo>
                  <a:lnTo>
                    <a:pt x="170" y="1396"/>
                  </a:lnTo>
                  <a:cubicBezTo>
                    <a:pt x="1" y="1430"/>
                    <a:pt x="24" y="1721"/>
                    <a:pt x="210" y="1721"/>
                  </a:cubicBezTo>
                  <a:cubicBezTo>
                    <a:pt x="220" y="1721"/>
                    <a:pt x="231" y="1720"/>
                    <a:pt x="242" y="1718"/>
                  </a:cubicBezTo>
                  <a:lnTo>
                    <a:pt x="314" y="1718"/>
                  </a:lnTo>
                  <a:cubicBezTo>
                    <a:pt x="421" y="1683"/>
                    <a:pt x="564" y="1647"/>
                    <a:pt x="707" y="1647"/>
                  </a:cubicBezTo>
                  <a:lnTo>
                    <a:pt x="994" y="1647"/>
                  </a:lnTo>
                  <a:cubicBezTo>
                    <a:pt x="1029" y="1647"/>
                    <a:pt x="1065" y="1647"/>
                    <a:pt x="1101" y="1683"/>
                  </a:cubicBezTo>
                  <a:lnTo>
                    <a:pt x="1173" y="1683"/>
                  </a:lnTo>
                  <a:lnTo>
                    <a:pt x="1173" y="1718"/>
                  </a:lnTo>
                  <a:cubicBezTo>
                    <a:pt x="1208" y="1754"/>
                    <a:pt x="1208" y="1790"/>
                    <a:pt x="1244" y="1826"/>
                  </a:cubicBezTo>
                  <a:cubicBezTo>
                    <a:pt x="1244" y="1862"/>
                    <a:pt x="1280" y="1933"/>
                    <a:pt x="1280" y="1969"/>
                  </a:cubicBezTo>
                  <a:cubicBezTo>
                    <a:pt x="1280" y="2041"/>
                    <a:pt x="1280" y="2112"/>
                    <a:pt x="1280" y="2184"/>
                  </a:cubicBezTo>
                  <a:cubicBezTo>
                    <a:pt x="1280" y="2220"/>
                    <a:pt x="1244" y="2255"/>
                    <a:pt x="1244" y="2291"/>
                  </a:cubicBezTo>
                  <a:cubicBezTo>
                    <a:pt x="1208" y="2363"/>
                    <a:pt x="1208" y="2434"/>
                    <a:pt x="1244" y="2470"/>
                  </a:cubicBezTo>
                  <a:cubicBezTo>
                    <a:pt x="1280" y="2542"/>
                    <a:pt x="1316" y="2578"/>
                    <a:pt x="1387" y="2613"/>
                  </a:cubicBezTo>
                  <a:lnTo>
                    <a:pt x="1459" y="2613"/>
                  </a:lnTo>
                  <a:cubicBezTo>
                    <a:pt x="1531" y="2613"/>
                    <a:pt x="1638" y="2542"/>
                    <a:pt x="1674" y="2434"/>
                  </a:cubicBezTo>
                  <a:cubicBezTo>
                    <a:pt x="1710" y="2327"/>
                    <a:pt x="1710" y="2220"/>
                    <a:pt x="1710" y="2148"/>
                  </a:cubicBezTo>
                  <a:cubicBezTo>
                    <a:pt x="1710" y="2041"/>
                    <a:pt x="1710" y="1969"/>
                    <a:pt x="1674" y="1897"/>
                  </a:cubicBezTo>
                  <a:lnTo>
                    <a:pt x="1674" y="1897"/>
                  </a:lnTo>
                  <a:cubicBezTo>
                    <a:pt x="1710" y="1933"/>
                    <a:pt x="1710" y="1969"/>
                    <a:pt x="1745" y="1969"/>
                  </a:cubicBezTo>
                  <a:cubicBezTo>
                    <a:pt x="1781" y="2005"/>
                    <a:pt x="1853" y="2005"/>
                    <a:pt x="1888" y="2005"/>
                  </a:cubicBezTo>
                  <a:cubicBezTo>
                    <a:pt x="1960" y="2005"/>
                    <a:pt x="2067" y="1969"/>
                    <a:pt x="2103" y="1897"/>
                  </a:cubicBezTo>
                  <a:cubicBezTo>
                    <a:pt x="2175" y="1790"/>
                    <a:pt x="2211" y="1683"/>
                    <a:pt x="2246" y="1611"/>
                  </a:cubicBezTo>
                  <a:cubicBezTo>
                    <a:pt x="2318" y="1468"/>
                    <a:pt x="2390" y="1325"/>
                    <a:pt x="2425" y="1217"/>
                  </a:cubicBezTo>
                  <a:cubicBezTo>
                    <a:pt x="2461" y="1146"/>
                    <a:pt x="2461" y="1074"/>
                    <a:pt x="2497" y="1038"/>
                  </a:cubicBezTo>
                  <a:cubicBezTo>
                    <a:pt x="2497" y="931"/>
                    <a:pt x="2497" y="859"/>
                    <a:pt x="2497" y="788"/>
                  </a:cubicBezTo>
                  <a:cubicBezTo>
                    <a:pt x="2497" y="716"/>
                    <a:pt x="2497" y="680"/>
                    <a:pt x="2497" y="609"/>
                  </a:cubicBezTo>
                  <a:lnTo>
                    <a:pt x="2497" y="573"/>
                  </a:lnTo>
                  <a:cubicBezTo>
                    <a:pt x="2461" y="501"/>
                    <a:pt x="2461" y="430"/>
                    <a:pt x="2425" y="394"/>
                  </a:cubicBezTo>
                  <a:cubicBezTo>
                    <a:pt x="2390" y="322"/>
                    <a:pt x="2354" y="287"/>
                    <a:pt x="2318" y="251"/>
                  </a:cubicBezTo>
                  <a:cubicBezTo>
                    <a:pt x="2282" y="179"/>
                    <a:pt x="2211" y="143"/>
                    <a:pt x="2139" y="108"/>
                  </a:cubicBezTo>
                  <a:cubicBezTo>
                    <a:pt x="2103" y="72"/>
                    <a:pt x="2067" y="72"/>
                    <a:pt x="1996" y="36"/>
                  </a:cubicBezTo>
                  <a:cubicBezTo>
                    <a:pt x="1924" y="0"/>
                    <a:pt x="1853" y="0"/>
                    <a:pt x="17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5"/>
            <p:cNvSpPr/>
            <p:nvPr/>
          </p:nvSpPr>
          <p:spPr>
            <a:xfrm>
              <a:off x="2878875" y="1161275"/>
              <a:ext cx="33125" cy="36700"/>
            </a:xfrm>
            <a:custGeom>
              <a:rect b="b" l="l" r="r" t="t"/>
              <a:pathLst>
                <a:path extrusionOk="0" h="1468" w="1325">
                  <a:moveTo>
                    <a:pt x="430" y="0"/>
                  </a:moveTo>
                  <a:cubicBezTo>
                    <a:pt x="358" y="0"/>
                    <a:pt x="323" y="0"/>
                    <a:pt x="287" y="36"/>
                  </a:cubicBezTo>
                  <a:cubicBezTo>
                    <a:pt x="215" y="72"/>
                    <a:pt x="179" y="108"/>
                    <a:pt x="179" y="179"/>
                  </a:cubicBezTo>
                  <a:cubicBezTo>
                    <a:pt x="144" y="251"/>
                    <a:pt x="108" y="358"/>
                    <a:pt x="72" y="430"/>
                  </a:cubicBezTo>
                  <a:lnTo>
                    <a:pt x="36" y="537"/>
                  </a:lnTo>
                  <a:cubicBezTo>
                    <a:pt x="36" y="609"/>
                    <a:pt x="0" y="680"/>
                    <a:pt x="0" y="752"/>
                  </a:cubicBezTo>
                  <a:lnTo>
                    <a:pt x="0" y="823"/>
                  </a:lnTo>
                  <a:cubicBezTo>
                    <a:pt x="0" y="895"/>
                    <a:pt x="36" y="967"/>
                    <a:pt x="36" y="1002"/>
                  </a:cubicBezTo>
                  <a:cubicBezTo>
                    <a:pt x="72" y="1110"/>
                    <a:pt x="144" y="1217"/>
                    <a:pt x="215" y="1289"/>
                  </a:cubicBezTo>
                  <a:lnTo>
                    <a:pt x="287" y="1360"/>
                  </a:lnTo>
                  <a:lnTo>
                    <a:pt x="323" y="1360"/>
                  </a:lnTo>
                  <a:cubicBezTo>
                    <a:pt x="358" y="1396"/>
                    <a:pt x="394" y="1432"/>
                    <a:pt x="466" y="1432"/>
                  </a:cubicBezTo>
                  <a:cubicBezTo>
                    <a:pt x="502" y="1468"/>
                    <a:pt x="537" y="1468"/>
                    <a:pt x="573" y="1468"/>
                  </a:cubicBezTo>
                  <a:lnTo>
                    <a:pt x="788" y="1468"/>
                  </a:lnTo>
                  <a:cubicBezTo>
                    <a:pt x="931" y="1432"/>
                    <a:pt x="1074" y="1396"/>
                    <a:pt x="1182" y="1289"/>
                  </a:cubicBezTo>
                  <a:cubicBezTo>
                    <a:pt x="1289" y="1253"/>
                    <a:pt x="1325" y="1146"/>
                    <a:pt x="1289" y="1038"/>
                  </a:cubicBezTo>
                  <a:cubicBezTo>
                    <a:pt x="1253" y="1002"/>
                    <a:pt x="1218" y="931"/>
                    <a:pt x="1146" y="931"/>
                  </a:cubicBezTo>
                  <a:cubicBezTo>
                    <a:pt x="1110" y="895"/>
                    <a:pt x="1074" y="895"/>
                    <a:pt x="1039" y="895"/>
                  </a:cubicBezTo>
                  <a:lnTo>
                    <a:pt x="967" y="895"/>
                  </a:lnTo>
                  <a:cubicBezTo>
                    <a:pt x="895" y="931"/>
                    <a:pt x="788" y="967"/>
                    <a:pt x="716" y="967"/>
                  </a:cubicBezTo>
                  <a:lnTo>
                    <a:pt x="609" y="967"/>
                  </a:lnTo>
                  <a:lnTo>
                    <a:pt x="573" y="931"/>
                  </a:lnTo>
                  <a:lnTo>
                    <a:pt x="537" y="895"/>
                  </a:lnTo>
                  <a:lnTo>
                    <a:pt x="537" y="859"/>
                  </a:lnTo>
                  <a:cubicBezTo>
                    <a:pt x="537" y="859"/>
                    <a:pt x="537" y="823"/>
                    <a:pt x="537" y="788"/>
                  </a:cubicBezTo>
                  <a:cubicBezTo>
                    <a:pt x="502" y="788"/>
                    <a:pt x="502" y="752"/>
                    <a:pt x="537" y="716"/>
                  </a:cubicBezTo>
                  <a:cubicBezTo>
                    <a:pt x="537" y="644"/>
                    <a:pt x="573" y="609"/>
                    <a:pt x="573" y="537"/>
                  </a:cubicBezTo>
                  <a:cubicBezTo>
                    <a:pt x="609" y="501"/>
                    <a:pt x="645" y="394"/>
                    <a:pt x="645" y="322"/>
                  </a:cubicBezTo>
                  <a:cubicBezTo>
                    <a:pt x="681" y="251"/>
                    <a:pt x="681" y="179"/>
                    <a:pt x="645" y="108"/>
                  </a:cubicBezTo>
                  <a:cubicBezTo>
                    <a:pt x="609" y="36"/>
                    <a:pt x="537" y="0"/>
                    <a:pt x="4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5"/>
            <p:cNvSpPr/>
            <p:nvPr/>
          </p:nvSpPr>
          <p:spPr>
            <a:xfrm>
              <a:off x="2568350" y="1348300"/>
              <a:ext cx="18825" cy="32900"/>
            </a:xfrm>
            <a:custGeom>
              <a:rect b="b" l="l" r="r" t="t"/>
              <a:pathLst>
                <a:path extrusionOk="0" h="1316" w="753">
                  <a:moveTo>
                    <a:pt x="394" y="0"/>
                  </a:moveTo>
                  <a:cubicBezTo>
                    <a:pt x="359" y="0"/>
                    <a:pt x="323" y="0"/>
                    <a:pt x="287" y="36"/>
                  </a:cubicBezTo>
                  <a:cubicBezTo>
                    <a:pt x="144" y="179"/>
                    <a:pt x="72" y="394"/>
                    <a:pt x="36" y="573"/>
                  </a:cubicBezTo>
                  <a:cubicBezTo>
                    <a:pt x="1" y="609"/>
                    <a:pt x="1" y="645"/>
                    <a:pt x="36" y="716"/>
                  </a:cubicBezTo>
                  <a:cubicBezTo>
                    <a:pt x="1" y="716"/>
                    <a:pt x="1" y="788"/>
                    <a:pt x="36" y="824"/>
                  </a:cubicBezTo>
                  <a:cubicBezTo>
                    <a:pt x="36" y="859"/>
                    <a:pt x="36" y="931"/>
                    <a:pt x="72" y="967"/>
                  </a:cubicBezTo>
                  <a:cubicBezTo>
                    <a:pt x="108" y="1038"/>
                    <a:pt x="144" y="1110"/>
                    <a:pt x="215" y="1146"/>
                  </a:cubicBezTo>
                  <a:cubicBezTo>
                    <a:pt x="287" y="1217"/>
                    <a:pt x="394" y="1253"/>
                    <a:pt x="466" y="1289"/>
                  </a:cubicBezTo>
                  <a:cubicBezTo>
                    <a:pt x="484" y="1307"/>
                    <a:pt x="502" y="1316"/>
                    <a:pt x="520" y="1316"/>
                  </a:cubicBezTo>
                  <a:cubicBezTo>
                    <a:pt x="538" y="1316"/>
                    <a:pt x="556" y="1307"/>
                    <a:pt x="573" y="1289"/>
                  </a:cubicBezTo>
                  <a:lnTo>
                    <a:pt x="645" y="1289"/>
                  </a:lnTo>
                  <a:cubicBezTo>
                    <a:pt x="681" y="1289"/>
                    <a:pt x="717" y="1253"/>
                    <a:pt x="752" y="1217"/>
                  </a:cubicBezTo>
                  <a:cubicBezTo>
                    <a:pt x="752" y="1181"/>
                    <a:pt x="752" y="1110"/>
                    <a:pt x="752" y="1074"/>
                  </a:cubicBezTo>
                  <a:cubicBezTo>
                    <a:pt x="717" y="1003"/>
                    <a:pt x="681" y="967"/>
                    <a:pt x="609" y="931"/>
                  </a:cubicBezTo>
                  <a:cubicBezTo>
                    <a:pt x="538" y="895"/>
                    <a:pt x="502" y="895"/>
                    <a:pt x="430" y="824"/>
                  </a:cubicBezTo>
                  <a:lnTo>
                    <a:pt x="394" y="824"/>
                  </a:lnTo>
                  <a:cubicBezTo>
                    <a:pt x="359" y="788"/>
                    <a:pt x="323" y="752"/>
                    <a:pt x="323" y="752"/>
                  </a:cubicBezTo>
                  <a:lnTo>
                    <a:pt x="323" y="680"/>
                  </a:lnTo>
                  <a:lnTo>
                    <a:pt x="323" y="573"/>
                  </a:lnTo>
                  <a:cubicBezTo>
                    <a:pt x="323" y="537"/>
                    <a:pt x="323" y="501"/>
                    <a:pt x="359" y="430"/>
                  </a:cubicBezTo>
                  <a:cubicBezTo>
                    <a:pt x="359" y="394"/>
                    <a:pt x="394" y="322"/>
                    <a:pt x="430" y="287"/>
                  </a:cubicBezTo>
                  <a:lnTo>
                    <a:pt x="502" y="215"/>
                  </a:lnTo>
                  <a:cubicBezTo>
                    <a:pt x="538" y="179"/>
                    <a:pt x="538" y="108"/>
                    <a:pt x="502" y="36"/>
                  </a:cubicBezTo>
                  <a:cubicBezTo>
                    <a:pt x="466" y="0"/>
                    <a:pt x="430" y="0"/>
                    <a:pt x="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5"/>
            <p:cNvSpPr/>
            <p:nvPr/>
          </p:nvSpPr>
          <p:spPr>
            <a:xfrm>
              <a:off x="3016675" y="928600"/>
              <a:ext cx="110100" cy="171850"/>
            </a:xfrm>
            <a:custGeom>
              <a:rect b="b" l="l" r="r" t="t"/>
              <a:pathLst>
                <a:path extrusionOk="0" h="6874" w="4404">
                  <a:moveTo>
                    <a:pt x="2829" y="1"/>
                  </a:moveTo>
                  <a:cubicBezTo>
                    <a:pt x="2793" y="1"/>
                    <a:pt x="2721" y="1"/>
                    <a:pt x="2686" y="36"/>
                  </a:cubicBezTo>
                  <a:cubicBezTo>
                    <a:pt x="2507" y="180"/>
                    <a:pt x="2328" y="287"/>
                    <a:pt x="2149" y="430"/>
                  </a:cubicBezTo>
                  <a:cubicBezTo>
                    <a:pt x="2077" y="502"/>
                    <a:pt x="2005" y="609"/>
                    <a:pt x="1934" y="681"/>
                  </a:cubicBezTo>
                  <a:cubicBezTo>
                    <a:pt x="1862" y="788"/>
                    <a:pt x="1791" y="895"/>
                    <a:pt x="1791" y="1003"/>
                  </a:cubicBezTo>
                  <a:cubicBezTo>
                    <a:pt x="1755" y="1039"/>
                    <a:pt x="1755" y="1074"/>
                    <a:pt x="1791" y="1074"/>
                  </a:cubicBezTo>
                  <a:lnTo>
                    <a:pt x="1719" y="1074"/>
                  </a:lnTo>
                  <a:cubicBezTo>
                    <a:pt x="1647" y="1074"/>
                    <a:pt x="1540" y="1039"/>
                    <a:pt x="1433" y="1039"/>
                  </a:cubicBezTo>
                  <a:cubicBezTo>
                    <a:pt x="1325" y="1074"/>
                    <a:pt x="1218" y="1074"/>
                    <a:pt x="1111" y="1074"/>
                  </a:cubicBezTo>
                  <a:cubicBezTo>
                    <a:pt x="1039" y="1110"/>
                    <a:pt x="932" y="1146"/>
                    <a:pt x="860" y="1182"/>
                  </a:cubicBezTo>
                  <a:cubicBezTo>
                    <a:pt x="466" y="1325"/>
                    <a:pt x="216" y="1647"/>
                    <a:pt x="144" y="2041"/>
                  </a:cubicBezTo>
                  <a:cubicBezTo>
                    <a:pt x="108" y="2435"/>
                    <a:pt x="216" y="2793"/>
                    <a:pt x="430" y="3115"/>
                  </a:cubicBezTo>
                  <a:cubicBezTo>
                    <a:pt x="466" y="3186"/>
                    <a:pt x="502" y="3258"/>
                    <a:pt x="538" y="3329"/>
                  </a:cubicBezTo>
                  <a:cubicBezTo>
                    <a:pt x="502" y="3401"/>
                    <a:pt x="466" y="3437"/>
                    <a:pt x="430" y="3508"/>
                  </a:cubicBezTo>
                  <a:lnTo>
                    <a:pt x="395" y="3580"/>
                  </a:lnTo>
                  <a:cubicBezTo>
                    <a:pt x="287" y="3687"/>
                    <a:pt x="216" y="3795"/>
                    <a:pt x="180" y="3938"/>
                  </a:cubicBezTo>
                  <a:cubicBezTo>
                    <a:pt x="108" y="4081"/>
                    <a:pt x="37" y="4224"/>
                    <a:pt x="37" y="4368"/>
                  </a:cubicBezTo>
                  <a:cubicBezTo>
                    <a:pt x="1" y="4475"/>
                    <a:pt x="1" y="4546"/>
                    <a:pt x="37" y="4654"/>
                  </a:cubicBezTo>
                  <a:cubicBezTo>
                    <a:pt x="37" y="4761"/>
                    <a:pt x="37" y="4869"/>
                    <a:pt x="37" y="4976"/>
                  </a:cubicBezTo>
                  <a:cubicBezTo>
                    <a:pt x="144" y="5298"/>
                    <a:pt x="359" y="5549"/>
                    <a:pt x="645" y="5692"/>
                  </a:cubicBezTo>
                  <a:cubicBezTo>
                    <a:pt x="717" y="5728"/>
                    <a:pt x="753" y="5763"/>
                    <a:pt x="788" y="5763"/>
                  </a:cubicBezTo>
                  <a:lnTo>
                    <a:pt x="824" y="5763"/>
                  </a:lnTo>
                  <a:cubicBezTo>
                    <a:pt x="896" y="5799"/>
                    <a:pt x="932" y="5835"/>
                    <a:pt x="1003" y="5835"/>
                  </a:cubicBezTo>
                  <a:lnTo>
                    <a:pt x="1146" y="5835"/>
                  </a:lnTo>
                  <a:lnTo>
                    <a:pt x="1146" y="5907"/>
                  </a:lnTo>
                  <a:cubicBezTo>
                    <a:pt x="1218" y="5942"/>
                    <a:pt x="1218" y="6014"/>
                    <a:pt x="1290" y="6086"/>
                  </a:cubicBezTo>
                  <a:cubicBezTo>
                    <a:pt x="1325" y="6157"/>
                    <a:pt x="1397" y="6229"/>
                    <a:pt x="1468" y="6265"/>
                  </a:cubicBezTo>
                  <a:cubicBezTo>
                    <a:pt x="1540" y="6336"/>
                    <a:pt x="1576" y="6408"/>
                    <a:pt x="1683" y="6444"/>
                  </a:cubicBezTo>
                  <a:cubicBezTo>
                    <a:pt x="1934" y="6658"/>
                    <a:pt x="2256" y="6766"/>
                    <a:pt x="2614" y="6837"/>
                  </a:cubicBezTo>
                  <a:cubicBezTo>
                    <a:pt x="2686" y="6837"/>
                    <a:pt x="2793" y="6873"/>
                    <a:pt x="2900" y="6873"/>
                  </a:cubicBezTo>
                  <a:lnTo>
                    <a:pt x="3079" y="6873"/>
                  </a:lnTo>
                  <a:cubicBezTo>
                    <a:pt x="3151" y="6837"/>
                    <a:pt x="3258" y="6837"/>
                    <a:pt x="3330" y="6802"/>
                  </a:cubicBezTo>
                  <a:cubicBezTo>
                    <a:pt x="3401" y="6802"/>
                    <a:pt x="3473" y="6766"/>
                    <a:pt x="3545" y="6730"/>
                  </a:cubicBezTo>
                  <a:lnTo>
                    <a:pt x="3580" y="6730"/>
                  </a:lnTo>
                  <a:cubicBezTo>
                    <a:pt x="3724" y="6658"/>
                    <a:pt x="3831" y="6587"/>
                    <a:pt x="3974" y="6515"/>
                  </a:cubicBezTo>
                  <a:cubicBezTo>
                    <a:pt x="4046" y="6444"/>
                    <a:pt x="4117" y="6408"/>
                    <a:pt x="4189" y="6336"/>
                  </a:cubicBezTo>
                  <a:cubicBezTo>
                    <a:pt x="4225" y="6300"/>
                    <a:pt x="4260" y="6229"/>
                    <a:pt x="4296" y="6193"/>
                  </a:cubicBezTo>
                  <a:lnTo>
                    <a:pt x="4296" y="6157"/>
                  </a:lnTo>
                  <a:cubicBezTo>
                    <a:pt x="4404" y="6014"/>
                    <a:pt x="4368" y="5835"/>
                    <a:pt x="4260" y="5692"/>
                  </a:cubicBezTo>
                  <a:cubicBezTo>
                    <a:pt x="4189" y="5656"/>
                    <a:pt x="4082" y="5620"/>
                    <a:pt x="4010" y="5620"/>
                  </a:cubicBezTo>
                  <a:cubicBezTo>
                    <a:pt x="3903" y="5620"/>
                    <a:pt x="3795" y="5656"/>
                    <a:pt x="3724" y="5692"/>
                  </a:cubicBezTo>
                  <a:lnTo>
                    <a:pt x="3724" y="5728"/>
                  </a:lnTo>
                  <a:cubicBezTo>
                    <a:pt x="3652" y="5799"/>
                    <a:pt x="3580" y="5871"/>
                    <a:pt x="3473" y="5942"/>
                  </a:cubicBezTo>
                  <a:cubicBezTo>
                    <a:pt x="3366" y="6014"/>
                    <a:pt x="3258" y="6086"/>
                    <a:pt x="3151" y="6121"/>
                  </a:cubicBezTo>
                  <a:cubicBezTo>
                    <a:pt x="3079" y="6157"/>
                    <a:pt x="3043" y="6193"/>
                    <a:pt x="2972" y="6193"/>
                  </a:cubicBezTo>
                  <a:lnTo>
                    <a:pt x="2757" y="6193"/>
                  </a:lnTo>
                  <a:cubicBezTo>
                    <a:pt x="2614" y="6157"/>
                    <a:pt x="2471" y="6121"/>
                    <a:pt x="2363" y="6086"/>
                  </a:cubicBezTo>
                  <a:cubicBezTo>
                    <a:pt x="2256" y="6050"/>
                    <a:pt x="2149" y="5978"/>
                    <a:pt x="2077" y="5907"/>
                  </a:cubicBezTo>
                  <a:cubicBezTo>
                    <a:pt x="2005" y="5871"/>
                    <a:pt x="1970" y="5835"/>
                    <a:pt x="1934" y="5763"/>
                  </a:cubicBezTo>
                  <a:cubicBezTo>
                    <a:pt x="1898" y="5728"/>
                    <a:pt x="1862" y="5656"/>
                    <a:pt x="1826" y="5620"/>
                  </a:cubicBezTo>
                  <a:lnTo>
                    <a:pt x="1826" y="5549"/>
                  </a:lnTo>
                  <a:lnTo>
                    <a:pt x="1791" y="5406"/>
                  </a:lnTo>
                  <a:cubicBezTo>
                    <a:pt x="1755" y="5370"/>
                    <a:pt x="1719" y="5334"/>
                    <a:pt x="1719" y="5262"/>
                  </a:cubicBezTo>
                  <a:cubicBezTo>
                    <a:pt x="1647" y="5227"/>
                    <a:pt x="1612" y="5155"/>
                    <a:pt x="1576" y="5119"/>
                  </a:cubicBezTo>
                  <a:cubicBezTo>
                    <a:pt x="1504" y="5083"/>
                    <a:pt x="1468" y="5048"/>
                    <a:pt x="1433" y="5012"/>
                  </a:cubicBezTo>
                  <a:lnTo>
                    <a:pt x="1361" y="4976"/>
                  </a:lnTo>
                  <a:lnTo>
                    <a:pt x="1290" y="4904"/>
                  </a:lnTo>
                  <a:lnTo>
                    <a:pt x="1218" y="4869"/>
                  </a:lnTo>
                  <a:cubicBezTo>
                    <a:pt x="1146" y="4833"/>
                    <a:pt x="1111" y="4761"/>
                    <a:pt x="1075" y="4725"/>
                  </a:cubicBezTo>
                  <a:lnTo>
                    <a:pt x="1039" y="4654"/>
                  </a:lnTo>
                  <a:lnTo>
                    <a:pt x="1003" y="4582"/>
                  </a:lnTo>
                  <a:lnTo>
                    <a:pt x="1003" y="4439"/>
                  </a:lnTo>
                  <a:cubicBezTo>
                    <a:pt x="1039" y="4260"/>
                    <a:pt x="1111" y="4081"/>
                    <a:pt x="1182" y="3902"/>
                  </a:cubicBezTo>
                  <a:cubicBezTo>
                    <a:pt x="1182" y="3866"/>
                    <a:pt x="1218" y="3795"/>
                    <a:pt x="1254" y="3759"/>
                  </a:cubicBezTo>
                  <a:cubicBezTo>
                    <a:pt x="1254" y="3687"/>
                    <a:pt x="1290" y="3616"/>
                    <a:pt x="1290" y="3544"/>
                  </a:cubicBezTo>
                  <a:cubicBezTo>
                    <a:pt x="1290" y="3473"/>
                    <a:pt x="1290" y="3401"/>
                    <a:pt x="1290" y="3329"/>
                  </a:cubicBezTo>
                  <a:cubicBezTo>
                    <a:pt x="1290" y="3294"/>
                    <a:pt x="1254" y="3258"/>
                    <a:pt x="1254" y="3222"/>
                  </a:cubicBezTo>
                  <a:lnTo>
                    <a:pt x="1254" y="3186"/>
                  </a:lnTo>
                  <a:lnTo>
                    <a:pt x="1254" y="3150"/>
                  </a:lnTo>
                  <a:cubicBezTo>
                    <a:pt x="1218" y="3115"/>
                    <a:pt x="1182" y="3079"/>
                    <a:pt x="1146" y="3043"/>
                  </a:cubicBezTo>
                  <a:cubicBezTo>
                    <a:pt x="1111" y="3007"/>
                    <a:pt x="1075" y="2972"/>
                    <a:pt x="1039" y="2936"/>
                  </a:cubicBezTo>
                  <a:cubicBezTo>
                    <a:pt x="932" y="2864"/>
                    <a:pt x="860" y="2757"/>
                    <a:pt x="788" y="2649"/>
                  </a:cubicBezTo>
                  <a:cubicBezTo>
                    <a:pt x="717" y="2578"/>
                    <a:pt x="681" y="2470"/>
                    <a:pt x="609" y="2363"/>
                  </a:cubicBezTo>
                  <a:cubicBezTo>
                    <a:pt x="609" y="2327"/>
                    <a:pt x="574" y="2256"/>
                    <a:pt x="574" y="2184"/>
                  </a:cubicBezTo>
                  <a:lnTo>
                    <a:pt x="574" y="2077"/>
                  </a:lnTo>
                  <a:cubicBezTo>
                    <a:pt x="574" y="2005"/>
                    <a:pt x="574" y="1969"/>
                    <a:pt x="609" y="1933"/>
                  </a:cubicBezTo>
                  <a:cubicBezTo>
                    <a:pt x="609" y="1898"/>
                    <a:pt x="645" y="1826"/>
                    <a:pt x="681" y="1790"/>
                  </a:cubicBezTo>
                  <a:cubicBezTo>
                    <a:pt x="717" y="1754"/>
                    <a:pt x="788" y="1683"/>
                    <a:pt x="824" y="1647"/>
                  </a:cubicBezTo>
                  <a:cubicBezTo>
                    <a:pt x="896" y="1611"/>
                    <a:pt x="932" y="1576"/>
                    <a:pt x="1039" y="1540"/>
                  </a:cubicBezTo>
                  <a:cubicBezTo>
                    <a:pt x="1111" y="1504"/>
                    <a:pt x="1218" y="1468"/>
                    <a:pt x="1325" y="1468"/>
                  </a:cubicBezTo>
                  <a:lnTo>
                    <a:pt x="1540" y="1468"/>
                  </a:lnTo>
                  <a:lnTo>
                    <a:pt x="1683" y="1504"/>
                  </a:lnTo>
                  <a:lnTo>
                    <a:pt x="1755" y="1504"/>
                  </a:lnTo>
                  <a:cubicBezTo>
                    <a:pt x="1755" y="1576"/>
                    <a:pt x="1755" y="1611"/>
                    <a:pt x="1791" y="1647"/>
                  </a:cubicBezTo>
                  <a:cubicBezTo>
                    <a:pt x="1826" y="1754"/>
                    <a:pt x="1862" y="1826"/>
                    <a:pt x="1898" y="1862"/>
                  </a:cubicBezTo>
                  <a:lnTo>
                    <a:pt x="1826" y="1969"/>
                  </a:lnTo>
                  <a:cubicBezTo>
                    <a:pt x="1719" y="2077"/>
                    <a:pt x="1612" y="2184"/>
                    <a:pt x="1540" y="2291"/>
                  </a:cubicBezTo>
                  <a:cubicBezTo>
                    <a:pt x="1504" y="2363"/>
                    <a:pt x="1468" y="2435"/>
                    <a:pt x="1433" y="2506"/>
                  </a:cubicBezTo>
                  <a:cubicBezTo>
                    <a:pt x="1397" y="2578"/>
                    <a:pt x="1397" y="2649"/>
                    <a:pt x="1361" y="2685"/>
                  </a:cubicBezTo>
                  <a:cubicBezTo>
                    <a:pt x="1325" y="2864"/>
                    <a:pt x="1361" y="3043"/>
                    <a:pt x="1397" y="3186"/>
                  </a:cubicBezTo>
                  <a:cubicBezTo>
                    <a:pt x="1468" y="3329"/>
                    <a:pt x="1540" y="3473"/>
                    <a:pt x="1683" y="3580"/>
                  </a:cubicBezTo>
                  <a:cubicBezTo>
                    <a:pt x="1791" y="3652"/>
                    <a:pt x="1934" y="3759"/>
                    <a:pt x="2077" y="3795"/>
                  </a:cubicBezTo>
                  <a:cubicBezTo>
                    <a:pt x="2184" y="3831"/>
                    <a:pt x="2328" y="3866"/>
                    <a:pt x="2471" y="3902"/>
                  </a:cubicBezTo>
                  <a:lnTo>
                    <a:pt x="2542" y="3902"/>
                  </a:lnTo>
                  <a:cubicBezTo>
                    <a:pt x="2650" y="3902"/>
                    <a:pt x="2757" y="3795"/>
                    <a:pt x="2793" y="3687"/>
                  </a:cubicBezTo>
                  <a:cubicBezTo>
                    <a:pt x="2829" y="3544"/>
                    <a:pt x="2757" y="3401"/>
                    <a:pt x="2614" y="3329"/>
                  </a:cubicBezTo>
                  <a:cubicBezTo>
                    <a:pt x="2507" y="3329"/>
                    <a:pt x="2435" y="3294"/>
                    <a:pt x="2363" y="3258"/>
                  </a:cubicBezTo>
                  <a:lnTo>
                    <a:pt x="2292" y="3258"/>
                  </a:lnTo>
                  <a:cubicBezTo>
                    <a:pt x="2220" y="3222"/>
                    <a:pt x="2184" y="3186"/>
                    <a:pt x="2113" y="3150"/>
                  </a:cubicBezTo>
                  <a:lnTo>
                    <a:pt x="2041" y="3079"/>
                  </a:lnTo>
                  <a:lnTo>
                    <a:pt x="2005" y="3007"/>
                  </a:lnTo>
                  <a:cubicBezTo>
                    <a:pt x="2005" y="2972"/>
                    <a:pt x="2005" y="2972"/>
                    <a:pt x="2005" y="2936"/>
                  </a:cubicBezTo>
                  <a:cubicBezTo>
                    <a:pt x="2005" y="2900"/>
                    <a:pt x="2005" y="2900"/>
                    <a:pt x="2005" y="2864"/>
                  </a:cubicBezTo>
                  <a:lnTo>
                    <a:pt x="2041" y="2757"/>
                  </a:lnTo>
                  <a:cubicBezTo>
                    <a:pt x="2077" y="2685"/>
                    <a:pt x="2113" y="2614"/>
                    <a:pt x="2149" y="2578"/>
                  </a:cubicBezTo>
                  <a:cubicBezTo>
                    <a:pt x="2220" y="2470"/>
                    <a:pt x="2328" y="2399"/>
                    <a:pt x="2399" y="2327"/>
                  </a:cubicBezTo>
                  <a:cubicBezTo>
                    <a:pt x="2471" y="2291"/>
                    <a:pt x="2542" y="2220"/>
                    <a:pt x="2578" y="2148"/>
                  </a:cubicBezTo>
                  <a:cubicBezTo>
                    <a:pt x="2614" y="2112"/>
                    <a:pt x="2650" y="2041"/>
                    <a:pt x="2650" y="2005"/>
                  </a:cubicBezTo>
                  <a:lnTo>
                    <a:pt x="2650" y="1933"/>
                  </a:lnTo>
                  <a:cubicBezTo>
                    <a:pt x="2650" y="1862"/>
                    <a:pt x="2614" y="1790"/>
                    <a:pt x="2614" y="1754"/>
                  </a:cubicBezTo>
                  <a:cubicBezTo>
                    <a:pt x="2614" y="1719"/>
                    <a:pt x="2578" y="1683"/>
                    <a:pt x="2542" y="1647"/>
                  </a:cubicBezTo>
                  <a:lnTo>
                    <a:pt x="2507" y="1611"/>
                  </a:lnTo>
                  <a:cubicBezTo>
                    <a:pt x="2471" y="1576"/>
                    <a:pt x="2435" y="1504"/>
                    <a:pt x="2399" y="1432"/>
                  </a:cubicBezTo>
                  <a:cubicBezTo>
                    <a:pt x="2399" y="1432"/>
                    <a:pt x="2399" y="1397"/>
                    <a:pt x="2399" y="1361"/>
                  </a:cubicBezTo>
                  <a:lnTo>
                    <a:pt x="2399" y="1253"/>
                  </a:lnTo>
                  <a:lnTo>
                    <a:pt x="2435" y="1146"/>
                  </a:lnTo>
                  <a:lnTo>
                    <a:pt x="2471" y="1074"/>
                  </a:lnTo>
                  <a:cubicBezTo>
                    <a:pt x="2542" y="967"/>
                    <a:pt x="2650" y="895"/>
                    <a:pt x="2757" y="788"/>
                  </a:cubicBezTo>
                  <a:cubicBezTo>
                    <a:pt x="2829" y="752"/>
                    <a:pt x="2900" y="681"/>
                    <a:pt x="3008" y="609"/>
                  </a:cubicBezTo>
                  <a:cubicBezTo>
                    <a:pt x="3079" y="573"/>
                    <a:pt x="3151" y="502"/>
                    <a:pt x="3151" y="430"/>
                  </a:cubicBezTo>
                  <a:cubicBezTo>
                    <a:pt x="3187" y="323"/>
                    <a:pt x="3187" y="251"/>
                    <a:pt x="3115" y="144"/>
                  </a:cubicBezTo>
                  <a:cubicBezTo>
                    <a:pt x="3079" y="72"/>
                    <a:pt x="2936" y="1"/>
                    <a:pt x="28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5"/>
            <p:cNvSpPr/>
            <p:nvPr/>
          </p:nvSpPr>
          <p:spPr>
            <a:xfrm>
              <a:off x="3087375" y="967975"/>
              <a:ext cx="25975" cy="40300"/>
            </a:xfrm>
            <a:custGeom>
              <a:rect b="b" l="l" r="r" t="t"/>
              <a:pathLst>
                <a:path extrusionOk="0" h="1612" w="1039">
                  <a:moveTo>
                    <a:pt x="752" y="1"/>
                  </a:moveTo>
                  <a:cubicBezTo>
                    <a:pt x="717" y="1"/>
                    <a:pt x="645" y="1"/>
                    <a:pt x="645" y="36"/>
                  </a:cubicBezTo>
                  <a:cubicBezTo>
                    <a:pt x="502" y="144"/>
                    <a:pt x="359" y="251"/>
                    <a:pt x="251" y="358"/>
                  </a:cubicBezTo>
                  <a:cubicBezTo>
                    <a:pt x="144" y="466"/>
                    <a:pt x="72" y="609"/>
                    <a:pt x="36" y="752"/>
                  </a:cubicBezTo>
                  <a:cubicBezTo>
                    <a:pt x="1" y="860"/>
                    <a:pt x="1" y="967"/>
                    <a:pt x="36" y="1074"/>
                  </a:cubicBezTo>
                  <a:cubicBezTo>
                    <a:pt x="36" y="1110"/>
                    <a:pt x="72" y="1146"/>
                    <a:pt x="72" y="1182"/>
                  </a:cubicBezTo>
                  <a:cubicBezTo>
                    <a:pt x="108" y="1218"/>
                    <a:pt x="108" y="1253"/>
                    <a:pt x="144" y="1289"/>
                  </a:cubicBezTo>
                  <a:cubicBezTo>
                    <a:pt x="215" y="1361"/>
                    <a:pt x="287" y="1468"/>
                    <a:pt x="359" y="1540"/>
                  </a:cubicBezTo>
                  <a:cubicBezTo>
                    <a:pt x="394" y="1575"/>
                    <a:pt x="466" y="1611"/>
                    <a:pt x="502" y="1611"/>
                  </a:cubicBezTo>
                  <a:cubicBezTo>
                    <a:pt x="573" y="1611"/>
                    <a:pt x="645" y="1575"/>
                    <a:pt x="681" y="1540"/>
                  </a:cubicBezTo>
                  <a:cubicBezTo>
                    <a:pt x="752" y="1468"/>
                    <a:pt x="752" y="1432"/>
                    <a:pt x="752" y="1361"/>
                  </a:cubicBezTo>
                  <a:cubicBezTo>
                    <a:pt x="752" y="1289"/>
                    <a:pt x="752" y="1253"/>
                    <a:pt x="681" y="1182"/>
                  </a:cubicBezTo>
                  <a:cubicBezTo>
                    <a:pt x="645" y="1110"/>
                    <a:pt x="573" y="1039"/>
                    <a:pt x="538" y="931"/>
                  </a:cubicBezTo>
                  <a:cubicBezTo>
                    <a:pt x="538" y="931"/>
                    <a:pt x="538" y="931"/>
                    <a:pt x="538" y="895"/>
                  </a:cubicBezTo>
                  <a:cubicBezTo>
                    <a:pt x="538" y="895"/>
                    <a:pt x="538" y="860"/>
                    <a:pt x="538" y="860"/>
                  </a:cubicBezTo>
                  <a:cubicBezTo>
                    <a:pt x="573" y="788"/>
                    <a:pt x="609" y="752"/>
                    <a:pt x="645" y="681"/>
                  </a:cubicBezTo>
                  <a:cubicBezTo>
                    <a:pt x="717" y="609"/>
                    <a:pt x="788" y="537"/>
                    <a:pt x="860" y="430"/>
                  </a:cubicBezTo>
                  <a:cubicBezTo>
                    <a:pt x="931" y="430"/>
                    <a:pt x="967" y="358"/>
                    <a:pt x="1003" y="287"/>
                  </a:cubicBezTo>
                  <a:cubicBezTo>
                    <a:pt x="1039" y="179"/>
                    <a:pt x="931" y="36"/>
                    <a:pt x="8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5"/>
            <p:cNvSpPr/>
            <p:nvPr/>
          </p:nvSpPr>
          <p:spPr>
            <a:xfrm>
              <a:off x="3013100" y="1104900"/>
              <a:ext cx="131575" cy="54600"/>
            </a:xfrm>
            <a:custGeom>
              <a:rect b="b" l="l" r="r" t="t"/>
              <a:pathLst>
                <a:path extrusionOk="0" h="2184" w="5263">
                  <a:moveTo>
                    <a:pt x="4726" y="0"/>
                  </a:moveTo>
                  <a:cubicBezTo>
                    <a:pt x="4654" y="36"/>
                    <a:pt x="4618" y="72"/>
                    <a:pt x="4582" y="107"/>
                  </a:cubicBezTo>
                  <a:cubicBezTo>
                    <a:pt x="4511" y="251"/>
                    <a:pt x="4403" y="358"/>
                    <a:pt x="4260" y="465"/>
                  </a:cubicBezTo>
                  <a:cubicBezTo>
                    <a:pt x="4225" y="394"/>
                    <a:pt x="4117" y="358"/>
                    <a:pt x="4010" y="358"/>
                  </a:cubicBezTo>
                  <a:cubicBezTo>
                    <a:pt x="3974" y="358"/>
                    <a:pt x="3902" y="358"/>
                    <a:pt x="3867" y="394"/>
                  </a:cubicBezTo>
                  <a:cubicBezTo>
                    <a:pt x="3759" y="430"/>
                    <a:pt x="3723" y="501"/>
                    <a:pt x="3688" y="609"/>
                  </a:cubicBezTo>
                  <a:cubicBezTo>
                    <a:pt x="3652" y="501"/>
                    <a:pt x="3544" y="465"/>
                    <a:pt x="3437" y="465"/>
                  </a:cubicBezTo>
                  <a:cubicBezTo>
                    <a:pt x="3365" y="465"/>
                    <a:pt x="3330" y="465"/>
                    <a:pt x="3294" y="501"/>
                  </a:cubicBezTo>
                  <a:cubicBezTo>
                    <a:pt x="3151" y="573"/>
                    <a:pt x="3043" y="644"/>
                    <a:pt x="2900" y="716"/>
                  </a:cubicBezTo>
                  <a:cubicBezTo>
                    <a:pt x="2900" y="680"/>
                    <a:pt x="2864" y="644"/>
                    <a:pt x="2864" y="573"/>
                  </a:cubicBezTo>
                  <a:lnTo>
                    <a:pt x="2864" y="537"/>
                  </a:lnTo>
                  <a:cubicBezTo>
                    <a:pt x="2864" y="465"/>
                    <a:pt x="2829" y="394"/>
                    <a:pt x="2757" y="322"/>
                  </a:cubicBezTo>
                  <a:cubicBezTo>
                    <a:pt x="2703" y="251"/>
                    <a:pt x="2623" y="215"/>
                    <a:pt x="2542" y="215"/>
                  </a:cubicBezTo>
                  <a:cubicBezTo>
                    <a:pt x="2462" y="215"/>
                    <a:pt x="2381" y="251"/>
                    <a:pt x="2327" y="322"/>
                  </a:cubicBezTo>
                  <a:cubicBezTo>
                    <a:pt x="2256" y="394"/>
                    <a:pt x="2220" y="465"/>
                    <a:pt x="2220" y="537"/>
                  </a:cubicBezTo>
                  <a:cubicBezTo>
                    <a:pt x="2220" y="644"/>
                    <a:pt x="2256" y="716"/>
                    <a:pt x="2256" y="823"/>
                  </a:cubicBezTo>
                  <a:cubicBezTo>
                    <a:pt x="2292" y="931"/>
                    <a:pt x="2327" y="1038"/>
                    <a:pt x="2399" y="1146"/>
                  </a:cubicBezTo>
                  <a:lnTo>
                    <a:pt x="2435" y="1181"/>
                  </a:lnTo>
                  <a:cubicBezTo>
                    <a:pt x="2399" y="1217"/>
                    <a:pt x="2399" y="1253"/>
                    <a:pt x="2363" y="1289"/>
                  </a:cubicBezTo>
                  <a:cubicBezTo>
                    <a:pt x="2292" y="1360"/>
                    <a:pt x="2220" y="1468"/>
                    <a:pt x="2148" y="1539"/>
                  </a:cubicBezTo>
                  <a:lnTo>
                    <a:pt x="2077" y="1575"/>
                  </a:lnTo>
                  <a:lnTo>
                    <a:pt x="1934" y="1575"/>
                  </a:lnTo>
                  <a:lnTo>
                    <a:pt x="1826" y="1539"/>
                  </a:lnTo>
                  <a:cubicBezTo>
                    <a:pt x="1755" y="1503"/>
                    <a:pt x="1719" y="1503"/>
                    <a:pt x="1683" y="1468"/>
                  </a:cubicBezTo>
                  <a:lnTo>
                    <a:pt x="1576" y="1360"/>
                  </a:lnTo>
                  <a:lnTo>
                    <a:pt x="1540" y="1289"/>
                  </a:lnTo>
                  <a:lnTo>
                    <a:pt x="1504" y="1253"/>
                  </a:lnTo>
                  <a:lnTo>
                    <a:pt x="1433" y="1181"/>
                  </a:lnTo>
                  <a:lnTo>
                    <a:pt x="1361" y="1146"/>
                  </a:lnTo>
                  <a:lnTo>
                    <a:pt x="1182" y="1146"/>
                  </a:lnTo>
                  <a:cubicBezTo>
                    <a:pt x="1110" y="1146"/>
                    <a:pt x="1039" y="1146"/>
                    <a:pt x="1003" y="1181"/>
                  </a:cubicBezTo>
                  <a:lnTo>
                    <a:pt x="931" y="1217"/>
                  </a:lnTo>
                  <a:lnTo>
                    <a:pt x="752" y="1289"/>
                  </a:lnTo>
                  <a:lnTo>
                    <a:pt x="609" y="1325"/>
                  </a:lnTo>
                  <a:lnTo>
                    <a:pt x="502" y="1325"/>
                  </a:lnTo>
                  <a:cubicBezTo>
                    <a:pt x="502" y="1325"/>
                    <a:pt x="502" y="1289"/>
                    <a:pt x="466" y="1289"/>
                  </a:cubicBezTo>
                  <a:cubicBezTo>
                    <a:pt x="466" y="1253"/>
                    <a:pt x="466" y="1253"/>
                    <a:pt x="466" y="1217"/>
                  </a:cubicBezTo>
                  <a:cubicBezTo>
                    <a:pt x="466" y="1146"/>
                    <a:pt x="466" y="1038"/>
                    <a:pt x="466" y="967"/>
                  </a:cubicBezTo>
                  <a:cubicBezTo>
                    <a:pt x="502" y="859"/>
                    <a:pt x="502" y="788"/>
                    <a:pt x="538" y="716"/>
                  </a:cubicBezTo>
                  <a:cubicBezTo>
                    <a:pt x="573" y="680"/>
                    <a:pt x="573" y="644"/>
                    <a:pt x="609" y="573"/>
                  </a:cubicBezTo>
                  <a:lnTo>
                    <a:pt x="681" y="537"/>
                  </a:lnTo>
                  <a:lnTo>
                    <a:pt x="717" y="501"/>
                  </a:lnTo>
                  <a:cubicBezTo>
                    <a:pt x="788" y="501"/>
                    <a:pt x="824" y="465"/>
                    <a:pt x="860" y="394"/>
                  </a:cubicBezTo>
                  <a:cubicBezTo>
                    <a:pt x="860" y="358"/>
                    <a:pt x="860" y="286"/>
                    <a:pt x="860" y="251"/>
                  </a:cubicBezTo>
                  <a:cubicBezTo>
                    <a:pt x="824" y="143"/>
                    <a:pt x="752" y="107"/>
                    <a:pt x="645" y="107"/>
                  </a:cubicBezTo>
                  <a:lnTo>
                    <a:pt x="609" y="107"/>
                  </a:lnTo>
                  <a:cubicBezTo>
                    <a:pt x="359" y="179"/>
                    <a:pt x="144" y="394"/>
                    <a:pt x="108" y="644"/>
                  </a:cubicBezTo>
                  <a:cubicBezTo>
                    <a:pt x="37" y="788"/>
                    <a:pt x="37" y="895"/>
                    <a:pt x="1" y="1038"/>
                  </a:cubicBezTo>
                  <a:cubicBezTo>
                    <a:pt x="1" y="1181"/>
                    <a:pt x="1" y="1289"/>
                    <a:pt x="37" y="1432"/>
                  </a:cubicBezTo>
                  <a:cubicBezTo>
                    <a:pt x="72" y="1468"/>
                    <a:pt x="72" y="1539"/>
                    <a:pt x="108" y="1575"/>
                  </a:cubicBezTo>
                  <a:cubicBezTo>
                    <a:pt x="144" y="1647"/>
                    <a:pt x="215" y="1682"/>
                    <a:pt x="251" y="1754"/>
                  </a:cubicBezTo>
                  <a:cubicBezTo>
                    <a:pt x="359" y="1826"/>
                    <a:pt x="466" y="1826"/>
                    <a:pt x="609" y="1826"/>
                  </a:cubicBezTo>
                  <a:lnTo>
                    <a:pt x="681" y="1826"/>
                  </a:lnTo>
                  <a:cubicBezTo>
                    <a:pt x="860" y="1826"/>
                    <a:pt x="1039" y="1754"/>
                    <a:pt x="1182" y="1647"/>
                  </a:cubicBezTo>
                  <a:lnTo>
                    <a:pt x="1254" y="1718"/>
                  </a:lnTo>
                  <a:lnTo>
                    <a:pt x="1289" y="1754"/>
                  </a:lnTo>
                  <a:cubicBezTo>
                    <a:pt x="1361" y="1826"/>
                    <a:pt x="1433" y="1897"/>
                    <a:pt x="1504" y="1969"/>
                  </a:cubicBezTo>
                  <a:cubicBezTo>
                    <a:pt x="1647" y="2076"/>
                    <a:pt x="1826" y="2148"/>
                    <a:pt x="2005" y="2184"/>
                  </a:cubicBezTo>
                  <a:lnTo>
                    <a:pt x="2292" y="2184"/>
                  </a:lnTo>
                  <a:cubicBezTo>
                    <a:pt x="2327" y="2148"/>
                    <a:pt x="2363" y="2148"/>
                    <a:pt x="2399" y="2112"/>
                  </a:cubicBezTo>
                  <a:lnTo>
                    <a:pt x="2435" y="2112"/>
                  </a:lnTo>
                  <a:cubicBezTo>
                    <a:pt x="2506" y="2112"/>
                    <a:pt x="2542" y="2076"/>
                    <a:pt x="2578" y="2040"/>
                  </a:cubicBezTo>
                  <a:cubicBezTo>
                    <a:pt x="2721" y="1933"/>
                    <a:pt x="2793" y="1790"/>
                    <a:pt x="2864" y="1647"/>
                  </a:cubicBezTo>
                  <a:lnTo>
                    <a:pt x="2900" y="1575"/>
                  </a:lnTo>
                  <a:cubicBezTo>
                    <a:pt x="2900" y="1575"/>
                    <a:pt x="2900" y="1539"/>
                    <a:pt x="2900" y="1503"/>
                  </a:cubicBezTo>
                  <a:lnTo>
                    <a:pt x="3007" y="1503"/>
                  </a:lnTo>
                  <a:cubicBezTo>
                    <a:pt x="3151" y="1468"/>
                    <a:pt x="3294" y="1396"/>
                    <a:pt x="3437" y="1289"/>
                  </a:cubicBezTo>
                  <a:cubicBezTo>
                    <a:pt x="3509" y="1217"/>
                    <a:pt x="3616" y="1146"/>
                    <a:pt x="3688" y="1074"/>
                  </a:cubicBezTo>
                  <a:cubicBezTo>
                    <a:pt x="3723" y="1038"/>
                    <a:pt x="3759" y="1002"/>
                    <a:pt x="3759" y="967"/>
                  </a:cubicBezTo>
                  <a:cubicBezTo>
                    <a:pt x="3795" y="1002"/>
                    <a:pt x="3831" y="1074"/>
                    <a:pt x="3867" y="1110"/>
                  </a:cubicBezTo>
                  <a:cubicBezTo>
                    <a:pt x="3938" y="1181"/>
                    <a:pt x="4046" y="1217"/>
                    <a:pt x="4153" y="1253"/>
                  </a:cubicBezTo>
                  <a:lnTo>
                    <a:pt x="4260" y="1253"/>
                  </a:lnTo>
                  <a:cubicBezTo>
                    <a:pt x="4403" y="1253"/>
                    <a:pt x="4582" y="1217"/>
                    <a:pt x="4690" y="1110"/>
                  </a:cubicBezTo>
                  <a:cubicBezTo>
                    <a:pt x="4833" y="1002"/>
                    <a:pt x="4905" y="895"/>
                    <a:pt x="5012" y="788"/>
                  </a:cubicBezTo>
                  <a:cubicBezTo>
                    <a:pt x="5084" y="716"/>
                    <a:pt x="5155" y="609"/>
                    <a:pt x="5191" y="537"/>
                  </a:cubicBezTo>
                  <a:cubicBezTo>
                    <a:pt x="5227" y="465"/>
                    <a:pt x="5263" y="394"/>
                    <a:pt x="5227" y="286"/>
                  </a:cubicBezTo>
                  <a:cubicBezTo>
                    <a:pt x="5227" y="179"/>
                    <a:pt x="5155" y="107"/>
                    <a:pt x="5048" y="36"/>
                  </a:cubicBezTo>
                  <a:cubicBezTo>
                    <a:pt x="4976" y="0"/>
                    <a:pt x="4940" y="0"/>
                    <a:pt x="48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5"/>
            <p:cNvSpPr/>
            <p:nvPr/>
          </p:nvSpPr>
          <p:spPr>
            <a:xfrm>
              <a:off x="2913775" y="1178275"/>
              <a:ext cx="34925" cy="30450"/>
            </a:xfrm>
            <a:custGeom>
              <a:rect b="b" l="l" r="r" t="t"/>
              <a:pathLst>
                <a:path extrusionOk="0" h="1218" w="1397">
                  <a:moveTo>
                    <a:pt x="251" y="0"/>
                  </a:moveTo>
                  <a:cubicBezTo>
                    <a:pt x="179" y="0"/>
                    <a:pt x="144" y="36"/>
                    <a:pt x="72" y="72"/>
                  </a:cubicBezTo>
                  <a:cubicBezTo>
                    <a:pt x="36" y="108"/>
                    <a:pt x="0" y="179"/>
                    <a:pt x="0" y="251"/>
                  </a:cubicBezTo>
                  <a:cubicBezTo>
                    <a:pt x="0" y="322"/>
                    <a:pt x="0" y="394"/>
                    <a:pt x="0" y="466"/>
                  </a:cubicBezTo>
                  <a:cubicBezTo>
                    <a:pt x="36" y="537"/>
                    <a:pt x="36" y="645"/>
                    <a:pt x="108" y="716"/>
                  </a:cubicBezTo>
                  <a:cubicBezTo>
                    <a:pt x="144" y="788"/>
                    <a:pt x="179" y="824"/>
                    <a:pt x="251" y="895"/>
                  </a:cubicBezTo>
                  <a:cubicBezTo>
                    <a:pt x="287" y="931"/>
                    <a:pt x="358" y="1003"/>
                    <a:pt x="430" y="1038"/>
                  </a:cubicBezTo>
                  <a:cubicBezTo>
                    <a:pt x="681" y="1146"/>
                    <a:pt x="931" y="1217"/>
                    <a:pt x="1182" y="1217"/>
                  </a:cubicBezTo>
                  <a:cubicBezTo>
                    <a:pt x="1289" y="1217"/>
                    <a:pt x="1361" y="1146"/>
                    <a:pt x="1396" y="1038"/>
                  </a:cubicBezTo>
                  <a:cubicBezTo>
                    <a:pt x="1396" y="1003"/>
                    <a:pt x="1396" y="931"/>
                    <a:pt x="1361" y="895"/>
                  </a:cubicBezTo>
                  <a:cubicBezTo>
                    <a:pt x="1361" y="824"/>
                    <a:pt x="1325" y="788"/>
                    <a:pt x="1253" y="788"/>
                  </a:cubicBezTo>
                  <a:cubicBezTo>
                    <a:pt x="1110" y="752"/>
                    <a:pt x="931" y="716"/>
                    <a:pt x="788" y="680"/>
                  </a:cubicBezTo>
                  <a:cubicBezTo>
                    <a:pt x="716" y="645"/>
                    <a:pt x="681" y="609"/>
                    <a:pt x="609" y="573"/>
                  </a:cubicBezTo>
                  <a:lnTo>
                    <a:pt x="537" y="501"/>
                  </a:lnTo>
                  <a:cubicBezTo>
                    <a:pt x="502" y="466"/>
                    <a:pt x="502" y="430"/>
                    <a:pt x="502" y="430"/>
                  </a:cubicBezTo>
                  <a:lnTo>
                    <a:pt x="502" y="251"/>
                  </a:lnTo>
                  <a:cubicBezTo>
                    <a:pt x="502" y="179"/>
                    <a:pt x="466" y="108"/>
                    <a:pt x="430" y="72"/>
                  </a:cubicBezTo>
                  <a:cubicBezTo>
                    <a:pt x="358" y="36"/>
                    <a:pt x="323" y="0"/>
                    <a:pt x="2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5"/>
            <p:cNvSpPr/>
            <p:nvPr/>
          </p:nvSpPr>
          <p:spPr>
            <a:xfrm>
              <a:off x="2867250" y="1193475"/>
              <a:ext cx="42975" cy="43875"/>
            </a:xfrm>
            <a:custGeom>
              <a:rect b="b" l="l" r="r" t="t"/>
              <a:pathLst>
                <a:path extrusionOk="0" h="1755" w="1719">
                  <a:moveTo>
                    <a:pt x="573" y="1"/>
                  </a:moveTo>
                  <a:cubicBezTo>
                    <a:pt x="537" y="1"/>
                    <a:pt x="465" y="37"/>
                    <a:pt x="430" y="72"/>
                  </a:cubicBezTo>
                  <a:cubicBezTo>
                    <a:pt x="322" y="144"/>
                    <a:pt x="251" y="251"/>
                    <a:pt x="179" y="395"/>
                  </a:cubicBezTo>
                  <a:cubicBezTo>
                    <a:pt x="143" y="430"/>
                    <a:pt x="108" y="502"/>
                    <a:pt x="72" y="573"/>
                  </a:cubicBezTo>
                  <a:cubicBezTo>
                    <a:pt x="36" y="645"/>
                    <a:pt x="36" y="752"/>
                    <a:pt x="0" y="824"/>
                  </a:cubicBezTo>
                  <a:cubicBezTo>
                    <a:pt x="0" y="967"/>
                    <a:pt x="0" y="1146"/>
                    <a:pt x="72" y="1289"/>
                  </a:cubicBezTo>
                  <a:cubicBezTo>
                    <a:pt x="108" y="1361"/>
                    <a:pt x="143" y="1433"/>
                    <a:pt x="179" y="1468"/>
                  </a:cubicBezTo>
                  <a:cubicBezTo>
                    <a:pt x="251" y="1540"/>
                    <a:pt x="287" y="1612"/>
                    <a:pt x="358" y="1647"/>
                  </a:cubicBezTo>
                  <a:cubicBezTo>
                    <a:pt x="465" y="1719"/>
                    <a:pt x="573" y="1755"/>
                    <a:pt x="716" y="1755"/>
                  </a:cubicBezTo>
                  <a:lnTo>
                    <a:pt x="788" y="1755"/>
                  </a:lnTo>
                  <a:cubicBezTo>
                    <a:pt x="931" y="1719"/>
                    <a:pt x="1110" y="1647"/>
                    <a:pt x="1217" y="1540"/>
                  </a:cubicBezTo>
                  <a:cubicBezTo>
                    <a:pt x="1360" y="1468"/>
                    <a:pt x="1504" y="1361"/>
                    <a:pt x="1611" y="1254"/>
                  </a:cubicBezTo>
                  <a:cubicBezTo>
                    <a:pt x="1683" y="1182"/>
                    <a:pt x="1718" y="1075"/>
                    <a:pt x="1647" y="1003"/>
                  </a:cubicBezTo>
                  <a:cubicBezTo>
                    <a:pt x="1647" y="967"/>
                    <a:pt x="1575" y="931"/>
                    <a:pt x="1539" y="896"/>
                  </a:cubicBezTo>
                  <a:lnTo>
                    <a:pt x="1468" y="896"/>
                  </a:lnTo>
                  <a:cubicBezTo>
                    <a:pt x="1432" y="896"/>
                    <a:pt x="1396" y="931"/>
                    <a:pt x="1396" y="931"/>
                  </a:cubicBezTo>
                  <a:lnTo>
                    <a:pt x="1181" y="1075"/>
                  </a:lnTo>
                  <a:lnTo>
                    <a:pt x="1146" y="1075"/>
                  </a:lnTo>
                  <a:cubicBezTo>
                    <a:pt x="1110" y="1110"/>
                    <a:pt x="1074" y="1110"/>
                    <a:pt x="1038" y="1146"/>
                  </a:cubicBezTo>
                  <a:cubicBezTo>
                    <a:pt x="967" y="1182"/>
                    <a:pt x="895" y="1254"/>
                    <a:pt x="788" y="1289"/>
                  </a:cubicBezTo>
                  <a:lnTo>
                    <a:pt x="609" y="1289"/>
                  </a:lnTo>
                  <a:lnTo>
                    <a:pt x="537" y="1254"/>
                  </a:lnTo>
                  <a:lnTo>
                    <a:pt x="465" y="1146"/>
                  </a:lnTo>
                  <a:cubicBezTo>
                    <a:pt x="430" y="1146"/>
                    <a:pt x="430" y="1110"/>
                    <a:pt x="430" y="1110"/>
                  </a:cubicBezTo>
                  <a:cubicBezTo>
                    <a:pt x="430" y="1075"/>
                    <a:pt x="394" y="1039"/>
                    <a:pt x="394" y="1003"/>
                  </a:cubicBezTo>
                  <a:cubicBezTo>
                    <a:pt x="394" y="931"/>
                    <a:pt x="394" y="896"/>
                    <a:pt x="394" y="860"/>
                  </a:cubicBezTo>
                  <a:cubicBezTo>
                    <a:pt x="394" y="788"/>
                    <a:pt x="430" y="717"/>
                    <a:pt x="465" y="645"/>
                  </a:cubicBezTo>
                  <a:cubicBezTo>
                    <a:pt x="465" y="573"/>
                    <a:pt x="501" y="538"/>
                    <a:pt x="537" y="502"/>
                  </a:cubicBezTo>
                  <a:cubicBezTo>
                    <a:pt x="609" y="430"/>
                    <a:pt x="644" y="359"/>
                    <a:pt x="716" y="323"/>
                  </a:cubicBezTo>
                  <a:cubicBezTo>
                    <a:pt x="752" y="287"/>
                    <a:pt x="752" y="251"/>
                    <a:pt x="752" y="216"/>
                  </a:cubicBezTo>
                  <a:cubicBezTo>
                    <a:pt x="752" y="144"/>
                    <a:pt x="752" y="108"/>
                    <a:pt x="716" y="72"/>
                  </a:cubicBezTo>
                  <a:cubicBezTo>
                    <a:pt x="680" y="37"/>
                    <a:pt x="644" y="1"/>
                    <a:pt x="5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48" name="Google Shape;1148;p45"/>
          <p:cNvCxnSpPr/>
          <p:nvPr/>
        </p:nvCxnSpPr>
        <p:spPr>
          <a:xfrm>
            <a:off x="1539163" y="712075"/>
            <a:ext cx="6065700" cy="0"/>
          </a:xfrm>
          <a:prstGeom prst="straightConnector1">
            <a:avLst/>
          </a:prstGeom>
          <a:noFill/>
          <a:ln cap="rnd" cmpd="sng" w="38100">
            <a:solidFill>
              <a:schemeClr val="lt1"/>
            </a:solidFill>
            <a:prstDash val="dot"/>
            <a:round/>
            <a:headEnd len="med" w="med" type="none"/>
            <a:tailEnd len="med" w="med" type="none"/>
          </a:ln>
        </p:spPr>
      </p:cxnSp>
      <p:cxnSp>
        <p:nvCxnSpPr>
          <p:cNvPr id="1149" name="Google Shape;1149;p45"/>
          <p:cNvCxnSpPr/>
          <p:nvPr/>
        </p:nvCxnSpPr>
        <p:spPr>
          <a:xfrm>
            <a:off x="1539163" y="4426825"/>
            <a:ext cx="6065700" cy="0"/>
          </a:xfrm>
          <a:prstGeom prst="straightConnector1">
            <a:avLst/>
          </a:prstGeom>
          <a:noFill/>
          <a:ln cap="rnd" cmpd="sng" w="38100">
            <a:solidFill>
              <a:schemeClr val="lt1"/>
            </a:solidFill>
            <a:prstDash val="dot"/>
            <a:round/>
            <a:headEnd len="med" w="med" type="none"/>
            <a:tailEnd len="med" w="med" type="none"/>
          </a:ln>
        </p:spPr>
      </p:cxnSp>
      <p:grpSp>
        <p:nvGrpSpPr>
          <p:cNvPr id="1150" name="Google Shape;1150;p45"/>
          <p:cNvGrpSpPr/>
          <p:nvPr/>
        </p:nvGrpSpPr>
        <p:grpSpPr>
          <a:xfrm>
            <a:off x="2703306" y="1027546"/>
            <a:ext cx="192250" cy="401583"/>
            <a:chOff x="4132056" y="1252046"/>
            <a:chExt cx="192250" cy="401583"/>
          </a:xfrm>
        </p:grpSpPr>
        <p:sp>
          <p:nvSpPr>
            <p:cNvPr id="1151" name="Google Shape;1151;p45"/>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5"/>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 name="Google Shape;1153;p45"/>
          <p:cNvSpPr/>
          <p:nvPr/>
        </p:nvSpPr>
        <p:spPr>
          <a:xfrm rot="-1960143">
            <a:off x="6277298" y="1077485"/>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5"/>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5"/>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 name="Google Shape;1156;p45"/>
          <p:cNvGrpSpPr/>
          <p:nvPr/>
        </p:nvGrpSpPr>
        <p:grpSpPr>
          <a:xfrm rot="2921601">
            <a:off x="3141239" y="3753340"/>
            <a:ext cx="576719" cy="568009"/>
            <a:chOff x="4151832" y="2079765"/>
            <a:chExt cx="576709" cy="567999"/>
          </a:xfrm>
        </p:grpSpPr>
        <p:sp>
          <p:nvSpPr>
            <p:cNvPr id="1157" name="Google Shape;1157;p45"/>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5"/>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5"/>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45"/>
          <p:cNvGrpSpPr/>
          <p:nvPr/>
        </p:nvGrpSpPr>
        <p:grpSpPr>
          <a:xfrm>
            <a:off x="1216153" y="3314177"/>
            <a:ext cx="544683" cy="511717"/>
            <a:chOff x="2952503" y="2605315"/>
            <a:chExt cx="544683" cy="511717"/>
          </a:xfrm>
        </p:grpSpPr>
        <p:sp>
          <p:nvSpPr>
            <p:cNvPr id="1161" name="Google Shape;1161;p45"/>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5"/>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5"/>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5"/>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5"/>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 name="Google Shape;1166;p45"/>
          <p:cNvGrpSpPr/>
          <p:nvPr/>
        </p:nvGrpSpPr>
        <p:grpSpPr>
          <a:xfrm rot="5400000">
            <a:off x="5773737" y="3698354"/>
            <a:ext cx="417521" cy="481485"/>
            <a:chOff x="5110362" y="1552354"/>
            <a:chExt cx="417521" cy="481485"/>
          </a:xfrm>
        </p:grpSpPr>
        <p:sp>
          <p:nvSpPr>
            <p:cNvPr id="1167" name="Google Shape;1167;p45"/>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5"/>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5"/>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5"/>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 name="Google Shape;1171;p45"/>
          <p:cNvSpPr/>
          <p:nvPr/>
        </p:nvSpPr>
        <p:spPr>
          <a:xfrm rot="-1960143">
            <a:off x="5339465" y="12407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5"/>
          <p:cNvSpPr/>
          <p:nvPr/>
        </p:nvSpPr>
        <p:spPr>
          <a:xfrm rot="-1960143">
            <a:off x="4567251" y="925842"/>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5"/>
          <p:cNvSpPr/>
          <p:nvPr/>
        </p:nvSpPr>
        <p:spPr>
          <a:xfrm rot="-1960143">
            <a:off x="4212832" y="1232077"/>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5"/>
          <p:cNvSpPr/>
          <p:nvPr/>
        </p:nvSpPr>
        <p:spPr>
          <a:xfrm rot="-1960143">
            <a:off x="7281877" y="1827668"/>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 name="Google Shape;1175;p45"/>
          <p:cNvGrpSpPr/>
          <p:nvPr/>
        </p:nvGrpSpPr>
        <p:grpSpPr>
          <a:xfrm>
            <a:off x="7405042" y="1059536"/>
            <a:ext cx="258153" cy="337608"/>
            <a:chOff x="3969305" y="3447586"/>
            <a:chExt cx="258153" cy="337608"/>
          </a:xfrm>
        </p:grpSpPr>
        <p:sp>
          <p:nvSpPr>
            <p:cNvPr id="1176" name="Google Shape;1176;p45"/>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5"/>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5"/>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5"/>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45"/>
          <p:cNvGrpSpPr/>
          <p:nvPr/>
        </p:nvGrpSpPr>
        <p:grpSpPr>
          <a:xfrm rot="522130">
            <a:off x="488629" y="2122735"/>
            <a:ext cx="721593" cy="735840"/>
            <a:chOff x="649125" y="2183950"/>
            <a:chExt cx="721584" cy="735831"/>
          </a:xfrm>
        </p:grpSpPr>
        <p:grpSp>
          <p:nvGrpSpPr>
            <p:cNvPr id="1181" name="Google Shape;1181;p45"/>
            <p:cNvGrpSpPr/>
            <p:nvPr/>
          </p:nvGrpSpPr>
          <p:grpSpPr>
            <a:xfrm rot="-6195061">
              <a:off x="723795" y="2268480"/>
              <a:ext cx="572259" cy="606548"/>
              <a:chOff x="448192" y="1394506"/>
              <a:chExt cx="572303" cy="606595"/>
            </a:xfrm>
          </p:grpSpPr>
          <p:cxnSp>
            <p:nvCxnSpPr>
              <p:cNvPr id="1182" name="Google Shape;1182;p45"/>
              <p:cNvCxnSpPr/>
              <p:nvPr/>
            </p:nvCxnSpPr>
            <p:spPr>
              <a:xfrm flipH="1" rot="5700833">
                <a:off x="753802" y="1536637"/>
                <a:ext cx="387884" cy="112038"/>
              </a:xfrm>
              <a:prstGeom prst="straightConnector1">
                <a:avLst/>
              </a:prstGeom>
              <a:noFill/>
              <a:ln cap="flat" cmpd="sng" w="19050">
                <a:solidFill>
                  <a:schemeClr val="lt1"/>
                </a:solidFill>
                <a:prstDash val="solid"/>
                <a:round/>
                <a:headEnd len="med" w="med" type="none"/>
                <a:tailEnd len="med" w="med" type="none"/>
              </a:ln>
            </p:spPr>
          </p:cxnSp>
          <p:cxnSp>
            <p:nvCxnSpPr>
              <p:cNvPr id="1183" name="Google Shape;1183;p45"/>
              <p:cNvCxnSpPr/>
              <p:nvPr/>
            </p:nvCxnSpPr>
            <p:spPr>
              <a:xfrm flipH="1" rot="5703658">
                <a:off x="680340" y="1638382"/>
                <a:ext cx="163236" cy="286086"/>
              </a:xfrm>
              <a:prstGeom prst="straightConnector1">
                <a:avLst/>
              </a:prstGeom>
              <a:noFill/>
              <a:ln cap="flat" cmpd="sng" w="19050">
                <a:solidFill>
                  <a:schemeClr val="lt1"/>
                </a:solidFill>
                <a:prstDash val="solid"/>
                <a:round/>
                <a:headEnd len="med" w="med" type="none"/>
                <a:tailEnd len="med" w="med" type="none"/>
              </a:ln>
            </p:spPr>
          </p:cxnSp>
          <p:cxnSp>
            <p:nvCxnSpPr>
              <p:cNvPr id="1184" name="Google Shape;1184;p45"/>
              <p:cNvCxnSpPr/>
              <p:nvPr/>
            </p:nvCxnSpPr>
            <p:spPr>
              <a:xfrm rot="10800000">
                <a:off x="631342" y="1801199"/>
                <a:ext cx="0" cy="367704"/>
              </a:xfrm>
              <a:prstGeom prst="straightConnector1">
                <a:avLst/>
              </a:prstGeom>
              <a:noFill/>
              <a:ln cap="flat" cmpd="sng" w="19050">
                <a:solidFill>
                  <a:schemeClr val="lt1"/>
                </a:solidFill>
                <a:prstDash val="solid"/>
                <a:round/>
                <a:headEnd len="med" w="med" type="none"/>
                <a:tailEnd len="med" w="med" type="none"/>
              </a:ln>
            </p:spPr>
          </p:cxnSp>
        </p:grpSp>
        <p:cxnSp>
          <p:nvCxnSpPr>
            <p:cNvPr id="1185" name="Google Shape;1185;p45"/>
            <p:cNvCxnSpPr/>
            <p:nvPr/>
          </p:nvCxnSpPr>
          <p:spPr>
            <a:xfrm flipH="1">
              <a:off x="649125" y="2183950"/>
              <a:ext cx="330600" cy="7500"/>
            </a:xfrm>
            <a:prstGeom prst="straightConnector1">
              <a:avLst/>
            </a:prstGeom>
            <a:noFill/>
            <a:ln cap="flat" cmpd="sng" w="19050">
              <a:solidFill>
                <a:schemeClr val="lt1"/>
              </a:solidFill>
              <a:prstDash val="solid"/>
              <a:round/>
              <a:headEnd len="med" w="med" type="none"/>
              <a:tailEnd len="med" w="med" type="none"/>
            </a:ln>
          </p:spPr>
        </p:cxnSp>
      </p:grpSp>
      <p:grpSp>
        <p:nvGrpSpPr>
          <p:cNvPr id="1186" name="Google Shape;1186;p45"/>
          <p:cNvGrpSpPr/>
          <p:nvPr/>
        </p:nvGrpSpPr>
        <p:grpSpPr>
          <a:xfrm rot="-10103606">
            <a:off x="8011445" y="2370649"/>
            <a:ext cx="721619" cy="735867"/>
            <a:chOff x="649125" y="2183950"/>
            <a:chExt cx="721584" cy="735831"/>
          </a:xfrm>
        </p:grpSpPr>
        <p:grpSp>
          <p:nvGrpSpPr>
            <p:cNvPr id="1187" name="Google Shape;1187;p45"/>
            <p:cNvGrpSpPr/>
            <p:nvPr/>
          </p:nvGrpSpPr>
          <p:grpSpPr>
            <a:xfrm rot="-6195061">
              <a:off x="723795" y="2268480"/>
              <a:ext cx="572259" cy="606548"/>
              <a:chOff x="448192" y="1394506"/>
              <a:chExt cx="572303" cy="606595"/>
            </a:xfrm>
          </p:grpSpPr>
          <p:cxnSp>
            <p:nvCxnSpPr>
              <p:cNvPr id="1188" name="Google Shape;1188;p45"/>
              <p:cNvCxnSpPr/>
              <p:nvPr/>
            </p:nvCxnSpPr>
            <p:spPr>
              <a:xfrm flipH="1" rot="5700833">
                <a:off x="753802" y="1536637"/>
                <a:ext cx="387884" cy="112038"/>
              </a:xfrm>
              <a:prstGeom prst="straightConnector1">
                <a:avLst/>
              </a:prstGeom>
              <a:noFill/>
              <a:ln cap="flat" cmpd="sng" w="19050">
                <a:solidFill>
                  <a:schemeClr val="lt1"/>
                </a:solidFill>
                <a:prstDash val="solid"/>
                <a:round/>
                <a:headEnd len="med" w="med" type="none"/>
                <a:tailEnd len="med" w="med" type="none"/>
              </a:ln>
            </p:spPr>
          </p:cxnSp>
          <p:cxnSp>
            <p:nvCxnSpPr>
              <p:cNvPr id="1189" name="Google Shape;1189;p45"/>
              <p:cNvCxnSpPr/>
              <p:nvPr/>
            </p:nvCxnSpPr>
            <p:spPr>
              <a:xfrm flipH="1" rot="5703658">
                <a:off x="680340" y="1638382"/>
                <a:ext cx="163236" cy="286086"/>
              </a:xfrm>
              <a:prstGeom prst="straightConnector1">
                <a:avLst/>
              </a:prstGeom>
              <a:noFill/>
              <a:ln cap="flat" cmpd="sng" w="19050">
                <a:solidFill>
                  <a:schemeClr val="lt1"/>
                </a:solidFill>
                <a:prstDash val="solid"/>
                <a:round/>
                <a:headEnd len="med" w="med" type="none"/>
                <a:tailEnd len="med" w="med" type="none"/>
              </a:ln>
            </p:spPr>
          </p:cxnSp>
          <p:cxnSp>
            <p:nvCxnSpPr>
              <p:cNvPr id="1190" name="Google Shape;1190;p45"/>
              <p:cNvCxnSpPr/>
              <p:nvPr/>
            </p:nvCxnSpPr>
            <p:spPr>
              <a:xfrm rot="10800000">
                <a:off x="631342" y="1801199"/>
                <a:ext cx="0" cy="367704"/>
              </a:xfrm>
              <a:prstGeom prst="straightConnector1">
                <a:avLst/>
              </a:prstGeom>
              <a:noFill/>
              <a:ln cap="flat" cmpd="sng" w="19050">
                <a:solidFill>
                  <a:schemeClr val="lt1"/>
                </a:solidFill>
                <a:prstDash val="solid"/>
                <a:round/>
                <a:headEnd len="med" w="med" type="none"/>
                <a:tailEnd len="med" w="med" type="none"/>
              </a:ln>
            </p:spPr>
          </p:cxnSp>
        </p:grpSp>
        <p:cxnSp>
          <p:nvCxnSpPr>
            <p:cNvPr id="1191" name="Google Shape;1191;p45"/>
            <p:cNvCxnSpPr/>
            <p:nvPr/>
          </p:nvCxnSpPr>
          <p:spPr>
            <a:xfrm flipH="1">
              <a:off x="649125" y="2183950"/>
              <a:ext cx="330600" cy="7500"/>
            </a:xfrm>
            <a:prstGeom prst="straightConnector1">
              <a:avLst/>
            </a:prstGeom>
            <a:noFill/>
            <a:ln cap="flat" cmpd="sng" w="19050">
              <a:solidFill>
                <a:schemeClr val="lt1"/>
              </a:solidFill>
              <a:prstDash val="solid"/>
              <a:round/>
              <a:headEnd len="med" w="med" type="none"/>
              <a:tailEnd len="med" w="med" type="none"/>
            </a:ln>
          </p:spPr>
        </p:cxnSp>
      </p:grpSp>
      <p:grpSp>
        <p:nvGrpSpPr>
          <p:cNvPr id="1192" name="Google Shape;1192;p45"/>
          <p:cNvGrpSpPr/>
          <p:nvPr/>
        </p:nvGrpSpPr>
        <p:grpSpPr>
          <a:xfrm>
            <a:off x="3216146" y="2140343"/>
            <a:ext cx="2736230" cy="129838"/>
            <a:chOff x="1910200" y="1810425"/>
            <a:chExt cx="2938391" cy="139431"/>
          </a:xfrm>
        </p:grpSpPr>
        <p:sp>
          <p:nvSpPr>
            <p:cNvPr id="1193" name="Google Shape;1193;p45"/>
            <p:cNvSpPr/>
            <p:nvPr/>
          </p:nvSpPr>
          <p:spPr>
            <a:xfrm>
              <a:off x="2002517" y="1849103"/>
              <a:ext cx="2194761" cy="100753"/>
            </a:xfrm>
            <a:custGeom>
              <a:rect b="b" l="l" r="r" t="t"/>
              <a:pathLst>
                <a:path extrusionOk="0" h="633" w="13789">
                  <a:moveTo>
                    <a:pt x="9063" y="0"/>
                  </a:moveTo>
                  <a:cubicBezTo>
                    <a:pt x="6058" y="0"/>
                    <a:pt x="3053" y="178"/>
                    <a:pt x="88" y="534"/>
                  </a:cubicBezTo>
                  <a:cubicBezTo>
                    <a:pt x="12" y="534"/>
                    <a:pt x="1" y="632"/>
                    <a:pt x="55" y="632"/>
                  </a:cubicBezTo>
                  <a:cubicBezTo>
                    <a:pt x="64" y="632"/>
                    <a:pt x="75" y="629"/>
                    <a:pt x="88" y="623"/>
                  </a:cubicBezTo>
                  <a:cubicBezTo>
                    <a:pt x="3297" y="464"/>
                    <a:pt x="6506" y="328"/>
                    <a:pt x="9715" y="328"/>
                  </a:cubicBezTo>
                  <a:cubicBezTo>
                    <a:pt x="10999" y="328"/>
                    <a:pt x="12282" y="350"/>
                    <a:pt x="13566" y="401"/>
                  </a:cubicBezTo>
                  <a:cubicBezTo>
                    <a:pt x="13788" y="401"/>
                    <a:pt x="13788" y="134"/>
                    <a:pt x="13566" y="134"/>
                  </a:cubicBezTo>
                  <a:cubicBezTo>
                    <a:pt x="12068" y="45"/>
                    <a:pt x="10566" y="0"/>
                    <a:pt x="9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5"/>
            <p:cNvSpPr/>
            <p:nvPr/>
          </p:nvSpPr>
          <p:spPr>
            <a:xfrm>
              <a:off x="1910200" y="1810425"/>
              <a:ext cx="2938391" cy="102504"/>
            </a:xfrm>
            <a:custGeom>
              <a:rect b="b" l="l" r="r" t="t"/>
              <a:pathLst>
                <a:path extrusionOk="0" h="644" w="18461">
                  <a:moveTo>
                    <a:pt x="10062" y="0"/>
                  </a:moveTo>
                  <a:cubicBezTo>
                    <a:pt x="6714" y="0"/>
                    <a:pt x="3373" y="168"/>
                    <a:pt x="45" y="510"/>
                  </a:cubicBezTo>
                  <a:cubicBezTo>
                    <a:pt x="1" y="510"/>
                    <a:pt x="1" y="555"/>
                    <a:pt x="45" y="555"/>
                  </a:cubicBezTo>
                  <a:cubicBezTo>
                    <a:pt x="2974" y="448"/>
                    <a:pt x="5893" y="382"/>
                    <a:pt x="8811" y="382"/>
                  </a:cubicBezTo>
                  <a:cubicBezTo>
                    <a:pt x="11965" y="382"/>
                    <a:pt x="15118" y="459"/>
                    <a:pt x="18283" y="644"/>
                  </a:cubicBezTo>
                  <a:cubicBezTo>
                    <a:pt x="18461" y="644"/>
                    <a:pt x="18461" y="332"/>
                    <a:pt x="18283" y="332"/>
                  </a:cubicBezTo>
                  <a:cubicBezTo>
                    <a:pt x="15541" y="112"/>
                    <a:pt x="12799" y="0"/>
                    <a:pt x="10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98" name="Shape 1198"/>
        <p:cNvGrpSpPr/>
        <p:nvPr/>
      </p:nvGrpSpPr>
      <p:grpSpPr>
        <a:xfrm>
          <a:off x="0" y="0"/>
          <a:ext cx="0" cy="0"/>
          <a:chOff x="0" y="0"/>
          <a:chExt cx="0" cy="0"/>
        </a:xfrm>
      </p:grpSpPr>
      <p:sp>
        <p:nvSpPr>
          <p:cNvPr id="1199" name="Google Shape;1199;p46"/>
          <p:cNvSpPr txBox="1"/>
          <p:nvPr>
            <p:ph type="title"/>
          </p:nvPr>
        </p:nvSpPr>
        <p:spPr>
          <a:xfrm>
            <a:off x="4097975" y="1216300"/>
            <a:ext cx="3714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GET TO KNOW US</a:t>
            </a:r>
            <a:endParaRPr/>
          </a:p>
        </p:txBody>
      </p:sp>
      <p:sp>
        <p:nvSpPr>
          <p:cNvPr id="1200" name="Google Shape;1200;p46"/>
          <p:cNvSpPr txBox="1"/>
          <p:nvPr>
            <p:ph idx="1" type="body"/>
          </p:nvPr>
        </p:nvSpPr>
        <p:spPr>
          <a:xfrm>
            <a:off x="4097975" y="1789000"/>
            <a:ext cx="3903000" cy="2133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Do you know what helps you make your point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cxnSp>
        <p:nvCxnSpPr>
          <p:cNvPr id="1201" name="Google Shape;1201;p46"/>
          <p:cNvCxnSpPr/>
          <p:nvPr/>
        </p:nvCxnSpPr>
        <p:spPr>
          <a:xfrm>
            <a:off x="1539163" y="712075"/>
            <a:ext cx="6065700" cy="0"/>
          </a:xfrm>
          <a:prstGeom prst="straightConnector1">
            <a:avLst/>
          </a:prstGeom>
          <a:noFill/>
          <a:ln cap="rnd" cmpd="sng" w="38100">
            <a:solidFill>
              <a:schemeClr val="lt1"/>
            </a:solidFill>
            <a:prstDash val="dot"/>
            <a:round/>
            <a:headEnd len="med" w="med" type="none"/>
            <a:tailEnd len="med" w="med" type="none"/>
          </a:ln>
        </p:spPr>
      </p:cxnSp>
      <p:cxnSp>
        <p:nvCxnSpPr>
          <p:cNvPr id="1202" name="Google Shape;1202;p46"/>
          <p:cNvCxnSpPr/>
          <p:nvPr/>
        </p:nvCxnSpPr>
        <p:spPr>
          <a:xfrm>
            <a:off x="1539163" y="4426825"/>
            <a:ext cx="6065700" cy="0"/>
          </a:xfrm>
          <a:prstGeom prst="straightConnector1">
            <a:avLst/>
          </a:prstGeom>
          <a:noFill/>
          <a:ln cap="rnd" cmpd="sng" w="38100">
            <a:solidFill>
              <a:schemeClr val="lt1"/>
            </a:solidFill>
            <a:prstDash val="dot"/>
            <a:round/>
            <a:headEnd len="med" w="med" type="none"/>
            <a:tailEnd len="med" w="med" type="none"/>
          </a:ln>
        </p:spPr>
      </p:cxnSp>
      <p:grpSp>
        <p:nvGrpSpPr>
          <p:cNvPr id="1203" name="Google Shape;1203;p46"/>
          <p:cNvGrpSpPr/>
          <p:nvPr/>
        </p:nvGrpSpPr>
        <p:grpSpPr>
          <a:xfrm>
            <a:off x="5296653" y="1734882"/>
            <a:ext cx="1893499" cy="109049"/>
            <a:chOff x="1910200" y="1810425"/>
            <a:chExt cx="2938391" cy="139431"/>
          </a:xfrm>
        </p:grpSpPr>
        <p:sp>
          <p:nvSpPr>
            <p:cNvPr id="1204" name="Google Shape;1204;p46"/>
            <p:cNvSpPr/>
            <p:nvPr/>
          </p:nvSpPr>
          <p:spPr>
            <a:xfrm>
              <a:off x="2002517" y="1849103"/>
              <a:ext cx="2194761" cy="100753"/>
            </a:xfrm>
            <a:custGeom>
              <a:rect b="b" l="l" r="r" t="t"/>
              <a:pathLst>
                <a:path extrusionOk="0" h="633" w="13789">
                  <a:moveTo>
                    <a:pt x="9063" y="0"/>
                  </a:moveTo>
                  <a:cubicBezTo>
                    <a:pt x="6058" y="0"/>
                    <a:pt x="3053" y="178"/>
                    <a:pt x="88" y="534"/>
                  </a:cubicBezTo>
                  <a:cubicBezTo>
                    <a:pt x="12" y="534"/>
                    <a:pt x="1" y="632"/>
                    <a:pt x="55" y="632"/>
                  </a:cubicBezTo>
                  <a:cubicBezTo>
                    <a:pt x="64" y="632"/>
                    <a:pt x="75" y="629"/>
                    <a:pt x="88" y="623"/>
                  </a:cubicBezTo>
                  <a:cubicBezTo>
                    <a:pt x="3297" y="464"/>
                    <a:pt x="6506" y="328"/>
                    <a:pt x="9715" y="328"/>
                  </a:cubicBezTo>
                  <a:cubicBezTo>
                    <a:pt x="10999" y="328"/>
                    <a:pt x="12282" y="350"/>
                    <a:pt x="13566" y="401"/>
                  </a:cubicBezTo>
                  <a:cubicBezTo>
                    <a:pt x="13788" y="401"/>
                    <a:pt x="13788" y="134"/>
                    <a:pt x="13566" y="134"/>
                  </a:cubicBezTo>
                  <a:cubicBezTo>
                    <a:pt x="12068" y="45"/>
                    <a:pt x="10566" y="0"/>
                    <a:pt x="9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6"/>
            <p:cNvSpPr/>
            <p:nvPr/>
          </p:nvSpPr>
          <p:spPr>
            <a:xfrm>
              <a:off x="1910200" y="1810425"/>
              <a:ext cx="2938391" cy="102504"/>
            </a:xfrm>
            <a:custGeom>
              <a:rect b="b" l="l" r="r" t="t"/>
              <a:pathLst>
                <a:path extrusionOk="0" h="644" w="18461">
                  <a:moveTo>
                    <a:pt x="10062" y="0"/>
                  </a:moveTo>
                  <a:cubicBezTo>
                    <a:pt x="6714" y="0"/>
                    <a:pt x="3373" y="168"/>
                    <a:pt x="45" y="510"/>
                  </a:cubicBezTo>
                  <a:cubicBezTo>
                    <a:pt x="1" y="510"/>
                    <a:pt x="1" y="555"/>
                    <a:pt x="45" y="555"/>
                  </a:cubicBezTo>
                  <a:cubicBezTo>
                    <a:pt x="2974" y="448"/>
                    <a:pt x="5893" y="382"/>
                    <a:pt x="8811" y="382"/>
                  </a:cubicBezTo>
                  <a:cubicBezTo>
                    <a:pt x="11965" y="382"/>
                    <a:pt x="15118" y="459"/>
                    <a:pt x="18283" y="644"/>
                  </a:cubicBezTo>
                  <a:cubicBezTo>
                    <a:pt x="18461" y="644"/>
                    <a:pt x="18461" y="332"/>
                    <a:pt x="18283" y="332"/>
                  </a:cubicBezTo>
                  <a:cubicBezTo>
                    <a:pt x="15541" y="112"/>
                    <a:pt x="12799" y="0"/>
                    <a:pt x="10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46"/>
          <p:cNvGrpSpPr/>
          <p:nvPr/>
        </p:nvGrpSpPr>
        <p:grpSpPr>
          <a:xfrm>
            <a:off x="577106" y="1588609"/>
            <a:ext cx="192250" cy="401583"/>
            <a:chOff x="4132056" y="1252046"/>
            <a:chExt cx="192250" cy="401583"/>
          </a:xfrm>
        </p:grpSpPr>
        <p:sp>
          <p:nvSpPr>
            <p:cNvPr id="1207" name="Google Shape;1207;p46"/>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6"/>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 name="Google Shape;1209;p46"/>
          <p:cNvSpPr/>
          <p:nvPr/>
        </p:nvSpPr>
        <p:spPr>
          <a:xfrm rot="-1960143">
            <a:off x="1092573" y="934585"/>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6"/>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 name="Google Shape;1211;p46"/>
          <p:cNvGrpSpPr/>
          <p:nvPr/>
        </p:nvGrpSpPr>
        <p:grpSpPr>
          <a:xfrm rot="-5565083">
            <a:off x="5930374" y="829740"/>
            <a:ext cx="238212" cy="370804"/>
            <a:chOff x="4728538" y="1222988"/>
            <a:chExt cx="238224" cy="370822"/>
          </a:xfrm>
        </p:grpSpPr>
        <p:sp>
          <p:nvSpPr>
            <p:cNvPr id="1212" name="Google Shape;1212;p46"/>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6"/>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6"/>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46"/>
          <p:cNvGrpSpPr/>
          <p:nvPr/>
        </p:nvGrpSpPr>
        <p:grpSpPr>
          <a:xfrm>
            <a:off x="7914632" y="2571790"/>
            <a:ext cx="576709" cy="567999"/>
            <a:chOff x="4151832" y="2079765"/>
            <a:chExt cx="576709" cy="567999"/>
          </a:xfrm>
        </p:grpSpPr>
        <p:sp>
          <p:nvSpPr>
            <p:cNvPr id="1216" name="Google Shape;1216;p46"/>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6"/>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6"/>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46"/>
          <p:cNvGrpSpPr/>
          <p:nvPr/>
        </p:nvGrpSpPr>
        <p:grpSpPr>
          <a:xfrm>
            <a:off x="3553291" y="887277"/>
            <a:ext cx="544683" cy="511717"/>
            <a:chOff x="2952503" y="2605315"/>
            <a:chExt cx="544683" cy="511717"/>
          </a:xfrm>
        </p:grpSpPr>
        <p:sp>
          <p:nvSpPr>
            <p:cNvPr id="1220" name="Google Shape;1220;p46"/>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6"/>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6"/>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6"/>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6"/>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46"/>
          <p:cNvGrpSpPr/>
          <p:nvPr/>
        </p:nvGrpSpPr>
        <p:grpSpPr>
          <a:xfrm>
            <a:off x="7325654" y="3929252"/>
            <a:ext cx="486910" cy="247706"/>
            <a:chOff x="5099579" y="2618827"/>
            <a:chExt cx="486910" cy="247706"/>
          </a:xfrm>
        </p:grpSpPr>
        <p:sp>
          <p:nvSpPr>
            <p:cNvPr id="1226" name="Google Shape;1226;p46"/>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6"/>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6"/>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6"/>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46"/>
          <p:cNvGrpSpPr/>
          <p:nvPr/>
        </p:nvGrpSpPr>
        <p:grpSpPr>
          <a:xfrm rot="-6299960">
            <a:off x="5648736" y="3812358"/>
            <a:ext cx="417508" cy="481470"/>
            <a:chOff x="5110362" y="1552354"/>
            <a:chExt cx="417521" cy="481485"/>
          </a:xfrm>
        </p:grpSpPr>
        <p:sp>
          <p:nvSpPr>
            <p:cNvPr id="1231" name="Google Shape;1231;p46"/>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6"/>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6"/>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6"/>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46"/>
          <p:cNvGrpSpPr/>
          <p:nvPr/>
        </p:nvGrpSpPr>
        <p:grpSpPr>
          <a:xfrm rot="3366582">
            <a:off x="4216213" y="3865028"/>
            <a:ext cx="482288" cy="376128"/>
            <a:chOff x="3198944" y="1721925"/>
            <a:chExt cx="482292" cy="376131"/>
          </a:xfrm>
        </p:grpSpPr>
        <p:sp>
          <p:nvSpPr>
            <p:cNvPr id="1236" name="Google Shape;1236;p46"/>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6"/>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6"/>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6"/>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 name="Google Shape;1240;p46"/>
          <p:cNvGrpSpPr/>
          <p:nvPr/>
        </p:nvGrpSpPr>
        <p:grpSpPr>
          <a:xfrm>
            <a:off x="7604880" y="1216949"/>
            <a:ext cx="258153" cy="337608"/>
            <a:chOff x="3969305" y="3447586"/>
            <a:chExt cx="258153" cy="337608"/>
          </a:xfrm>
        </p:grpSpPr>
        <p:sp>
          <p:nvSpPr>
            <p:cNvPr id="1241" name="Google Shape;1241;p46"/>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6"/>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6"/>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6"/>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 name="Google Shape;1245;p46"/>
          <p:cNvGrpSpPr/>
          <p:nvPr/>
        </p:nvGrpSpPr>
        <p:grpSpPr>
          <a:xfrm rot="5400000">
            <a:off x="1951913" y="3992075"/>
            <a:ext cx="238224" cy="370822"/>
            <a:chOff x="4728538" y="1222988"/>
            <a:chExt cx="238224" cy="370822"/>
          </a:xfrm>
        </p:grpSpPr>
        <p:sp>
          <p:nvSpPr>
            <p:cNvPr id="1246" name="Google Shape;1246;p46"/>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6"/>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6"/>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9" name="Google Shape;1249;p46"/>
          <p:cNvPicPr preferRelativeResize="0"/>
          <p:nvPr/>
        </p:nvPicPr>
        <p:blipFill rotWithShape="1">
          <a:blip r:embed="rId3">
            <a:alphaModFix/>
          </a:blip>
          <a:srcRect b="0" l="10445" r="13699" t="0"/>
          <a:stretch/>
        </p:blipFill>
        <p:spPr>
          <a:xfrm>
            <a:off x="1081149" y="1216949"/>
            <a:ext cx="2645700" cy="2597100"/>
          </a:xfrm>
          <a:prstGeom prst="rect">
            <a:avLst/>
          </a:prstGeom>
          <a:noFill/>
          <a:ln>
            <a:noFill/>
          </a:ln>
        </p:spPr>
      </p:pic>
      <p:sp>
        <p:nvSpPr>
          <p:cNvPr id="1250" name="Google Shape;1250;p46"/>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 name="Google Shape;1251;p46"/>
          <p:cNvGrpSpPr/>
          <p:nvPr/>
        </p:nvGrpSpPr>
        <p:grpSpPr>
          <a:xfrm>
            <a:off x="929777" y="1471632"/>
            <a:ext cx="260761" cy="2166681"/>
            <a:chOff x="902927" y="1622157"/>
            <a:chExt cx="260761" cy="2166681"/>
          </a:xfrm>
        </p:grpSpPr>
        <p:sp>
          <p:nvSpPr>
            <p:cNvPr id="1252" name="Google Shape;1252;p46"/>
            <p:cNvSpPr/>
            <p:nvPr/>
          </p:nvSpPr>
          <p:spPr>
            <a:xfrm>
              <a:off x="902927" y="1622157"/>
              <a:ext cx="147957" cy="2166681"/>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6"/>
            <p:cNvSpPr/>
            <p:nvPr/>
          </p:nvSpPr>
          <p:spPr>
            <a:xfrm>
              <a:off x="1043014" y="1684243"/>
              <a:ext cx="120674" cy="197430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6"/>
            <p:cNvSpPr/>
            <p:nvPr/>
          </p:nvSpPr>
          <p:spPr>
            <a:xfrm>
              <a:off x="941928" y="1650139"/>
              <a:ext cx="179087" cy="1996691"/>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 name="Google Shape;1255;p46"/>
          <p:cNvGrpSpPr/>
          <p:nvPr/>
        </p:nvGrpSpPr>
        <p:grpSpPr>
          <a:xfrm>
            <a:off x="890756" y="1068128"/>
            <a:ext cx="3026471" cy="357996"/>
            <a:chOff x="856231" y="1509353"/>
            <a:chExt cx="3026471" cy="357996"/>
          </a:xfrm>
        </p:grpSpPr>
        <p:sp>
          <p:nvSpPr>
            <p:cNvPr id="1256" name="Google Shape;1256;p46"/>
            <p:cNvSpPr/>
            <p:nvPr/>
          </p:nvSpPr>
          <p:spPr>
            <a:xfrm>
              <a:off x="900653" y="1509353"/>
              <a:ext cx="2717441" cy="302555"/>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6"/>
            <p:cNvSpPr/>
            <p:nvPr/>
          </p:nvSpPr>
          <p:spPr>
            <a:xfrm>
              <a:off x="949623" y="1594874"/>
              <a:ext cx="2442864" cy="272475"/>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6"/>
            <p:cNvSpPr/>
            <p:nvPr/>
          </p:nvSpPr>
          <p:spPr>
            <a:xfrm>
              <a:off x="856231" y="1571789"/>
              <a:ext cx="3026471" cy="178735"/>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46"/>
          <p:cNvGrpSpPr/>
          <p:nvPr/>
        </p:nvGrpSpPr>
        <p:grpSpPr>
          <a:xfrm>
            <a:off x="929778" y="3683813"/>
            <a:ext cx="2948471" cy="244319"/>
            <a:chOff x="941928" y="3438563"/>
            <a:chExt cx="2948471" cy="244319"/>
          </a:xfrm>
        </p:grpSpPr>
        <p:sp>
          <p:nvSpPr>
            <p:cNvPr id="1260" name="Google Shape;1260;p46"/>
            <p:cNvSpPr/>
            <p:nvPr/>
          </p:nvSpPr>
          <p:spPr>
            <a:xfrm>
              <a:off x="941928" y="3586345"/>
              <a:ext cx="2116169" cy="83246"/>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6"/>
            <p:cNvSpPr/>
            <p:nvPr/>
          </p:nvSpPr>
          <p:spPr>
            <a:xfrm>
              <a:off x="996319" y="3438563"/>
              <a:ext cx="2870819" cy="137986"/>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6"/>
            <p:cNvSpPr/>
            <p:nvPr/>
          </p:nvSpPr>
          <p:spPr>
            <a:xfrm>
              <a:off x="1074145" y="3500824"/>
              <a:ext cx="2816254" cy="182058"/>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 name="Google Shape;1263;p46"/>
          <p:cNvGrpSpPr/>
          <p:nvPr/>
        </p:nvGrpSpPr>
        <p:grpSpPr>
          <a:xfrm>
            <a:off x="3578640" y="1398992"/>
            <a:ext cx="338587" cy="2162660"/>
            <a:chOff x="3637340" y="1526842"/>
            <a:chExt cx="338587" cy="2162660"/>
          </a:xfrm>
        </p:grpSpPr>
        <p:sp>
          <p:nvSpPr>
            <p:cNvPr id="1264" name="Google Shape;1264;p46"/>
            <p:cNvSpPr/>
            <p:nvPr/>
          </p:nvSpPr>
          <p:spPr>
            <a:xfrm>
              <a:off x="3711319" y="1559896"/>
              <a:ext cx="179087" cy="1731036"/>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6"/>
            <p:cNvSpPr/>
            <p:nvPr/>
          </p:nvSpPr>
          <p:spPr>
            <a:xfrm>
              <a:off x="3765710" y="1526842"/>
              <a:ext cx="210218" cy="1904000"/>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6"/>
            <p:cNvSpPr/>
            <p:nvPr/>
          </p:nvSpPr>
          <p:spPr>
            <a:xfrm>
              <a:off x="3637340" y="1581233"/>
              <a:ext cx="229805" cy="2108269"/>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 name="Google Shape;1267;p46"/>
          <p:cNvSpPr/>
          <p:nvPr/>
        </p:nvSpPr>
        <p:spPr>
          <a:xfrm rot="-1960143">
            <a:off x="2115098" y="934585"/>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71" name="Shape 1271"/>
        <p:cNvGrpSpPr/>
        <p:nvPr/>
      </p:nvGrpSpPr>
      <p:grpSpPr>
        <a:xfrm>
          <a:off x="0" y="0"/>
          <a:ext cx="0" cy="0"/>
          <a:chOff x="0" y="0"/>
          <a:chExt cx="0" cy="0"/>
        </a:xfrm>
      </p:grpSpPr>
      <p:sp>
        <p:nvSpPr>
          <p:cNvPr id="1272" name="Google Shape;1272;p4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OUR EVOLUTION</a:t>
            </a:r>
            <a:endParaRPr>
              <a:solidFill>
                <a:schemeClr val="accent2"/>
              </a:solidFill>
            </a:endParaRPr>
          </a:p>
        </p:txBody>
      </p:sp>
      <p:cxnSp>
        <p:nvCxnSpPr>
          <p:cNvPr id="1273" name="Google Shape;1273;p47"/>
          <p:cNvCxnSpPr/>
          <p:nvPr/>
        </p:nvCxnSpPr>
        <p:spPr>
          <a:xfrm>
            <a:off x="734775" y="2778366"/>
            <a:ext cx="7715400" cy="0"/>
          </a:xfrm>
          <a:prstGeom prst="straightConnector1">
            <a:avLst/>
          </a:prstGeom>
          <a:noFill/>
          <a:ln cap="rnd" cmpd="sng" w="38100">
            <a:solidFill>
              <a:schemeClr val="lt1"/>
            </a:solidFill>
            <a:prstDash val="dot"/>
            <a:round/>
            <a:headEnd len="med" w="med" type="none"/>
            <a:tailEnd len="med" w="med" type="none"/>
          </a:ln>
        </p:spPr>
      </p:cxnSp>
      <p:sp>
        <p:nvSpPr>
          <p:cNvPr id="1274" name="Google Shape;1274;p47"/>
          <p:cNvSpPr txBox="1"/>
          <p:nvPr/>
        </p:nvSpPr>
        <p:spPr>
          <a:xfrm>
            <a:off x="6235562" y="3023754"/>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VENUS</a:t>
            </a:r>
            <a:endParaRPr sz="2500">
              <a:solidFill>
                <a:schemeClr val="lt1"/>
              </a:solidFill>
              <a:latin typeface="Londrina Solid"/>
              <a:ea typeface="Londrina Solid"/>
              <a:cs typeface="Londrina Solid"/>
              <a:sym typeface="Londrina Solid"/>
            </a:endParaRPr>
          </a:p>
        </p:txBody>
      </p:sp>
      <p:sp>
        <p:nvSpPr>
          <p:cNvPr id="1275" name="Google Shape;1275;p47"/>
          <p:cNvSpPr txBox="1"/>
          <p:nvPr/>
        </p:nvSpPr>
        <p:spPr>
          <a:xfrm>
            <a:off x="6235562" y="3534079"/>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Venus is the second planet from the Sun</a:t>
            </a:r>
            <a:endParaRPr>
              <a:solidFill>
                <a:schemeClr val="lt1"/>
              </a:solidFill>
              <a:latin typeface="Mulish"/>
              <a:ea typeface="Mulish"/>
              <a:cs typeface="Mulish"/>
              <a:sym typeface="Mulish"/>
            </a:endParaRPr>
          </a:p>
        </p:txBody>
      </p:sp>
      <p:sp>
        <p:nvSpPr>
          <p:cNvPr id="1276" name="Google Shape;1276;p47"/>
          <p:cNvSpPr txBox="1"/>
          <p:nvPr/>
        </p:nvSpPr>
        <p:spPr>
          <a:xfrm>
            <a:off x="987438" y="3023754"/>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JUPITER</a:t>
            </a:r>
            <a:endParaRPr sz="2500">
              <a:solidFill>
                <a:schemeClr val="lt1"/>
              </a:solidFill>
              <a:latin typeface="Londrina Solid"/>
              <a:ea typeface="Londrina Solid"/>
              <a:cs typeface="Londrina Solid"/>
              <a:sym typeface="Londrina Solid"/>
            </a:endParaRPr>
          </a:p>
        </p:txBody>
      </p:sp>
      <p:sp>
        <p:nvSpPr>
          <p:cNvPr id="1277" name="Google Shape;1277;p47"/>
          <p:cNvSpPr txBox="1"/>
          <p:nvPr/>
        </p:nvSpPr>
        <p:spPr>
          <a:xfrm>
            <a:off x="987438" y="3534079"/>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Jupiter is the biggest planet of them all</a:t>
            </a:r>
            <a:endParaRPr>
              <a:solidFill>
                <a:schemeClr val="lt1"/>
              </a:solidFill>
              <a:latin typeface="Mulish"/>
              <a:ea typeface="Mulish"/>
              <a:cs typeface="Mulish"/>
              <a:sym typeface="Mulish"/>
            </a:endParaRPr>
          </a:p>
        </p:txBody>
      </p:sp>
      <p:sp>
        <p:nvSpPr>
          <p:cNvPr id="1278" name="Google Shape;1278;p47"/>
          <p:cNvSpPr txBox="1"/>
          <p:nvPr/>
        </p:nvSpPr>
        <p:spPr>
          <a:xfrm>
            <a:off x="3611493" y="3023754"/>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SATURN</a:t>
            </a:r>
            <a:endParaRPr sz="2500">
              <a:solidFill>
                <a:schemeClr val="lt1"/>
              </a:solidFill>
              <a:latin typeface="Londrina Solid"/>
              <a:ea typeface="Londrina Solid"/>
              <a:cs typeface="Londrina Solid"/>
              <a:sym typeface="Londrina Solid"/>
            </a:endParaRPr>
          </a:p>
        </p:txBody>
      </p:sp>
      <p:sp>
        <p:nvSpPr>
          <p:cNvPr id="1279" name="Google Shape;1279;p47"/>
          <p:cNvSpPr txBox="1"/>
          <p:nvPr/>
        </p:nvSpPr>
        <p:spPr>
          <a:xfrm>
            <a:off x="3611493" y="3534079"/>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It’s composed of hydrogen and helium</a:t>
            </a:r>
            <a:endParaRPr>
              <a:solidFill>
                <a:schemeClr val="lt1"/>
              </a:solidFill>
              <a:latin typeface="Mulish"/>
              <a:ea typeface="Mulish"/>
              <a:cs typeface="Mulish"/>
              <a:sym typeface="Mulish"/>
            </a:endParaRPr>
          </a:p>
        </p:txBody>
      </p:sp>
      <p:sp>
        <p:nvSpPr>
          <p:cNvPr id="1280" name="Google Shape;1280;p47"/>
          <p:cNvSpPr txBox="1"/>
          <p:nvPr/>
        </p:nvSpPr>
        <p:spPr>
          <a:xfrm>
            <a:off x="6235562" y="1686141"/>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Londrina Solid"/>
                <a:ea typeface="Londrina Solid"/>
                <a:cs typeface="Londrina Solid"/>
                <a:sym typeface="Londrina Solid"/>
              </a:rPr>
              <a:t>2000</a:t>
            </a:r>
            <a:endParaRPr sz="3500">
              <a:solidFill>
                <a:schemeClr val="accent1"/>
              </a:solidFill>
              <a:latin typeface="Londrina Solid"/>
              <a:ea typeface="Londrina Solid"/>
              <a:cs typeface="Londrina Solid"/>
              <a:sym typeface="Londrina Solid"/>
            </a:endParaRPr>
          </a:p>
        </p:txBody>
      </p:sp>
      <p:sp>
        <p:nvSpPr>
          <p:cNvPr id="1281" name="Google Shape;1281;p47"/>
          <p:cNvSpPr txBox="1"/>
          <p:nvPr/>
        </p:nvSpPr>
        <p:spPr>
          <a:xfrm>
            <a:off x="987438" y="1686141"/>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dk2"/>
                </a:solidFill>
                <a:latin typeface="Londrina Solid"/>
                <a:ea typeface="Londrina Solid"/>
                <a:cs typeface="Londrina Solid"/>
                <a:sym typeface="Londrina Solid"/>
              </a:rPr>
              <a:t>1990</a:t>
            </a:r>
            <a:endParaRPr sz="3500">
              <a:solidFill>
                <a:schemeClr val="dk2"/>
              </a:solidFill>
              <a:latin typeface="Londrina Solid"/>
              <a:ea typeface="Londrina Solid"/>
              <a:cs typeface="Londrina Solid"/>
              <a:sym typeface="Londrina Solid"/>
            </a:endParaRPr>
          </a:p>
        </p:txBody>
      </p:sp>
      <p:sp>
        <p:nvSpPr>
          <p:cNvPr id="1282" name="Google Shape;1282;p47"/>
          <p:cNvSpPr txBox="1"/>
          <p:nvPr/>
        </p:nvSpPr>
        <p:spPr>
          <a:xfrm>
            <a:off x="3611493" y="1686141"/>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2"/>
                </a:solidFill>
                <a:latin typeface="Londrina Solid"/>
                <a:ea typeface="Londrina Solid"/>
                <a:cs typeface="Londrina Solid"/>
                <a:sym typeface="Londrina Solid"/>
              </a:rPr>
              <a:t>1995</a:t>
            </a:r>
            <a:endParaRPr sz="3500">
              <a:solidFill>
                <a:schemeClr val="lt2"/>
              </a:solidFill>
              <a:latin typeface="Londrina Solid"/>
              <a:ea typeface="Londrina Solid"/>
              <a:cs typeface="Londrina Solid"/>
              <a:sym typeface="Londrina Solid"/>
            </a:endParaRPr>
          </a:p>
        </p:txBody>
      </p:sp>
      <p:grpSp>
        <p:nvGrpSpPr>
          <p:cNvPr id="1283" name="Google Shape;1283;p47"/>
          <p:cNvGrpSpPr/>
          <p:nvPr/>
        </p:nvGrpSpPr>
        <p:grpSpPr>
          <a:xfrm>
            <a:off x="6542218" y="1468998"/>
            <a:ext cx="1356188" cy="961813"/>
            <a:chOff x="8910575" y="2828725"/>
            <a:chExt cx="470425" cy="333650"/>
          </a:xfrm>
        </p:grpSpPr>
        <p:sp>
          <p:nvSpPr>
            <p:cNvPr id="1284" name="Google Shape;1284;p47"/>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7"/>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7"/>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7"/>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7"/>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7"/>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7"/>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7"/>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7"/>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7"/>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7"/>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7"/>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7"/>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7"/>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7"/>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7"/>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7"/>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7"/>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 name="Google Shape;1302;p47"/>
          <p:cNvGrpSpPr/>
          <p:nvPr/>
        </p:nvGrpSpPr>
        <p:grpSpPr>
          <a:xfrm flipH="1">
            <a:off x="3918149" y="1469098"/>
            <a:ext cx="1356188" cy="961813"/>
            <a:chOff x="8910575" y="2828725"/>
            <a:chExt cx="470425" cy="333650"/>
          </a:xfrm>
        </p:grpSpPr>
        <p:sp>
          <p:nvSpPr>
            <p:cNvPr id="1303" name="Google Shape;1303;p47"/>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7"/>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7"/>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7"/>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7"/>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7"/>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7"/>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7"/>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7"/>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7"/>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7"/>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7"/>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7"/>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7"/>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7"/>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7"/>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7"/>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7"/>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47"/>
          <p:cNvGrpSpPr/>
          <p:nvPr/>
        </p:nvGrpSpPr>
        <p:grpSpPr>
          <a:xfrm>
            <a:off x="1294093" y="1469098"/>
            <a:ext cx="1356188" cy="961813"/>
            <a:chOff x="8910575" y="2828725"/>
            <a:chExt cx="470425" cy="333650"/>
          </a:xfrm>
        </p:grpSpPr>
        <p:sp>
          <p:nvSpPr>
            <p:cNvPr id="1322" name="Google Shape;1322;p47"/>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7"/>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7"/>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7"/>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7"/>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7"/>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7"/>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7"/>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7"/>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7"/>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7"/>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7"/>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7"/>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7"/>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7"/>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7"/>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7"/>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7"/>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 name="Google Shape;1340;p47"/>
          <p:cNvGrpSpPr/>
          <p:nvPr/>
        </p:nvGrpSpPr>
        <p:grpSpPr>
          <a:xfrm>
            <a:off x="3318044" y="3847671"/>
            <a:ext cx="192250" cy="401583"/>
            <a:chOff x="4132056" y="1252046"/>
            <a:chExt cx="192250" cy="401583"/>
          </a:xfrm>
        </p:grpSpPr>
        <p:sp>
          <p:nvSpPr>
            <p:cNvPr id="1341" name="Google Shape;1341;p47"/>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7"/>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 name="Google Shape;1343;p47"/>
          <p:cNvSpPr/>
          <p:nvPr/>
        </p:nvSpPr>
        <p:spPr>
          <a:xfrm rot="-1960143">
            <a:off x="8167973" y="12285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7"/>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7"/>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 name="Google Shape;1346;p47"/>
          <p:cNvGrpSpPr/>
          <p:nvPr/>
        </p:nvGrpSpPr>
        <p:grpSpPr>
          <a:xfrm>
            <a:off x="5687838" y="1869250"/>
            <a:ext cx="238224" cy="370822"/>
            <a:chOff x="4728538" y="1222988"/>
            <a:chExt cx="238224" cy="370822"/>
          </a:xfrm>
        </p:grpSpPr>
        <p:sp>
          <p:nvSpPr>
            <p:cNvPr id="1347" name="Google Shape;1347;p47"/>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7"/>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7"/>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47"/>
          <p:cNvGrpSpPr/>
          <p:nvPr/>
        </p:nvGrpSpPr>
        <p:grpSpPr>
          <a:xfrm>
            <a:off x="6187057" y="731828"/>
            <a:ext cx="576709" cy="567999"/>
            <a:chOff x="4151832" y="2079765"/>
            <a:chExt cx="576709" cy="567999"/>
          </a:xfrm>
        </p:grpSpPr>
        <p:sp>
          <p:nvSpPr>
            <p:cNvPr id="1351" name="Google Shape;1351;p47"/>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7"/>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7"/>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47"/>
          <p:cNvGrpSpPr/>
          <p:nvPr/>
        </p:nvGrpSpPr>
        <p:grpSpPr>
          <a:xfrm>
            <a:off x="3080603" y="1306765"/>
            <a:ext cx="544683" cy="511717"/>
            <a:chOff x="2952503" y="2605315"/>
            <a:chExt cx="544683" cy="511717"/>
          </a:xfrm>
        </p:grpSpPr>
        <p:sp>
          <p:nvSpPr>
            <p:cNvPr id="1355" name="Google Shape;1355;p47"/>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7"/>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7"/>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7"/>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7"/>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47"/>
          <p:cNvGrpSpPr/>
          <p:nvPr/>
        </p:nvGrpSpPr>
        <p:grpSpPr>
          <a:xfrm>
            <a:off x="8028529" y="3234102"/>
            <a:ext cx="486910" cy="247706"/>
            <a:chOff x="5099579" y="2618827"/>
            <a:chExt cx="486910" cy="247706"/>
          </a:xfrm>
        </p:grpSpPr>
        <p:sp>
          <p:nvSpPr>
            <p:cNvPr id="1361" name="Google Shape;1361;p47"/>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7"/>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7"/>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7"/>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47"/>
          <p:cNvGrpSpPr/>
          <p:nvPr/>
        </p:nvGrpSpPr>
        <p:grpSpPr>
          <a:xfrm>
            <a:off x="5508537" y="4249242"/>
            <a:ext cx="417521" cy="481485"/>
            <a:chOff x="5110362" y="1552354"/>
            <a:chExt cx="417521" cy="481485"/>
          </a:xfrm>
        </p:grpSpPr>
        <p:sp>
          <p:nvSpPr>
            <p:cNvPr id="1366" name="Google Shape;1366;p47"/>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7"/>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7"/>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7"/>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 name="Google Shape;1370;p47"/>
          <p:cNvGrpSpPr/>
          <p:nvPr/>
        </p:nvGrpSpPr>
        <p:grpSpPr>
          <a:xfrm>
            <a:off x="1731044" y="641600"/>
            <a:ext cx="482292" cy="376131"/>
            <a:chOff x="3198944" y="1721925"/>
            <a:chExt cx="482292" cy="376131"/>
          </a:xfrm>
        </p:grpSpPr>
        <p:sp>
          <p:nvSpPr>
            <p:cNvPr id="1371" name="Google Shape;1371;p47"/>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7"/>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7"/>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7"/>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 name="Google Shape;1375;p47"/>
          <p:cNvGrpSpPr/>
          <p:nvPr/>
        </p:nvGrpSpPr>
        <p:grpSpPr>
          <a:xfrm>
            <a:off x="1600355" y="4249261"/>
            <a:ext cx="258153" cy="337608"/>
            <a:chOff x="3969305" y="3447586"/>
            <a:chExt cx="258153" cy="337608"/>
          </a:xfrm>
        </p:grpSpPr>
        <p:sp>
          <p:nvSpPr>
            <p:cNvPr id="1376" name="Google Shape;1376;p47"/>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7"/>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7"/>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7"/>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0" name="Google Shape;1380;p47"/>
          <p:cNvSpPr/>
          <p:nvPr/>
        </p:nvSpPr>
        <p:spPr>
          <a:xfrm>
            <a:off x="1847404" y="26545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7"/>
          <p:cNvSpPr/>
          <p:nvPr/>
        </p:nvSpPr>
        <p:spPr>
          <a:xfrm>
            <a:off x="4452754" y="26545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7"/>
          <p:cNvSpPr/>
          <p:nvPr/>
        </p:nvSpPr>
        <p:spPr>
          <a:xfrm>
            <a:off x="7106604" y="26545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86" name="Shape 1386"/>
        <p:cNvGrpSpPr/>
        <p:nvPr/>
      </p:nvGrpSpPr>
      <p:grpSpPr>
        <a:xfrm>
          <a:off x="0" y="0"/>
          <a:ext cx="0" cy="0"/>
          <a:chOff x="0" y="0"/>
          <a:chExt cx="0" cy="0"/>
        </a:xfrm>
      </p:grpSpPr>
      <p:sp>
        <p:nvSpPr>
          <p:cNvPr id="1387" name="Google Shape;1387;p4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OUR EVOLUTION</a:t>
            </a:r>
            <a:endParaRPr>
              <a:solidFill>
                <a:schemeClr val="accent2"/>
              </a:solidFill>
            </a:endParaRPr>
          </a:p>
        </p:txBody>
      </p:sp>
      <p:cxnSp>
        <p:nvCxnSpPr>
          <p:cNvPr id="1388" name="Google Shape;1388;p48"/>
          <p:cNvCxnSpPr/>
          <p:nvPr/>
        </p:nvCxnSpPr>
        <p:spPr>
          <a:xfrm>
            <a:off x="428625" y="2778375"/>
            <a:ext cx="8021700" cy="0"/>
          </a:xfrm>
          <a:prstGeom prst="straightConnector1">
            <a:avLst/>
          </a:prstGeom>
          <a:noFill/>
          <a:ln cap="rnd" cmpd="sng" w="38100">
            <a:solidFill>
              <a:schemeClr val="lt1"/>
            </a:solidFill>
            <a:prstDash val="dot"/>
            <a:round/>
            <a:headEnd len="med" w="med" type="none"/>
            <a:tailEnd len="med" w="med" type="none"/>
          </a:ln>
        </p:spPr>
      </p:cxnSp>
      <p:sp>
        <p:nvSpPr>
          <p:cNvPr id="1389" name="Google Shape;1389;p48"/>
          <p:cNvSpPr txBox="1"/>
          <p:nvPr/>
        </p:nvSpPr>
        <p:spPr>
          <a:xfrm>
            <a:off x="6235562" y="3023754"/>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NEPTUNE</a:t>
            </a:r>
            <a:endParaRPr sz="2500">
              <a:solidFill>
                <a:schemeClr val="lt1"/>
              </a:solidFill>
              <a:latin typeface="Londrina Solid"/>
              <a:ea typeface="Londrina Solid"/>
              <a:cs typeface="Londrina Solid"/>
              <a:sym typeface="Londrina Solid"/>
            </a:endParaRPr>
          </a:p>
        </p:txBody>
      </p:sp>
      <p:sp>
        <p:nvSpPr>
          <p:cNvPr id="1390" name="Google Shape;1390;p48"/>
          <p:cNvSpPr txBox="1"/>
          <p:nvPr/>
        </p:nvSpPr>
        <p:spPr>
          <a:xfrm>
            <a:off x="6235562" y="3534079"/>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It’s the farthest planet from the Sun</a:t>
            </a:r>
            <a:endParaRPr>
              <a:solidFill>
                <a:schemeClr val="lt1"/>
              </a:solidFill>
              <a:latin typeface="Mulish"/>
              <a:ea typeface="Mulish"/>
              <a:cs typeface="Mulish"/>
              <a:sym typeface="Mulish"/>
            </a:endParaRPr>
          </a:p>
        </p:txBody>
      </p:sp>
      <p:sp>
        <p:nvSpPr>
          <p:cNvPr id="1391" name="Google Shape;1391;p48"/>
          <p:cNvSpPr txBox="1"/>
          <p:nvPr/>
        </p:nvSpPr>
        <p:spPr>
          <a:xfrm>
            <a:off x="987438" y="3023754"/>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MERCURY</a:t>
            </a:r>
            <a:endParaRPr sz="2500">
              <a:solidFill>
                <a:schemeClr val="lt1"/>
              </a:solidFill>
              <a:latin typeface="Londrina Solid"/>
              <a:ea typeface="Londrina Solid"/>
              <a:cs typeface="Londrina Solid"/>
              <a:sym typeface="Londrina Solid"/>
            </a:endParaRPr>
          </a:p>
        </p:txBody>
      </p:sp>
      <p:sp>
        <p:nvSpPr>
          <p:cNvPr id="1392" name="Google Shape;1392;p48"/>
          <p:cNvSpPr txBox="1"/>
          <p:nvPr/>
        </p:nvSpPr>
        <p:spPr>
          <a:xfrm>
            <a:off x="987438" y="3534079"/>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Mercury is the closest planet to the Sun</a:t>
            </a:r>
            <a:endParaRPr>
              <a:solidFill>
                <a:schemeClr val="lt1"/>
              </a:solidFill>
              <a:latin typeface="Mulish"/>
              <a:ea typeface="Mulish"/>
              <a:cs typeface="Mulish"/>
              <a:sym typeface="Mulish"/>
            </a:endParaRPr>
          </a:p>
        </p:txBody>
      </p:sp>
      <p:sp>
        <p:nvSpPr>
          <p:cNvPr id="1393" name="Google Shape;1393;p48"/>
          <p:cNvSpPr txBox="1"/>
          <p:nvPr/>
        </p:nvSpPr>
        <p:spPr>
          <a:xfrm>
            <a:off x="3611493" y="3023754"/>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MARS</a:t>
            </a:r>
            <a:endParaRPr sz="2500">
              <a:solidFill>
                <a:schemeClr val="lt1"/>
              </a:solidFill>
              <a:latin typeface="Londrina Solid"/>
              <a:ea typeface="Londrina Solid"/>
              <a:cs typeface="Londrina Solid"/>
              <a:sym typeface="Londrina Solid"/>
            </a:endParaRPr>
          </a:p>
        </p:txBody>
      </p:sp>
      <p:sp>
        <p:nvSpPr>
          <p:cNvPr id="1394" name="Google Shape;1394;p48"/>
          <p:cNvSpPr txBox="1"/>
          <p:nvPr/>
        </p:nvSpPr>
        <p:spPr>
          <a:xfrm>
            <a:off x="3611493" y="3534079"/>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Mars is actually a very cold place</a:t>
            </a:r>
            <a:endParaRPr>
              <a:solidFill>
                <a:schemeClr val="lt1"/>
              </a:solidFill>
              <a:latin typeface="Mulish"/>
              <a:ea typeface="Mulish"/>
              <a:cs typeface="Mulish"/>
              <a:sym typeface="Mulish"/>
            </a:endParaRPr>
          </a:p>
        </p:txBody>
      </p:sp>
      <p:sp>
        <p:nvSpPr>
          <p:cNvPr id="1395" name="Google Shape;1395;p48"/>
          <p:cNvSpPr txBox="1"/>
          <p:nvPr/>
        </p:nvSpPr>
        <p:spPr>
          <a:xfrm>
            <a:off x="6235562" y="1686141"/>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latin typeface="Londrina Solid"/>
                <a:ea typeface="Londrina Solid"/>
                <a:cs typeface="Londrina Solid"/>
                <a:sym typeface="Londrina Solid"/>
              </a:rPr>
              <a:t>2015</a:t>
            </a:r>
            <a:endParaRPr sz="3500">
              <a:solidFill>
                <a:schemeClr val="accent1"/>
              </a:solidFill>
              <a:latin typeface="Londrina Solid"/>
              <a:ea typeface="Londrina Solid"/>
              <a:cs typeface="Londrina Solid"/>
              <a:sym typeface="Londrina Solid"/>
            </a:endParaRPr>
          </a:p>
        </p:txBody>
      </p:sp>
      <p:sp>
        <p:nvSpPr>
          <p:cNvPr id="1396" name="Google Shape;1396;p48"/>
          <p:cNvSpPr txBox="1"/>
          <p:nvPr/>
        </p:nvSpPr>
        <p:spPr>
          <a:xfrm>
            <a:off x="987438" y="1686141"/>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dk2"/>
                </a:solidFill>
                <a:latin typeface="Londrina Solid"/>
                <a:ea typeface="Londrina Solid"/>
                <a:cs typeface="Londrina Solid"/>
                <a:sym typeface="Londrina Solid"/>
              </a:rPr>
              <a:t>2005</a:t>
            </a:r>
            <a:endParaRPr sz="3500">
              <a:solidFill>
                <a:schemeClr val="dk2"/>
              </a:solidFill>
              <a:latin typeface="Londrina Solid"/>
              <a:ea typeface="Londrina Solid"/>
              <a:cs typeface="Londrina Solid"/>
              <a:sym typeface="Londrina Solid"/>
            </a:endParaRPr>
          </a:p>
        </p:txBody>
      </p:sp>
      <p:sp>
        <p:nvSpPr>
          <p:cNvPr id="1397" name="Google Shape;1397;p48"/>
          <p:cNvSpPr txBox="1"/>
          <p:nvPr/>
        </p:nvSpPr>
        <p:spPr>
          <a:xfrm>
            <a:off x="3611493" y="1686141"/>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2"/>
                </a:solidFill>
                <a:latin typeface="Londrina Solid"/>
                <a:ea typeface="Londrina Solid"/>
                <a:cs typeface="Londrina Solid"/>
                <a:sym typeface="Londrina Solid"/>
              </a:rPr>
              <a:t>2010</a:t>
            </a:r>
            <a:endParaRPr sz="3500">
              <a:solidFill>
                <a:schemeClr val="lt2"/>
              </a:solidFill>
              <a:latin typeface="Londrina Solid"/>
              <a:ea typeface="Londrina Solid"/>
              <a:cs typeface="Londrina Solid"/>
              <a:sym typeface="Londrina Solid"/>
            </a:endParaRPr>
          </a:p>
        </p:txBody>
      </p:sp>
      <p:grpSp>
        <p:nvGrpSpPr>
          <p:cNvPr id="1398" name="Google Shape;1398;p48"/>
          <p:cNvGrpSpPr/>
          <p:nvPr/>
        </p:nvGrpSpPr>
        <p:grpSpPr>
          <a:xfrm>
            <a:off x="6542218" y="1468998"/>
            <a:ext cx="1356188" cy="961813"/>
            <a:chOff x="8910575" y="2828725"/>
            <a:chExt cx="470425" cy="333650"/>
          </a:xfrm>
        </p:grpSpPr>
        <p:sp>
          <p:nvSpPr>
            <p:cNvPr id="1399" name="Google Shape;1399;p48"/>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8"/>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8"/>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8"/>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8"/>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8"/>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8"/>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8"/>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8"/>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8"/>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8"/>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8"/>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8"/>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8"/>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8"/>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8"/>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8"/>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8"/>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48"/>
          <p:cNvGrpSpPr/>
          <p:nvPr/>
        </p:nvGrpSpPr>
        <p:grpSpPr>
          <a:xfrm flipH="1">
            <a:off x="3918149" y="1469098"/>
            <a:ext cx="1356188" cy="961813"/>
            <a:chOff x="8910575" y="2828725"/>
            <a:chExt cx="470425" cy="333650"/>
          </a:xfrm>
        </p:grpSpPr>
        <p:sp>
          <p:nvSpPr>
            <p:cNvPr id="1418" name="Google Shape;1418;p48"/>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8"/>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8"/>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8"/>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8"/>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8"/>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8"/>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8"/>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8"/>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8"/>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8"/>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8"/>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8"/>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8"/>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8"/>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8"/>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8"/>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8"/>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48"/>
          <p:cNvGrpSpPr/>
          <p:nvPr/>
        </p:nvGrpSpPr>
        <p:grpSpPr>
          <a:xfrm>
            <a:off x="1294093" y="1469098"/>
            <a:ext cx="1356188" cy="961813"/>
            <a:chOff x="8910575" y="2828725"/>
            <a:chExt cx="470425" cy="333650"/>
          </a:xfrm>
        </p:grpSpPr>
        <p:sp>
          <p:nvSpPr>
            <p:cNvPr id="1437" name="Google Shape;1437;p48"/>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8"/>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8"/>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8"/>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8"/>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8"/>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8"/>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8"/>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8"/>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8"/>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8"/>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8"/>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8"/>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8"/>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8"/>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8"/>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8"/>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8"/>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48"/>
          <p:cNvGrpSpPr/>
          <p:nvPr/>
        </p:nvGrpSpPr>
        <p:grpSpPr>
          <a:xfrm>
            <a:off x="2650269" y="876346"/>
            <a:ext cx="192250" cy="401583"/>
            <a:chOff x="4132056" y="1252046"/>
            <a:chExt cx="192250" cy="401583"/>
          </a:xfrm>
        </p:grpSpPr>
        <p:sp>
          <p:nvSpPr>
            <p:cNvPr id="1456" name="Google Shape;1456;p48"/>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8"/>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8" name="Google Shape;1458;p48"/>
          <p:cNvSpPr/>
          <p:nvPr/>
        </p:nvSpPr>
        <p:spPr>
          <a:xfrm rot="-1960143">
            <a:off x="5818048" y="43385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8"/>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8"/>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1" name="Google Shape;1461;p48"/>
          <p:cNvGrpSpPr/>
          <p:nvPr/>
        </p:nvGrpSpPr>
        <p:grpSpPr>
          <a:xfrm>
            <a:off x="8428888" y="3335488"/>
            <a:ext cx="238224" cy="370822"/>
            <a:chOff x="4728538" y="1222988"/>
            <a:chExt cx="238224" cy="370822"/>
          </a:xfrm>
        </p:grpSpPr>
        <p:sp>
          <p:nvSpPr>
            <p:cNvPr id="1462" name="Google Shape;1462;p48"/>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8"/>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8"/>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48"/>
          <p:cNvGrpSpPr/>
          <p:nvPr/>
        </p:nvGrpSpPr>
        <p:grpSpPr>
          <a:xfrm>
            <a:off x="3091682" y="1948265"/>
            <a:ext cx="576709" cy="567999"/>
            <a:chOff x="4151832" y="2079765"/>
            <a:chExt cx="576709" cy="567999"/>
          </a:xfrm>
        </p:grpSpPr>
        <p:sp>
          <p:nvSpPr>
            <p:cNvPr id="1466" name="Google Shape;1466;p48"/>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8"/>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8"/>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 name="Google Shape;1469;p48"/>
          <p:cNvGrpSpPr/>
          <p:nvPr/>
        </p:nvGrpSpPr>
        <p:grpSpPr>
          <a:xfrm>
            <a:off x="2858566" y="4096790"/>
            <a:ext cx="544683" cy="511717"/>
            <a:chOff x="2952503" y="2605315"/>
            <a:chExt cx="544683" cy="511717"/>
          </a:xfrm>
        </p:grpSpPr>
        <p:sp>
          <p:nvSpPr>
            <p:cNvPr id="1470" name="Google Shape;1470;p48"/>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8"/>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8"/>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8"/>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8"/>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 name="Google Shape;1475;p48"/>
          <p:cNvGrpSpPr/>
          <p:nvPr/>
        </p:nvGrpSpPr>
        <p:grpSpPr>
          <a:xfrm>
            <a:off x="5889317" y="1017715"/>
            <a:ext cx="486910" cy="247706"/>
            <a:chOff x="5099579" y="2618827"/>
            <a:chExt cx="486910" cy="247706"/>
          </a:xfrm>
        </p:grpSpPr>
        <p:sp>
          <p:nvSpPr>
            <p:cNvPr id="1476" name="Google Shape;1476;p48"/>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8"/>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8"/>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8"/>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48"/>
          <p:cNvGrpSpPr/>
          <p:nvPr/>
        </p:nvGrpSpPr>
        <p:grpSpPr>
          <a:xfrm>
            <a:off x="5675275" y="3046854"/>
            <a:ext cx="417521" cy="481485"/>
            <a:chOff x="5110362" y="1552354"/>
            <a:chExt cx="417521" cy="481485"/>
          </a:xfrm>
        </p:grpSpPr>
        <p:sp>
          <p:nvSpPr>
            <p:cNvPr id="1481" name="Google Shape;1481;p48"/>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8"/>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8"/>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8"/>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 name="Google Shape;1485;p48"/>
          <p:cNvGrpSpPr/>
          <p:nvPr/>
        </p:nvGrpSpPr>
        <p:grpSpPr>
          <a:xfrm>
            <a:off x="7849894" y="1121625"/>
            <a:ext cx="482292" cy="376131"/>
            <a:chOff x="3198944" y="1721925"/>
            <a:chExt cx="482292" cy="376131"/>
          </a:xfrm>
        </p:grpSpPr>
        <p:sp>
          <p:nvSpPr>
            <p:cNvPr id="1486" name="Google Shape;1486;p48"/>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8"/>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8"/>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8"/>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48"/>
          <p:cNvGrpSpPr/>
          <p:nvPr/>
        </p:nvGrpSpPr>
        <p:grpSpPr>
          <a:xfrm>
            <a:off x="1200330" y="784011"/>
            <a:ext cx="258153" cy="337608"/>
            <a:chOff x="3969305" y="3447586"/>
            <a:chExt cx="258153" cy="337608"/>
          </a:xfrm>
        </p:grpSpPr>
        <p:sp>
          <p:nvSpPr>
            <p:cNvPr id="1491" name="Google Shape;1491;p48"/>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8"/>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8"/>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8"/>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 name="Google Shape;1495;p48"/>
          <p:cNvSpPr/>
          <p:nvPr/>
        </p:nvSpPr>
        <p:spPr>
          <a:xfrm>
            <a:off x="1847404" y="26545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8"/>
          <p:cNvSpPr/>
          <p:nvPr/>
        </p:nvSpPr>
        <p:spPr>
          <a:xfrm>
            <a:off x="4452754" y="26545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8"/>
          <p:cNvSpPr/>
          <p:nvPr/>
        </p:nvSpPr>
        <p:spPr>
          <a:xfrm>
            <a:off x="7058104" y="26545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1"/>
          <p:cNvSpPr txBox="1"/>
          <p:nvPr>
            <p:ph type="title"/>
          </p:nvPr>
        </p:nvSpPr>
        <p:spPr>
          <a:xfrm>
            <a:off x="1558850" y="2407025"/>
            <a:ext cx="3371400" cy="75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Stakeholders</a:t>
            </a:r>
            <a:endParaRPr/>
          </a:p>
        </p:txBody>
      </p:sp>
      <p:sp>
        <p:nvSpPr>
          <p:cNvPr id="318" name="Google Shape;318;p31"/>
          <p:cNvSpPr txBox="1"/>
          <p:nvPr>
            <p:ph idx="1" type="subTitle"/>
          </p:nvPr>
        </p:nvSpPr>
        <p:spPr>
          <a:xfrm>
            <a:off x="1558850" y="3354364"/>
            <a:ext cx="3033600" cy="51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Orang yang terlibat dalam aplikasi</a:t>
            </a:r>
            <a:endParaRPr/>
          </a:p>
        </p:txBody>
      </p:sp>
      <p:sp>
        <p:nvSpPr>
          <p:cNvPr id="319" name="Google Shape;319;p31"/>
          <p:cNvSpPr txBox="1"/>
          <p:nvPr>
            <p:ph idx="2" type="title"/>
          </p:nvPr>
        </p:nvSpPr>
        <p:spPr>
          <a:xfrm>
            <a:off x="1793573" y="1378162"/>
            <a:ext cx="14088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grpSp>
        <p:nvGrpSpPr>
          <p:cNvPr id="320" name="Google Shape;320;p31"/>
          <p:cNvGrpSpPr/>
          <p:nvPr/>
        </p:nvGrpSpPr>
        <p:grpSpPr>
          <a:xfrm flipH="1" rot="869549">
            <a:off x="5073910" y="2091844"/>
            <a:ext cx="1939008" cy="1395619"/>
            <a:chOff x="3277100" y="779150"/>
            <a:chExt cx="1693100" cy="1218625"/>
          </a:xfrm>
        </p:grpSpPr>
        <p:sp>
          <p:nvSpPr>
            <p:cNvPr id="321" name="Google Shape;321;p31"/>
            <p:cNvSpPr/>
            <p:nvPr/>
          </p:nvSpPr>
          <p:spPr>
            <a:xfrm>
              <a:off x="3749575" y="1419000"/>
              <a:ext cx="893125" cy="578775"/>
            </a:xfrm>
            <a:custGeom>
              <a:rect b="b" l="l" r="r" t="t"/>
              <a:pathLst>
                <a:path extrusionOk="0" h="23151" w="35725">
                  <a:moveTo>
                    <a:pt x="22516" y="1217"/>
                  </a:moveTo>
                  <a:cubicBezTo>
                    <a:pt x="22766" y="1253"/>
                    <a:pt x="23053" y="1324"/>
                    <a:pt x="23267" y="1432"/>
                  </a:cubicBezTo>
                  <a:cubicBezTo>
                    <a:pt x="23697" y="1611"/>
                    <a:pt x="24055" y="1826"/>
                    <a:pt x="24413" y="2076"/>
                  </a:cubicBezTo>
                  <a:cubicBezTo>
                    <a:pt x="24449" y="2112"/>
                    <a:pt x="24485" y="2112"/>
                    <a:pt x="24520" y="2112"/>
                  </a:cubicBezTo>
                  <a:lnTo>
                    <a:pt x="23876" y="2112"/>
                  </a:lnTo>
                  <a:cubicBezTo>
                    <a:pt x="23375" y="2112"/>
                    <a:pt x="22874" y="2219"/>
                    <a:pt x="22408" y="2398"/>
                  </a:cubicBezTo>
                  <a:cubicBezTo>
                    <a:pt x="21907" y="2577"/>
                    <a:pt x="21478" y="2899"/>
                    <a:pt x="21120" y="3329"/>
                  </a:cubicBezTo>
                  <a:cubicBezTo>
                    <a:pt x="20977" y="3508"/>
                    <a:pt x="20869" y="3687"/>
                    <a:pt x="20798" y="3902"/>
                  </a:cubicBezTo>
                  <a:cubicBezTo>
                    <a:pt x="20762" y="4009"/>
                    <a:pt x="20726" y="4152"/>
                    <a:pt x="20762" y="4295"/>
                  </a:cubicBezTo>
                  <a:cubicBezTo>
                    <a:pt x="20798" y="4367"/>
                    <a:pt x="20833" y="4439"/>
                    <a:pt x="20869" y="4510"/>
                  </a:cubicBezTo>
                  <a:cubicBezTo>
                    <a:pt x="20905" y="4618"/>
                    <a:pt x="21048" y="4689"/>
                    <a:pt x="21156" y="4689"/>
                  </a:cubicBezTo>
                  <a:cubicBezTo>
                    <a:pt x="21227" y="4689"/>
                    <a:pt x="21299" y="4689"/>
                    <a:pt x="21335" y="4653"/>
                  </a:cubicBezTo>
                  <a:cubicBezTo>
                    <a:pt x="21514" y="4546"/>
                    <a:pt x="21549" y="4331"/>
                    <a:pt x="21478" y="4152"/>
                  </a:cubicBezTo>
                  <a:cubicBezTo>
                    <a:pt x="21478" y="4116"/>
                    <a:pt x="21478" y="4116"/>
                    <a:pt x="21478" y="4081"/>
                  </a:cubicBezTo>
                  <a:cubicBezTo>
                    <a:pt x="21514" y="4009"/>
                    <a:pt x="21549" y="3937"/>
                    <a:pt x="21585" y="3902"/>
                  </a:cubicBezTo>
                  <a:cubicBezTo>
                    <a:pt x="21728" y="3723"/>
                    <a:pt x="21907" y="3580"/>
                    <a:pt x="22050" y="3436"/>
                  </a:cubicBezTo>
                  <a:cubicBezTo>
                    <a:pt x="22194" y="3329"/>
                    <a:pt x="22373" y="3222"/>
                    <a:pt x="22552" y="3150"/>
                  </a:cubicBezTo>
                  <a:cubicBezTo>
                    <a:pt x="22766" y="3078"/>
                    <a:pt x="22945" y="3043"/>
                    <a:pt x="23160" y="3007"/>
                  </a:cubicBezTo>
                  <a:cubicBezTo>
                    <a:pt x="23339" y="2971"/>
                    <a:pt x="23518" y="2971"/>
                    <a:pt x="23661" y="2971"/>
                  </a:cubicBezTo>
                  <a:lnTo>
                    <a:pt x="23840" y="2971"/>
                  </a:lnTo>
                  <a:cubicBezTo>
                    <a:pt x="23948" y="2971"/>
                    <a:pt x="24055" y="2971"/>
                    <a:pt x="24127" y="3007"/>
                  </a:cubicBezTo>
                  <a:lnTo>
                    <a:pt x="24341" y="3043"/>
                  </a:lnTo>
                  <a:lnTo>
                    <a:pt x="24485" y="3078"/>
                  </a:lnTo>
                  <a:lnTo>
                    <a:pt x="24663" y="3078"/>
                  </a:lnTo>
                  <a:cubicBezTo>
                    <a:pt x="24914" y="3043"/>
                    <a:pt x="25165" y="2971"/>
                    <a:pt x="25379" y="2864"/>
                  </a:cubicBezTo>
                  <a:cubicBezTo>
                    <a:pt x="25630" y="2756"/>
                    <a:pt x="25916" y="2685"/>
                    <a:pt x="26203" y="2649"/>
                  </a:cubicBezTo>
                  <a:cubicBezTo>
                    <a:pt x="26346" y="2613"/>
                    <a:pt x="26453" y="2613"/>
                    <a:pt x="26596" y="2613"/>
                  </a:cubicBezTo>
                  <a:lnTo>
                    <a:pt x="26919" y="2613"/>
                  </a:lnTo>
                  <a:cubicBezTo>
                    <a:pt x="27169" y="2649"/>
                    <a:pt x="27384" y="2720"/>
                    <a:pt x="27599" y="2792"/>
                  </a:cubicBezTo>
                  <a:cubicBezTo>
                    <a:pt x="27813" y="2864"/>
                    <a:pt x="27992" y="2971"/>
                    <a:pt x="28171" y="3114"/>
                  </a:cubicBezTo>
                  <a:cubicBezTo>
                    <a:pt x="28207" y="3150"/>
                    <a:pt x="28279" y="3186"/>
                    <a:pt x="28315" y="3222"/>
                  </a:cubicBezTo>
                  <a:lnTo>
                    <a:pt x="28565" y="3365"/>
                  </a:lnTo>
                  <a:cubicBezTo>
                    <a:pt x="28637" y="3436"/>
                    <a:pt x="28708" y="3472"/>
                    <a:pt x="28816" y="3508"/>
                  </a:cubicBezTo>
                  <a:cubicBezTo>
                    <a:pt x="28923" y="3508"/>
                    <a:pt x="29030" y="3544"/>
                    <a:pt x="29138" y="3544"/>
                  </a:cubicBezTo>
                  <a:cubicBezTo>
                    <a:pt x="29353" y="3544"/>
                    <a:pt x="29532" y="3508"/>
                    <a:pt x="29711" y="3472"/>
                  </a:cubicBezTo>
                  <a:lnTo>
                    <a:pt x="30033" y="3329"/>
                  </a:lnTo>
                  <a:lnTo>
                    <a:pt x="30140" y="3293"/>
                  </a:lnTo>
                  <a:cubicBezTo>
                    <a:pt x="30283" y="3257"/>
                    <a:pt x="30391" y="3222"/>
                    <a:pt x="30534" y="3186"/>
                  </a:cubicBezTo>
                  <a:lnTo>
                    <a:pt x="31035" y="3186"/>
                  </a:lnTo>
                  <a:cubicBezTo>
                    <a:pt x="31178" y="3222"/>
                    <a:pt x="31321" y="3257"/>
                    <a:pt x="31464" y="3329"/>
                  </a:cubicBezTo>
                  <a:cubicBezTo>
                    <a:pt x="31572" y="3365"/>
                    <a:pt x="31643" y="3401"/>
                    <a:pt x="31751" y="3472"/>
                  </a:cubicBezTo>
                  <a:cubicBezTo>
                    <a:pt x="31787" y="3508"/>
                    <a:pt x="31858" y="3580"/>
                    <a:pt x="31894" y="3615"/>
                  </a:cubicBezTo>
                  <a:cubicBezTo>
                    <a:pt x="31930" y="3687"/>
                    <a:pt x="31966" y="3758"/>
                    <a:pt x="32001" y="3830"/>
                  </a:cubicBezTo>
                  <a:cubicBezTo>
                    <a:pt x="32109" y="4152"/>
                    <a:pt x="32216" y="4510"/>
                    <a:pt x="32252" y="4868"/>
                  </a:cubicBezTo>
                  <a:cubicBezTo>
                    <a:pt x="32288" y="4976"/>
                    <a:pt x="32324" y="5119"/>
                    <a:pt x="32359" y="5262"/>
                  </a:cubicBezTo>
                  <a:cubicBezTo>
                    <a:pt x="32395" y="5477"/>
                    <a:pt x="32467" y="5691"/>
                    <a:pt x="32574" y="5870"/>
                  </a:cubicBezTo>
                  <a:cubicBezTo>
                    <a:pt x="32682" y="6085"/>
                    <a:pt x="32825" y="6264"/>
                    <a:pt x="32968" y="6443"/>
                  </a:cubicBezTo>
                  <a:cubicBezTo>
                    <a:pt x="33111" y="6550"/>
                    <a:pt x="33218" y="6658"/>
                    <a:pt x="33362" y="6765"/>
                  </a:cubicBezTo>
                  <a:lnTo>
                    <a:pt x="33469" y="6873"/>
                  </a:lnTo>
                  <a:lnTo>
                    <a:pt x="33755" y="7052"/>
                  </a:lnTo>
                  <a:lnTo>
                    <a:pt x="33899" y="7159"/>
                  </a:lnTo>
                  <a:cubicBezTo>
                    <a:pt x="34042" y="7266"/>
                    <a:pt x="34149" y="7374"/>
                    <a:pt x="34256" y="7481"/>
                  </a:cubicBezTo>
                  <a:cubicBezTo>
                    <a:pt x="34328" y="7589"/>
                    <a:pt x="34364" y="7696"/>
                    <a:pt x="34435" y="7803"/>
                  </a:cubicBezTo>
                  <a:cubicBezTo>
                    <a:pt x="34471" y="7911"/>
                    <a:pt x="34471" y="7982"/>
                    <a:pt x="34507" y="8090"/>
                  </a:cubicBezTo>
                  <a:cubicBezTo>
                    <a:pt x="34507" y="8161"/>
                    <a:pt x="34507" y="8197"/>
                    <a:pt x="34507" y="8269"/>
                  </a:cubicBezTo>
                  <a:lnTo>
                    <a:pt x="34471" y="8304"/>
                  </a:lnTo>
                  <a:cubicBezTo>
                    <a:pt x="34435" y="8412"/>
                    <a:pt x="34400" y="8519"/>
                    <a:pt x="34364" y="8662"/>
                  </a:cubicBezTo>
                  <a:cubicBezTo>
                    <a:pt x="34292" y="8841"/>
                    <a:pt x="34185" y="9056"/>
                    <a:pt x="34042" y="9235"/>
                  </a:cubicBezTo>
                  <a:lnTo>
                    <a:pt x="34006" y="9307"/>
                  </a:lnTo>
                  <a:cubicBezTo>
                    <a:pt x="33899" y="9414"/>
                    <a:pt x="33827" y="9557"/>
                    <a:pt x="33755" y="9700"/>
                  </a:cubicBezTo>
                  <a:cubicBezTo>
                    <a:pt x="33612" y="9951"/>
                    <a:pt x="33505" y="10273"/>
                    <a:pt x="33541" y="10595"/>
                  </a:cubicBezTo>
                  <a:cubicBezTo>
                    <a:pt x="33541" y="10774"/>
                    <a:pt x="33576" y="10917"/>
                    <a:pt x="33648" y="11061"/>
                  </a:cubicBezTo>
                  <a:cubicBezTo>
                    <a:pt x="33684" y="11204"/>
                    <a:pt x="33755" y="11347"/>
                    <a:pt x="33827" y="11490"/>
                  </a:cubicBezTo>
                  <a:cubicBezTo>
                    <a:pt x="33863" y="11598"/>
                    <a:pt x="33863" y="11705"/>
                    <a:pt x="33899" y="11776"/>
                  </a:cubicBezTo>
                  <a:lnTo>
                    <a:pt x="33899" y="11920"/>
                  </a:lnTo>
                  <a:cubicBezTo>
                    <a:pt x="33863" y="12027"/>
                    <a:pt x="33863" y="12134"/>
                    <a:pt x="33791" y="12242"/>
                  </a:cubicBezTo>
                  <a:cubicBezTo>
                    <a:pt x="33755" y="12349"/>
                    <a:pt x="33684" y="12457"/>
                    <a:pt x="33648" y="12564"/>
                  </a:cubicBezTo>
                  <a:lnTo>
                    <a:pt x="33576" y="12671"/>
                  </a:lnTo>
                  <a:cubicBezTo>
                    <a:pt x="33541" y="12779"/>
                    <a:pt x="33469" y="12922"/>
                    <a:pt x="33433" y="13065"/>
                  </a:cubicBezTo>
                  <a:cubicBezTo>
                    <a:pt x="33362" y="13244"/>
                    <a:pt x="33326" y="13459"/>
                    <a:pt x="33290" y="13674"/>
                  </a:cubicBezTo>
                  <a:cubicBezTo>
                    <a:pt x="33290" y="13745"/>
                    <a:pt x="33290" y="13817"/>
                    <a:pt x="33290" y="13888"/>
                  </a:cubicBezTo>
                  <a:cubicBezTo>
                    <a:pt x="33326" y="14032"/>
                    <a:pt x="33326" y="14139"/>
                    <a:pt x="33362" y="14246"/>
                  </a:cubicBezTo>
                  <a:cubicBezTo>
                    <a:pt x="33397" y="14354"/>
                    <a:pt x="33397" y="14425"/>
                    <a:pt x="33433" y="14533"/>
                  </a:cubicBezTo>
                  <a:lnTo>
                    <a:pt x="33469" y="14568"/>
                  </a:lnTo>
                  <a:cubicBezTo>
                    <a:pt x="33505" y="14747"/>
                    <a:pt x="33576" y="14926"/>
                    <a:pt x="33612" y="15141"/>
                  </a:cubicBezTo>
                  <a:cubicBezTo>
                    <a:pt x="33612" y="15356"/>
                    <a:pt x="33612" y="15571"/>
                    <a:pt x="33612" y="15786"/>
                  </a:cubicBezTo>
                  <a:cubicBezTo>
                    <a:pt x="33576" y="16072"/>
                    <a:pt x="33469" y="16394"/>
                    <a:pt x="33362" y="16680"/>
                  </a:cubicBezTo>
                  <a:cubicBezTo>
                    <a:pt x="33218" y="16967"/>
                    <a:pt x="33039" y="17289"/>
                    <a:pt x="32860" y="17575"/>
                  </a:cubicBezTo>
                  <a:cubicBezTo>
                    <a:pt x="32682" y="17754"/>
                    <a:pt x="32503" y="17933"/>
                    <a:pt x="32324" y="18076"/>
                  </a:cubicBezTo>
                  <a:cubicBezTo>
                    <a:pt x="32216" y="18148"/>
                    <a:pt x="32145" y="18184"/>
                    <a:pt x="32037" y="18220"/>
                  </a:cubicBezTo>
                  <a:cubicBezTo>
                    <a:pt x="31715" y="18363"/>
                    <a:pt x="31393" y="18434"/>
                    <a:pt x="31071" y="18470"/>
                  </a:cubicBezTo>
                  <a:cubicBezTo>
                    <a:pt x="30856" y="18506"/>
                    <a:pt x="30641" y="18542"/>
                    <a:pt x="30462" y="18542"/>
                  </a:cubicBezTo>
                  <a:lnTo>
                    <a:pt x="29782" y="18542"/>
                  </a:lnTo>
                  <a:cubicBezTo>
                    <a:pt x="29782" y="18399"/>
                    <a:pt x="29746" y="18255"/>
                    <a:pt x="29711" y="18112"/>
                  </a:cubicBezTo>
                  <a:lnTo>
                    <a:pt x="29675" y="17969"/>
                  </a:lnTo>
                  <a:cubicBezTo>
                    <a:pt x="29603" y="17539"/>
                    <a:pt x="29460" y="17110"/>
                    <a:pt x="29317" y="16716"/>
                  </a:cubicBezTo>
                  <a:cubicBezTo>
                    <a:pt x="29245" y="16609"/>
                    <a:pt x="29138" y="16537"/>
                    <a:pt x="29030" y="16466"/>
                  </a:cubicBezTo>
                  <a:cubicBezTo>
                    <a:pt x="28923" y="16394"/>
                    <a:pt x="28816" y="16358"/>
                    <a:pt x="28673" y="16358"/>
                  </a:cubicBezTo>
                  <a:cubicBezTo>
                    <a:pt x="28601" y="16358"/>
                    <a:pt x="28565" y="16394"/>
                    <a:pt x="28494" y="16394"/>
                  </a:cubicBezTo>
                  <a:cubicBezTo>
                    <a:pt x="28315" y="16430"/>
                    <a:pt x="28136" y="16573"/>
                    <a:pt x="28028" y="16752"/>
                  </a:cubicBezTo>
                  <a:cubicBezTo>
                    <a:pt x="27957" y="16895"/>
                    <a:pt x="27921" y="17110"/>
                    <a:pt x="27992" y="17289"/>
                  </a:cubicBezTo>
                  <a:cubicBezTo>
                    <a:pt x="28028" y="17432"/>
                    <a:pt x="28064" y="17575"/>
                    <a:pt x="28100" y="17718"/>
                  </a:cubicBezTo>
                  <a:lnTo>
                    <a:pt x="28100" y="17826"/>
                  </a:lnTo>
                  <a:cubicBezTo>
                    <a:pt x="28100" y="17933"/>
                    <a:pt x="28136" y="18076"/>
                    <a:pt x="28171" y="18184"/>
                  </a:cubicBezTo>
                  <a:cubicBezTo>
                    <a:pt x="28207" y="18363"/>
                    <a:pt x="28243" y="18542"/>
                    <a:pt x="28279" y="18756"/>
                  </a:cubicBezTo>
                  <a:cubicBezTo>
                    <a:pt x="28315" y="18971"/>
                    <a:pt x="28315" y="19186"/>
                    <a:pt x="28315" y="19401"/>
                  </a:cubicBezTo>
                  <a:cubicBezTo>
                    <a:pt x="28279" y="19544"/>
                    <a:pt x="28243" y="19687"/>
                    <a:pt x="28171" y="19830"/>
                  </a:cubicBezTo>
                  <a:cubicBezTo>
                    <a:pt x="28100" y="20009"/>
                    <a:pt x="27992" y="20152"/>
                    <a:pt x="27885" y="20331"/>
                  </a:cubicBezTo>
                  <a:cubicBezTo>
                    <a:pt x="27778" y="20439"/>
                    <a:pt x="27670" y="20546"/>
                    <a:pt x="27563" y="20654"/>
                  </a:cubicBezTo>
                  <a:cubicBezTo>
                    <a:pt x="27455" y="20725"/>
                    <a:pt x="27348" y="20797"/>
                    <a:pt x="27241" y="20868"/>
                  </a:cubicBezTo>
                  <a:cubicBezTo>
                    <a:pt x="26990" y="20940"/>
                    <a:pt x="26740" y="21012"/>
                    <a:pt x="26489" y="21047"/>
                  </a:cubicBezTo>
                  <a:cubicBezTo>
                    <a:pt x="26310" y="21083"/>
                    <a:pt x="26095" y="21083"/>
                    <a:pt x="25916" y="21083"/>
                  </a:cubicBezTo>
                  <a:cubicBezTo>
                    <a:pt x="25702" y="21083"/>
                    <a:pt x="25451" y="21083"/>
                    <a:pt x="25236" y="21047"/>
                  </a:cubicBezTo>
                  <a:cubicBezTo>
                    <a:pt x="25057" y="21047"/>
                    <a:pt x="24914" y="20976"/>
                    <a:pt x="24771" y="20940"/>
                  </a:cubicBezTo>
                  <a:cubicBezTo>
                    <a:pt x="24628" y="20904"/>
                    <a:pt x="24485" y="20868"/>
                    <a:pt x="24341" y="20797"/>
                  </a:cubicBezTo>
                  <a:lnTo>
                    <a:pt x="24162" y="20761"/>
                  </a:lnTo>
                  <a:lnTo>
                    <a:pt x="24055" y="20725"/>
                  </a:lnTo>
                  <a:lnTo>
                    <a:pt x="23912" y="20654"/>
                  </a:lnTo>
                  <a:cubicBezTo>
                    <a:pt x="23804" y="20654"/>
                    <a:pt x="23697" y="20618"/>
                    <a:pt x="23590" y="20618"/>
                  </a:cubicBezTo>
                  <a:cubicBezTo>
                    <a:pt x="23375" y="20654"/>
                    <a:pt x="23196" y="20725"/>
                    <a:pt x="23053" y="20868"/>
                  </a:cubicBezTo>
                  <a:cubicBezTo>
                    <a:pt x="22945" y="20940"/>
                    <a:pt x="22802" y="21012"/>
                    <a:pt x="22695" y="21119"/>
                  </a:cubicBezTo>
                  <a:lnTo>
                    <a:pt x="22552" y="21190"/>
                  </a:lnTo>
                  <a:cubicBezTo>
                    <a:pt x="22265" y="21441"/>
                    <a:pt x="21907" y="21656"/>
                    <a:pt x="21549" y="21835"/>
                  </a:cubicBezTo>
                  <a:cubicBezTo>
                    <a:pt x="21335" y="21906"/>
                    <a:pt x="21156" y="21978"/>
                    <a:pt x="20941" y="22014"/>
                  </a:cubicBezTo>
                  <a:lnTo>
                    <a:pt x="20332" y="22014"/>
                  </a:lnTo>
                  <a:cubicBezTo>
                    <a:pt x="20082" y="21978"/>
                    <a:pt x="19867" y="21906"/>
                    <a:pt x="19616" y="21799"/>
                  </a:cubicBezTo>
                  <a:cubicBezTo>
                    <a:pt x="19294" y="21656"/>
                    <a:pt x="18972" y="21477"/>
                    <a:pt x="18686" y="21262"/>
                  </a:cubicBezTo>
                  <a:lnTo>
                    <a:pt x="18435" y="21047"/>
                  </a:lnTo>
                  <a:lnTo>
                    <a:pt x="18256" y="20868"/>
                  </a:lnTo>
                  <a:lnTo>
                    <a:pt x="18077" y="20689"/>
                  </a:lnTo>
                  <a:cubicBezTo>
                    <a:pt x="17898" y="20546"/>
                    <a:pt x="17719" y="20439"/>
                    <a:pt x="17540" y="20331"/>
                  </a:cubicBezTo>
                  <a:cubicBezTo>
                    <a:pt x="17361" y="20224"/>
                    <a:pt x="17182" y="20152"/>
                    <a:pt x="16968" y="20081"/>
                  </a:cubicBezTo>
                  <a:cubicBezTo>
                    <a:pt x="16824" y="20045"/>
                    <a:pt x="16681" y="20045"/>
                    <a:pt x="16538" y="20009"/>
                  </a:cubicBezTo>
                  <a:lnTo>
                    <a:pt x="16466" y="20009"/>
                  </a:lnTo>
                  <a:lnTo>
                    <a:pt x="15965" y="19938"/>
                  </a:lnTo>
                  <a:lnTo>
                    <a:pt x="15715" y="19938"/>
                  </a:lnTo>
                  <a:cubicBezTo>
                    <a:pt x="15464" y="19902"/>
                    <a:pt x="15214" y="19866"/>
                    <a:pt x="14999" y="19795"/>
                  </a:cubicBezTo>
                  <a:cubicBezTo>
                    <a:pt x="14748" y="19759"/>
                    <a:pt x="14498" y="19687"/>
                    <a:pt x="14247" y="19580"/>
                  </a:cubicBezTo>
                  <a:cubicBezTo>
                    <a:pt x="14068" y="19472"/>
                    <a:pt x="13889" y="19365"/>
                    <a:pt x="13710" y="19258"/>
                  </a:cubicBezTo>
                  <a:cubicBezTo>
                    <a:pt x="13603" y="19186"/>
                    <a:pt x="13496" y="19079"/>
                    <a:pt x="13424" y="18971"/>
                  </a:cubicBezTo>
                  <a:cubicBezTo>
                    <a:pt x="13352" y="18900"/>
                    <a:pt x="13317" y="18792"/>
                    <a:pt x="13245" y="18721"/>
                  </a:cubicBezTo>
                  <a:cubicBezTo>
                    <a:pt x="13245" y="18685"/>
                    <a:pt x="13209" y="18613"/>
                    <a:pt x="13209" y="18577"/>
                  </a:cubicBezTo>
                  <a:cubicBezTo>
                    <a:pt x="13209" y="18542"/>
                    <a:pt x="13209" y="18470"/>
                    <a:pt x="13209" y="18434"/>
                  </a:cubicBezTo>
                  <a:cubicBezTo>
                    <a:pt x="13245" y="18327"/>
                    <a:pt x="13281" y="18220"/>
                    <a:pt x="13317" y="18112"/>
                  </a:cubicBezTo>
                  <a:cubicBezTo>
                    <a:pt x="13352" y="17969"/>
                    <a:pt x="13388" y="17826"/>
                    <a:pt x="13388" y="17683"/>
                  </a:cubicBezTo>
                  <a:lnTo>
                    <a:pt x="13388" y="17611"/>
                  </a:lnTo>
                  <a:cubicBezTo>
                    <a:pt x="13388" y="17432"/>
                    <a:pt x="13352" y="17289"/>
                    <a:pt x="13281" y="17146"/>
                  </a:cubicBezTo>
                  <a:cubicBezTo>
                    <a:pt x="13173" y="16967"/>
                    <a:pt x="13030" y="16824"/>
                    <a:pt x="12851" y="16716"/>
                  </a:cubicBezTo>
                  <a:lnTo>
                    <a:pt x="12815" y="16680"/>
                  </a:lnTo>
                  <a:lnTo>
                    <a:pt x="12708" y="16609"/>
                  </a:lnTo>
                  <a:cubicBezTo>
                    <a:pt x="12636" y="16537"/>
                    <a:pt x="12565" y="16466"/>
                    <a:pt x="12493" y="16394"/>
                  </a:cubicBezTo>
                  <a:cubicBezTo>
                    <a:pt x="12243" y="16036"/>
                    <a:pt x="12064" y="15714"/>
                    <a:pt x="11921" y="15320"/>
                  </a:cubicBezTo>
                  <a:cubicBezTo>
                    <a:pt x="11813" y="15105"/>
                    <a:pt x="11742" y="14855"/>
                    <a:pt x="11706" y="14604"/>
                  </a:cubicBezTo>
                  <a:cubicBezTo>
                    <a:pt x="11670" y="14390"/>
                    <a:pt x="11670" y="14175"/>
                    <a:pt x="11706" y="13996"/>
                  </a:cubicBezTo>
                  <a:cubicBezTo>
                    <a:pt x="11742" y="13745"/>
                    <a:pt x="11777" y="13495"/>
                    <a:pt x="11849" y="13208"/>
                  </a:cubicBezTo>
                  <a:cubicBezTo>
                    <a:pt x="11956" y="12815"/>
                    <a:pt x="11742" y="12421"/>
                    <a:pt x="11348" y="12278"/>
                  </a:cubicBezTo>
                  <a:lnTo>
                    <a:pt x="11133" y="12278"/>
                  </a:lnTo>
                  <a:cubicBezTo>
                    <a:pt x="10811" y="12278"/>
                    <a:pt x="10525" y="12528"/>
                    <a:pt x="10417" y="12850"/>
                  </a:cubicBezTo>
                  <a:cubicBezTo>
                    <a:pt x="10274" y="13351"/>
                    <a:pt x="10202" y="13853"/>
                    <a:pt x="10202" y="14390"/>
                  </a:cubicBezTo>
                  <a:cubicBezTo>
                    <a:pt x="10202" y="14676"/>
                    <a:pt x="10238" y="14926"/>
                    <a:pt x="10310" y="15177"/>
                  </a:cubicBezTo>
                  <a:cubicBezTo>
                    <a:pt x="10346" y="15463"/>
                    <a:pt x="10417" y="15714"/>
                    <a:pt x="10525" y="15964"/>
                  </a:cubicBezTo>
                  <a:cubicBezTo>
                    <a:pt x="10704" y="16430"/>
                    <a:pt x="10918" y="16859"/>
                    <a:pt x="11169" y="17289"/>
                  </a:cubicBezTo>
                  <a:cubicBezTo>
                    <a:pt x="11276" y="17468"/>
                    <a:pt x="11384" y="17647"/>
                    <a:pt x="11527" y="17790"/>
                  </a:cubicBezTo>
                  <a:lnTo>
                    <a:pt x="11491" y="17897"/>
                  </a:lnTo>
                  <a:cubicBezTo>
                    <a:pt x="11419" y="18076"/>
                    <a:pt x="11419" y="18255"/>
                    <a:pt x="11384" y="18470"/>
                  </a:cubicBezTo>
                  <a:lnTo>
                    <a:pt x="10417" y="18613"/>
                  </a:lnTo>
                  <a:lnTo>
                    <a:pt x="10238" y="18649"/>
                  </a:lnTo>
                  <a:cubicBezTo>
                    <a:pt x="10023" y="18649"/>
                    <a:pt x="9809" y="18685"/>
                    <a:pt x="9594" y="18685"/>
                  </a:cubicBezTo>
                  <a:cubicBezTo>
                    <a:pt x="9343" y="18685"/>
                    <a:pt x="9093" y="18685"/>
                    <a:pt x="8842" y="18649"/>
                  </a:cubicBezTo>
                  <a:cubicBezTo>
                    <a:pt x="8484" y="18577"/>
                    <a:pt x="8198" y="18506"/>
                    <a:pt x="7876" y="18399"/>
                  </a:cubicBezTo>
                  <a:cubicBezTo>
                    <a:pt x="7733" y="18327"/>
                    <a:pt x="7589" y="18255"/>
                    <a:pt x="7446" y="18148"/>
                  </a:cubicBezTo>
                  <a:cubicBezTo>
                    <a:pt x="7303" y="18041"/>
                    <a:pt x="7196" y="17897"/>
                    <a:pt x="7088" y="17754"/>
                  </a:cubicBezTo>
                  <a:cubicBezTo>
                    <a:pt x="6981" y="17611"/>
                    <a:pt x="6873" y="17468"/>
                    <a:pt x="6802" y="17325"/>
                  </a:cubicBezTo>
                  <a:cubicBezTo>
                    <a:pt x="6766" y="17253"/>
                    <a:pt x="6730" y="17217"/>
                    <a:pt x="6694" y="17146"/>
                  </a:cubicBezTo>
                  <a:cubicBezTo>
                    <a:pt x="6587" y="17038"/>
                    <a:pt x="6480" y="16895"/>
                    <a:pt x="6408" y="16788"/>
                  </a:cubicBezTo>
                  <a:cubicBezTo>
                    <a:pt x="6301" y="16680"/>
                    <a:pt x="6193" y="16573"/>
                    <a:pt x="6050" y="16501"/>
                  </a:cubicBezTo>
                  <a:lnTo>
                    <a:pt x="6014" y="16466"/>
                  </a:lnTo>
                  <a:lnTo>
                    <a:pt x="5764" y="16358"/>
                  </a:lnTo>
                  <a:lnTo>
                    <a:pt x="5621" y="16287"/>
                  </a:lnTo>
                  <a:cubicBezTo>
                    <a:pt x="5477" y="16287"/>
                    <a:pt x="5370" y="16251"/>
                    <a:pt x="5263" y="16251"/>
                  </a:cubicBezTo>
                  <a:lnTo>
                    <a:pt x="4976" y="16251"/>
                  </a:lnTo>
                  <a:cubicBezTo>
                    <a:pt x="4726" y="16215"/>
                    <a:pt x="4475" y="16143"/>
                    <a:pt x="4225" y="16072"/>
                  </a:cubicBezTo>
                  <a:cubicBezTo>
                    <a:pt x="4117" y="16000"/>
                    <a:pt x="4010" y="15929"/>
                    <a:pt x="3902" y="15857"/>
                  </a:cubicBezTo>
                  <a:cubicBezTo>
                    <a:pt x="3831" y="15786"/>
                    <a:pt x="3759" y="15714"/>
                    <a:pt x="3688" y="15642"/>
                  </a:cubicBezTo>
                  <a:cubicBezTo>
                    <a:pt x="3616" y="15535"/>
                    <a:pt x="3545" y="15428"/>
                    <a:pt x="3473" y="15320"/>
                  </a:cubicBezTo>
                  <a:cubicBezTo>
                    <a:pt x="3437" y="15213"/>
                    <a:pt x="3437" y="15105"/>
                    <a:pt x="3401" y="14998"/>
                  </a:cubicBezTo>
                  <a:cubicBezTo>
                    <a:pt x="3366" y="14676"/>
                    <a:pt x="3366" y="14354"/>
                    <a:pt x="3401" y="14032"/>
                  </a:cubicBezTo>
                  <a:lnTo>
                    <a:pt x="3401" y="13495"/>
                  </a:lnTo>
                  <a:cubicBezTo>
                    <a:pt x="3401" y="13316"/>
                    <a:pt x="3366" y="13137"/>
                    <a:pt x="3330" y="12958"/>
                  </a:cubicBezTo>
                  <a:cubicBezTo>
                    <a:pt x="3294" y="12779"/>
                    <a:pt x="3222" y="12600"/>
                    <a:pt x="3151" y="12421"/>
                  </a:cubicBezTo>
                  <a:cubicBezTo>
                    <a:pt x="3079" y="12313"/>
                    <a:pt x="3043" y="12242"/>
                    <a:pt x="2972" y="12134"/>
                  </a:cubicBezTo>
                  <a:cubicBezTo>
                    <a:pt x="2829" y="11955"/>
                    <a:pt x="2685" y="11776"/>
                    <a:pt x="2542" y="11598"/>
                  </a:cubicBezTo>
                  <a:cubicBezTo>
                    <a:pt x="2328" y="11311"/>
                    <a:pt x="2113" y="10989"/>
                    <a:pt x="1970" y="10631"/>
                  </a:cubicBezTo>
                  <a:cubicBezTo>
                    <a:pt x="1862" y="10416"/>
                    <a:pt x="1826" y="10202"/>
                    <a:pt x="1791" y="9987"/>
                  </a:cubicBezTo>
                  <a:cubicBezTo>
                    <a:pt x="1755" y="9736"/>
                    <a:pt x="1755" y="9521"/>
                    <a:pt x="1791" y="9271"/>
                  </a:cubicBezTo>
                  <a:cubicBezTo>
                    <a:pt x="1791" y="9092"/>
                    <a:pt x="1862" y="8877"/>
                    <a:pt x="1934" y="8662"/>
                  </a:cubicBezTo>
                  <a:cubicBezTo>
                    <a:pt x="1970" y="8555"/>
                    <a:pt x="2041" y="8483"/>
                    <a:pt x="2113" y="8376"/>
                  </a:cubicBezTo>
                  <a:cubicBezTo>
                    <a:pt x="2292" y="8161"/>
                    <a:pt x="2506" y="7946"/>
                    <a:pt x="2721" y="7767"/>
                  </a:cubicBezTo>
                  <a:lnTo>
                    <a:pt x="2829" y="7732"/>
                  </a:lnTo>
                  <a:lnTo>
                    <a:pt x="2900" y="7660"/>
                  </a:lnTo>
                  <a:cubicBezTo>
                    <a:pt x="3008" y="7553"/>
                    <a:pt x="3151" y="7445"/>
                    <a:pt x="3258" y="7374"/>
                  </a:cubicBezTo>
                  <a:lnTo>
                    <a:pt x="3401" y="7195"/>
                  </a:lnTo>
                  <a:cubicBezTo>
                    <a:pt x="3545" y="7087"/>
                    <a:pt x="3616" y="6944"/>
                    <a:pt x="3652" y="6765"/>
                  </a:cubicBezTo>
                  <a:cubicBezTo>
                    <a:pt x="3652" y="6694"/>
                    <a:pt x="3688" y="6586"/>
                    <a:pt x="3688" y="6515"/>
                  </a:cubicBezTo>
                  <a:lnTo>
                    <a:pt x="3688" y="6443"/>
                  </a:lnTo>
                  <a:cubicBezTo>
                    <a:pt x="3688" y="6300"/>
                    <a:pt x="3652" y="6193"/>
                    <a:pt x="3616" y="6085"/>
                  </a:cubicBezTo>
                  <a:lnTo>
                    <a:pt x="3616" y="6049"/>
                  </a:lnTo>
                  <a:cubicBezTo>
                    <a:pt x="3545" y="5906"/>
                    <a:pt x="3509" y="5727"/>
                    <a:pt x="3473" y="5584"/>
                  </a:cubicBezTo>
                  <a:cubicBezTo>
                    <a:pt x="3473" y="5477"/>
                    <a:pt x="3473" y="5405"/>
                    <a:pt x="3473" y="5333"/>
                  </a:cubicBezTo>
                  <a:cubicBezTo>
                    <a:pt x="3509" y="5226"/>
                    <a:pt x="3545" y="5119"/>
                    <a:pt x="3545" y="5011"/>
                  </a:cubicBezTo>
                  <a:cubicBezTo>
                    <a:pt x="3652" y="4868"/>
                    <a:pt x="3724" y="4725"/>
                    <a:pt x="3795" y="4618"/>
                  </a:cubicBezTo>
                  <a:cubicBezTo>
                    <a:pt x="3938" y="4474"/>
                    <a:pt x="4081" y="4331"/>
                    <a:pt x="4225" y="4224"/>
                  </a:cubicBezTo>
                  <a:cubicBezTo>
                    <a:pt x="4439" y="4045"/>
                    <a:pt x="4726" y="3902"/>
                    <a:pt x="4976" y="3758"/>
                  </a:cubicBezTo>
                  <a:cubicBezTo>
                    <a:pt x="5406" y="3580"/>
                    <a:pt x="5871" y="3472"/>
                    <a:pt x="6337" y="3401"/>
                  </a:cubicBezTo>
                  <a:cubicBezTo>
                    <a:pt x="6480" y="3365"/>
                    <a:pt x="6659" y="3365"/>
                    <a:pt x="6802" y="3365"/>
                  </a:cubicBezTo>
                  <a:cubicBezTo>
                    <a:pt x="7124" y="3365"/>
                    <a:pt x="7446" y="3401"/>
                    <a:pt x="7768" y="3401"/>
                  </a:cubicBezTo>
                  <a:lnTo>
                    <a:pt x="8198" y="3401"/>
                  </a:lnTo>
                  <a:cubicBezTo>
                    <a:pt x="8236" y="3407"/>
                    <a:pt x="8274" y="3410"/>
                    <a:pt x="8312" y="3410"/>
                  </a:cubicBezTo>
                  <a:cubicBezTo>
                    <a:pt x="8488" y="3410"/>
                    <a:pt x="8659" y="3346"/>
                    <a:pt x="8806" y="3257"/>
                  </a:cubicBezTo>
                  <a:cubicBezTo>
                    <a:pt x="8878" y="3222"/>
                    <a:pt x="8914" y="3150"/>
                    <a:pt x="8985" y="3114"/>
                  </a:cubicBezTo>
                  <a:lnTo>
                    <a:pt x="9021" y="3078"/>
                  </a:lnTo>
                  <a:cubicBezTo>
                    <a:pt x="9093" y="3007"/>
                    <a:pt x="9164" y="2971"/>
                    <a:pt x="9236" y="2899"/>
                  </a:cubicBezTo>
                  <a:cubicBezTo>
                    <a:pt x="9308" y="2864"/>
                    <a:pt x="9379" y="2792"/>
                    <a:pt x="9486" y="2756"/>
                  </a:cubicBezTo>
                  <a:cubicBezTo>
                    <a:pt x="9594" y="2720"/>
                    <a:pt x="9701" y="2685"/>
                    <a:pt x="9809" y="2685"/>
                  </a:cubicBezTo>
                  <a:lnTo>
                    <a:pt x="10131" y="2685"/>
                  </a:lnTo>
                  <a:cubicBezTo>
                    <a:pt x="10346" y="2685"/>
                    <a:pt x="10525" y="2685"/>
                    <a:pt x="10739" y="2720"/>
                  </a:cubicBezTo>
                  <a:cubicBezTo>
                    <a:pt x="11097" y="2756"/>
                    <a:pt x="11419" y="2828"/>
                    <a:pt x="11742" y="2935"/>
                  </a:cubicBezTo>
                  <a:cubicBezTo>
                    <a:pt x="11956" y="2971"/>
                    <a:pt x="12207" y="3078"/>
                    <a:pt x="12422" y="3150"/>
                  </a:cubicBezTo>
                  <a:cubicBezTo>
                    <a:pt x="12278" y="3401"/>
                    <a:pt x="12135" y="3651"/>
                    <a:pt x="12028" y="3937"/>
                  </a:cubicBezTo>
                  <a:cubicBezTo>
                    <a:pt x="11956" y="4081"/>
                    <a:pt x="11921" y="4260"/>
                    <a:pt x="11849" y="4439"/>
                  </a:cubicBezTo>
                  <a:lnTo>
                    <a:pt x="11849" y="4510"/>
                  </a:lnTo>
                  <a:lnTo>
                    <a:pt x="11706" y="4546"/>
                  </a:lnTo>
                  <a:lnTo>
                    <a:pt x="11670" y="4546"/>
                  </a:lnTo>
                  <a:cubicBezTo>
                    <a:pt x="11563" y="4546"/>
                    <a:pt x="11455" y="4618"/>
                    <a:pt x="11348" y="4653"/>
                  </a:cubicBezTo>
                  <a:cubicBezTo>
                    <a:pt x="11240" y="4725"/>
                    <a:pt x="11133" y="4797"/>
                    <a:pt x="11061" y="4868"/>
                  </a:cubicBezTo>
                  <a:lnTo>
                    <a:pt x="11026" y="4904"/>
                  </a:lnTo>
                  <a:cubicBezTo>
                    <a:pt x="10918" y="5011"/>
                    <a:pt x="10811" y="5154"/>
                    <a:pt x="10704" y="5298"/>
                  </a:cubicBezTo>
                  <a:cubicBezTo>
                    <a:pt x="10525" y="5548"/>
                    <a:pt x="10346" y="5799"/>
                    <a:pt x="10202" y="6085"/>
                  </a:cubicBezTo>
                  <a:cubicBezTo>
                    <a:pt x="10167" y="6193"/>
                    <a:pt x="10095" y="6336"/>
                    <a:pt x="10059" y="6479"/>
                  </a:cubicBezTo>
                  <a:cubicBezTo>
                    <a:pt x="9988" y="6622"/>
                    <a:pt x="9988" y="6765"/>
                    <a:pt x="9988" y="6908"/>
                  </a:cubicBezTo>
                  <a:cubicBezTo>
                    <a:pt x="9988" y="7016"/>
                    <a:pt x="10023" y="7159"/>
                    <a:pt x="10095" y="7231"/>
                  </a:cubicBezTo>
                  <a:cubicBezTo>
                    <a:pt x="10202" y="7302"/>
                    <a:pt x="10310" y="7374"/>
                    <a:pt x="10417" y="7374"/>
                  </a:cubicBezTo>
                  <a:cubicBezTo>
                    <a:pt x="10560" y="7374"/>
                    <a:pt x="10668" y="7338"/>
                    <a:pt x="10739" y="7231"/>
                  </a:cubicBezTo>
                  <a:cubicBezTo>
                    <a:pt x="10847" y="7159"/>
                    <a:pt x="10882" y="7052"/>
                    <a:pt x="10882" y="6908"/>
                  </a:cubicBezTo>
                  <a:lnTo>
                    <a:pt x="10882" y="6873"/>
                  </a:lnTo>
                  <a:cubicBezTo>
                    <a:pt x="10918" y="6694"/>
                    <a:pt x="10990" y="6515"/>
                    <a:pt x="11061" y="6336"/>
                  </a:cubicBezTo>
                  <a:cubicBezTo>
                    <a:pt x="11169" y="6085"/>
                    <a:pt x="11276" y="5870"/>
                    <a:pt x="11419" y="5691"/>
                  </a:cubicBezTo>
                  <a:cubicBezTo>
                    <a:pt x="11527" y="5584"/>
                    <a:pt x="11598" y="5477"/>
                    <a:pt x="11706" y="5405"/>
                  </a:cubicBezTo>
                  <a:cubicBezTo>
                    <a:pt x="11742" y="5369"/>
                    <a:pt x="11742" y="5369"/>
                    <a:pt x="11777" y="5369"/>
                  </a:cubicBezTo>
                  <a:cubicBezTo>
                    <a:pt x="11813" y="5333"/>
                    <a:pt x="11849" y="5333"/>
                    <a:pt x="11849" y="5333"/>
                  </a:cubicBezTo>
                  <a:lnTo>
                    <a:pt x="11885" y="5333"/>
                  </a:lnTo>
                  <a:cubicBezTo>
                    <a:pt x="12028" y="5333"/>
                    <a:pt x="12171" y="5298"/>
                    <a:pt x="12314" y="5262"/>
                  </a:cubicBezTo>
                  <a:cubicBezTo>
                    <a:pt x="12457" y="5190"/>
                    <a:pt x="12601" y="5083"/>
                    <a:pt x="12708" y="4940"/>
                  </a:cubicBezTo>
                  <a:lnTo>
                    <a:pt x="13030" y="4510"/>
                  </a:lnTo>
                  <a:lnTo>
                    <a:pt x="13173" y="4331"/>
                  </a:lnTo>
                  <a:cubicBezTo>
                    <a:pt x="13424" y="3973"/>
                    <a:pt x="13710" y="3687"/>
                    <a:pt x="14032" y="3436"/>
                  </a:cubicBezTo>
                  <a:cubicBezTo>
                    <a:pt x="14211" y="3293"/>
                    <a:pt x="14390" y="3186"/>
                    <a:pt x="14569" y="3114"/>
                  </a:cubicBezTo>
                  <a:cubicBezTo>
                    <a:pt x="14713" y="3043"/>
                    <a:pt x="14856" y="3007"/>
                    <a:pt x="14999" y="2971"/>
                  </a:cubicBezTo>
                  <a:lnTo>
                    <a:pt x="15285" y="2971"/>
                  </a:lnTo>
                  <a:cubicBezTo>
                    <a:pt x="15786" y="2971"/>
                    <a:pt x="16287" y="2864"/>
                    <a:pt x="16681" y="2577"/>
                  </a:cubicBezTo>
                  <a:cubicBezTo>
                    <a:pt x="16789" y="2506"/>
                    <a:pt x="16896" y="2434"/>
                    <a:pt x="17003" y="2327"/>
                  </a:cubicBezTo>
                  <a:lnTo>
                    <a:pt x="17039" y="2255"/>
                  </a:lnTo>
                  <a:lnTo>
                    <a:pt x="17111" y="2184"/>
                  </a:lnTo>
                  <a:cubicBezTo>
                    <a:pt x="17218" y="2076"/>
                    <a:pt x="17326" y="1969"/>
                    <a:pt x="17433" y="1861"/>
                  </a:cubicBezTo>
                  <a:cubicBezTo>
                    <a:pt x="17612" y="1718"/>
                    <a:pt x="17827" y="1611"/>
                    <a:pt x="18006" y="1539"/>
                  </a:cubicBezTo>
                  <a:cubicBezTo>
                    <a:pt x="18220" y="1468"/>
                    <a:pt x="18435" y="1396"/>
                    <a:pt x="18614" y="1360"/>
                  </a:cubicBezTo>
                  <a:lnTo>
                    <a:pt x="19223" y="1360"/>
                  </a:lnTo>
                  <a:cubicBezTo>
                    <a:pt x="19437" y="1396"/>
                    <a:pt x="19616" y="1432"/>
                    <a:pt x="19795" y="1503"/>
                  </a:cubicBezTo>
                  <a:lnTo>
                    <a:pt x="19903" y="1503"/>
                  </a:lnTo>
                  <a:cubicBezTo>
                    <a:pt x="20118" y="1575"/>
                    <a:pt x="20297" y="1611"/>
                    <a:pt x="20475" y="1647"/>
                  </a:cubicBezTo>
                  <a:lnTo>
                    <a:pt x="20833" y="1647"/>
                  </a:lnTo>
                  <a:cubicBezTo>
                    <a:pt x="20941" y="1611"/>
                    <a:pt x="21048" y="1575"/>
                    <a:pt x="21120" y="1539"/>
                  </a:cubicBezTo>
                  <a:cubicBezTo>
                    <a:pt x="21191" y="1503"/>
                    <a:pt x="21227" y="1468"/>
                    <a:pt x="21263" y="1468"/>
                  </a:cubicBezTo>
                  <a:lnTo>
                    <a:pt x="21335" y="1432"/>
                  </a:lnTo>
                  <a:cubicBezTo>
                    <a:pt x="21585" y="1324"/>
                    <a:pt x="21800" y="1253"/>
                    <a:pt x="22050" y="1217"/>
                  </a:cubicBezTo>
                  <a:close/>
                  <a:moveTo>
                    <a:pt x="18507" y="0"/>
                  </a:moveTo>
                  <a:cubicBezTo>
                    <a:pt x="18149" y="36"/>
                    <a:pt x="17755" y="72"/>
                    <a:pt x="17397" y="179"/>
                  </a:cubicBezTo>
                  <a:cubicBezTo>
                    <a:pt x="17147" y="251"/>
                    <a:pt x="16896" y="358"/>
                    <a:pt x="16681" y="465"/>
                  </a:cubicBezTo>
                  <a:cubicBezTo>
                    <a:pt x="16502" y="537"/>
                    <a:pt x="16323" y="644"/>
                    <a:pt x="16180" y="752"/>
                  </a:cubicBezTo>
                  <a:lnTo>
                    <a:pt x="16001" y="859"/>
                  </a:lnTo>
                  <a:cubicBezTo>
                    <a:pt x="15894" y="966"/>
                    <a:pt x="15751" y="1074"/>
                    <a:pt x="15572" y="1145"/>
                  </a:cubicBezTo>
                  <a:cubicBezTo>
                    <a:pt x="15393" y="1181"/>
                    <a:pt x="15214" y="1253"/>
                    <a:pt x="14999" y="1289"/>
                  </a:cubicBezTo>
                  <a:cubicBezTo>
                    <a:pt x="14748" y="1324"/>
                    <a:pt x="14534" y="1396"/>
                    <a:pt x="14283" y="1503"/>
                  </a:cubicBezTo>
                  <a:cubicBezTo>
                    <a:pt x="14032" y="1575"/>
                    <a:pt x="13818" y="1718"/>
                    <a:pt x="13567" y="1897"/>
                  </a:cubicBezTo>
                  <a:cubicBezTo>
                    <a:pt x="13352" y="2040"/>
                    <a:pt x="13138" y="2219"/>
                    <a:pt x="12959" y="2434"/>
                  </a:cubicBezTo>
                  <a:cubicBezTo>
                    <a:pt x="12601" y="2255"/>
                    <a:pt x="12243" y="2148"/>
                    <a:pt x="11849" y="2040"/>
                  </a:cubicBezTo>
                  <a:cubicBezTo>
                    <a:pt x="11348" y="1897"/>
                    <a:pt x="10847" y="1790"/>
                    <a:pt x="10310" y="1754"/>
                  </a:cubicBezTo>
                  <a:lnTo>
                    <a:pt x="10131" y="1754"/>
                  </a:lnTo>
                  <a:cubicBezTo>
                    <a:pt x="9952" y="1754"/>
                    <a:pt x="9809" y="1790"/>
                    <a:pt x="9630" y="1826"/>
                  </a:cubicBezTo>
                  <a:cubicBezTo>
                    <a:pt x="9522" y="1826"/>
                    <a:pt x="9415" y="1826"/>
                    <a:pt x="9343" y="1861"/>
                  </a:cubicBezTo>
                  <a:cubicBezTo>
                    <a:pt x="9200" y="1897"/>
                    <a:pt x="9093" y="1969"/>
                    <a:pt x="8985" y="2005"/>
                  </a:cubicBezTo>
                  <a:cubicBezTo>
                    <a:pt x="8806" y="2112"/>
                    <a:pt x="8663" y="2219"/>
                    <a:pt x="8520" y="2362"/>
                  </a:cubicBezTo>
                  <a:cubicBezTo>
                    <a:pt x="8484" y="2434"/>
                    <a:pt x="8448" y="2470"/>
                    <a:pt x="8413" y="2506"/>
                  </a:cubicBezTo>
                  <a:lnTo>
                    <a:pt x="8305" y="2649"/>
                  </a:lnTo>
                  <a:lnTo>
                    <a:pt x="8162" y="2649"/>
                  </a:lnTo>
                  <a:cubicBezTo>
                    <a:pt x="7947" y="2649"/>
                    <a:pt x="7733" y="2649"/>
                    <a:pt x="7554" y="2613"/>
                  </a:cubicBezTo>
                  <a:lnTo>
                    <a:pt x="7339" y="2613"/>
                  </a:lnTo>
                  <a:cubicBezTo>
                    <a:pt x="7124" y="2613"/>
                    <a:pt x="6909" y="2577"/>
                    <a:pt x="6730" y="2577"/>
                  </a:cubicBezTo>
                  <a:lnTo>
                    <a:pt x="6301" y="2577"/>
                  </a:lnTo>
                  <a:cubicBezTo>
                    <a:pt x="5943" y="2613"/>
                    <a:pt x="5621" y="2685"/>
                    <a:pt x="5263" y="2792"/>
                  </a:cubicBezTo>
                  <a:cubicBezTo>
                    <a:pt x="4905" y="2899"/>
                    <a:pt x="4583" y="3007"/>
                    <a:pt x="4260" y="3186"/>
                  </a:cubicBezTo>
                  <a:cubicBezTo>
                    <a:pt x="3974" y="3329"/>
                    <a:pt x="3688" y="3472"/>
                    <a:pt x="3473" y="3687"/>
                  </a:cubicBezTo>
                  <a:cubicBezTo>
                    <a:pt x="3151" y="3937"/>
                    <a:pt x="2900" y="4224"/>
                    <a:pt x="2721" y="4546"/>
                  </a:cubicBezTo>
                  <a:cubicBezTo>
                    <a:pt x="2542" y="4832"/>
                    <a:pt x="2435" y="5154"/>
                    <a:pt x="2363" y="5441"/>
                  </a:cubicBezTo>
                  <a:cubicBezTo>
                    <a:pt x="2363" y="5620"/>
                    <a:pt x="2328" y="5763"/>
                    <a:pt x="2328" y="5906"/>
                  </a:cubicBezTo>
                  <a:cubicBezTo>
                    <a:pt x="2328" y="5978"/>
                    <a:pt x="2328" y="6049"/>
                    <a:pt x="2292" y="6121"/>
                  </a:cubicBezTo>
                  <a:cubicBezTo>
                    <a:pt x="2184" y="6193"/>
                    <a:pt x="2077" y="6264"/>
                    <a:pt x="1934" y="6336"/>
                  </a:cubicBezTo>
                  <a:cubicBezTo>
                    <a:pt x="1826" y="6407"/>
                    <a:pt x="1719" y="6479"/>
                    <a:pt x="1612" y="6550"/>
                  </a:cubicBezTo>
                  <a:cubicBezTo>
                    <a:pt x="1289" y="6765"/>
                    <a:pt x="1003" y="7016"/>
                    <a:pt x="753" y="7302"/>
                  </a:cubicBezTo>
                  <a:cubicBezTo>
                    <a:pt x="609" y="7481"/>
                    <a:pt x="502" y="7660"/>
                    <a:pt x="395" y="7839"/>
                  </a:cubicBezTo>
                  <a:cubicBezTo>
                    <a:pt x="287" y="8054"/>
                    <a:pt x="216" y="8269"/>
                    <a:pt x="144" y="8483"/>
                  </a:cubicBezTo>
                  <a:cubicBezTo>
                    <a:pt x="108" y="8698"/>
                    <a:pt x="72" y="8913"/>
                    <a:pt x="37" y="9163"/>
                  </a:cubicBezTo>
                  <a:cubicBezTo>
                    <a:pt x="1" y="9378"/>
                    <a:pt x="1" y="9593"/>
                    <a:pt x="1" y="9808"/>
                  </a:cubicBezTo>
                  <a:cubicBezTo>
                    <a:pt x="37" y="10023"/>
                    <a:pt x="72" y="10237"/>
                    <a:pt x="108" y="10452"/>
                  </a:cubicBezTo>
                  <a:cubicBezTo>
                    <a:pt x="144" y="10631"/>
                    <a:pt x="216" y="10810"/>
                    <a:pt x="287" y="10989"/>
                  </a:cubicBezTo>
                  <a:cubicBezTo>
                    <a:pt x="359" y="11204"/>
                    <a:pt x="466" y="11383"/>
                    <a:pt x="574" y="11598"/>
                  </a:cubicBezTo>
                  <a:cubicBezTo>
                    <a:pt x="681" y="11741"/>
                    <a:pt x="788" y="11920"/>
                    <a:pt x="896" y="12063"/>
                  </a:cubicBezTo>
                  <a:lnTo>
                    <a:pt x="932" y="12099"/>
                  </a:lnTo>
                  <a:cubicBezTo>
                    <a:pt x="1146" y="12349"/>
                    <a:pt x="1361" y="12564"/>
                    <a:pt x="1576" y="12779"/>
                  </a:cubicBezTo>
                  <a:cubicBezTo>
                    <a:pt x="1719" y="12886"/>
                    <a:pt x="1862" y="12994"/>
                    <a:pt x="2005" y="13101"/>
                  </a:cubicBezTo>
                  <a:cubicBezTo>
                    <a:pt x="2041" y="13172"/>
                    <a:pt x="2113" y="13208"/>
                    <a:pt x="2184" y="13280"/>
                  </a:cubicBezTo>
                  <a:cubicBezTo>
                    <a:pt x="2184" y="13280"/>
                    <a:pt x="2220" y="13316"/>
                    <a:pt x="2220" y="13316"/>
                  </a:cubicBezTo>
                  <a:cubicBezTo>
                    <a:pt x="2256" y="13423"/>
                    <a:pt x="2256" y="13495"/>
                    <a:pt x="2292" y="13566"/>
                  </a:cubicBezTo>
                  <a:cubicBezTo>
                    <a:pt x="2292" y="13817"/>
                    <a:pt x="2292" y="14032"/>
                    <a:pt x="2292" y="14282"/>
                  </a:cubicBezTo>
                  <a:cubicBezTo>
                    <a:pt x="2292" y="14533"/>
                    <a:pt x="2292" y="14783"/>
                    <a:pt x="2328" y="15034"/>
                  </a:cubicBezTo>
                  <a:cubicBezTo>
                    <a:pt x="2363" y="15320"/>
                    <a:pt x="2435" y="15607"/>
                    <a:pt x="2542" y="15857"/>
                  </a:cubicBezTo>
                  <a:cubicBezTo>
                    <a:pt x="2685" y="16143"/>
                    <a:pt x="2864" y="16394"/>
                    <a:pt x="3043" y="16609"/>
                  </a:cubicBezTo>
                  <a:cubicBezTo>
                    <a:pt x="3222" y="16788"/>
                    <a:pt x="3401" y="16931"/>
                    <a:pt x="3616" y="17074"/>
                  </a:cubicBezTo>
                  <a:cubicBezTo>
                    <a:pt x="3867" y="17217"/>
                    <a:pt x="4153" y="17360"/>
                    <a:pt x="4439" y="17432"/>
                  </a:cubicBezTo>
                  <a:cubicBezTo>
                    <a:pt x="4583" y="17504"/>
                    <a:pt x="4762" y="17504"/>
                    <a:pt x="4905" y="17539"/>
                  </a:cubicBezTo>
                  <a:cubicBezTo>
                    <a:pt x="5048" y="17575"/>
                    <a:pt x="5191" y="17611"/>
                    <a:pt x="5334" y="17683"/>
                  </a:cubicBezTo>
                  <a:cubicBezTo>
                    <a:pt x="5406" y="17718"/>
                    <a:pt x="5442" y="17790"/>
                    <a:pt x="5513" y="17826"/>
                  </a:cubicBezTo>
                  <a:cubicBezTo>
                    <a:pt x="5692" y="18148"/>
                    <a:pt x="5943" y="18434"/>
                    <a:pt x="6158" y="18685"/>
                  </a:cubicBezTo>
                  <a:cubicBezTo>
                    <a:pt x="6301" y="18828"/>
                    <a:pt x="6444" y="18971"/>
                    <a:pt x="6623" y="19079"/>
                  </a:cubicBezTo>
                  <a:cubicBezTo>
                    <a:pt x="6766" y="19186"/>
                    <a:pt x="6981" y="19293"/>
                    <a:pt x="7160" y="19401"/>
                  </a:cubicBezTo>
                  <a:cubicBezTo>
                    <a:pt x="7739" y="19658"/>
                    <a:pt x="8347" y="19800"/>
                    <a:pt x="8958" y="19800"/>
                  </a:cubicBezTo>
                  <a:cubicBezTo>
                    <a:pt x="9027" y="19800"/>
                    <a:pt x="9096" y="19798"/>
                    <a:pt x="9164" y="19795"/>
                  </a:cubicBezTo>
                  <a:lnTo>
                    <a:pt x="9630" y="19795"/>
                  </a:lnTo>
                  <a:cubicBezTo>
                    <a:pt x="10059" y="19759"/>
                    <a:pt x="10489" y="19687"/>
                    <a:pt x="10918" y="19544"/>
                  </a:cubicBezTo>
                  <a:lnTo>
                    <a:pt x="11133" y="19508"/>
                  </a:lnTo>
                  <a:lnTo>
                    <a:pt x="11205" y="19508"/>
                  </a:lnTo>
                  <a:lnTo>
                    <a:pt x="11563" y="19401"/>
                  </a:lnTo>
                  <a:cubicBezTo>
                    <a:pt x="11563" y="19401"/>
                    <a:pt x="11563" y="19437"/>
                    <a:pt x="11563" y="19437"/>
                  </a:cubicBezTo>
                  <a:cubicBezTo>
                    <a:pt x="11634" y="19580"/>
                    <a:pt x="11670" y="19687"/>
                    <a:pt x="11742" y="19830"/>
                  </a:cubicBezTo>
                  <a:cubicBezTo>
                    <a:pt x="11813" y="19938"/>
                    <a:pt x="11885" y="20045"/>
                    <a:pt x="11956" y="20152"/>
                  </a:cubicBezTo>
                  <a:cubicBezTo>
                    <a:pt x="12100" y="20331"/>
                    <a:pt x="12243" y="20475"/>
                    <a:pt x="12422" y="20654"/>
                  </a:cubicBezTo>
                  <a:cubicBezTo>
                    <a:pt x="12601" y="20797"/>
                    <a:pt x="12780" y="20940"/>
                    <a:pt x="12959" y="21047"/>
                  </a:cubicBezTo>
                  <a:cubicBezTo>
                    <a:pt x="13138" y="21155"/>
                    <a:pt x="13281" y="21226"/>
                    <a:pt x="13460" y="21298"/>
                  </a:cubicBezTo>
                  <a:cubicBezTo>
                    <a:pt x="14211" y="21656"/>
                    <a:pt x="14999" y="21835"/>
                    <a:pt x="15858" y="21835"/>
                  </a:cubicBezTo>
                  <a:lnTo>
                    <a:pt x="17075" y="21835"/>
                  </a:lnTo>
                  <a:cubicBezTo>
                    <a:pt x="17111" y="21835"/>
                    <a:pt x="17182" y="21871"/>
                    <a:pt x="17254" y="21906"/>
                  </a:cubicBezTo>
                  <a:cubicBezTo>
                    <a:pt x="17433" y="21978"/>
                    <a:pt x="17576" y="22050"/>
                    <a:pt x="17719" y="22157"/>
                  </a:cubicBezTo>
                  <a:cubicBezTo>
                    <a:pt x="17862" y="22229"/>
                    <a:pt x="17934" y="22300"/>
                    <a:pt x="18041" y="22336"/>
                  </a:cubicBezTo>
                  <a:cubicBezTo>
                    <a:pt x="18328" y="22515"/>
                    <a:pt x="18650" y="22658"/>
                    <a:pt x="18972" y="22801"/>
                  </a:cubicBezTo>
                  <a:cubicBezTo>
                    <a:pt x="19473" y="23016"/>
                    <a:pt x="20010" y="23123"/>
                    <a:pt x="20583" y="23123"/>
                  </a:cubicBezTo>
                  <a:cubicBezTo>
                    <a:pt x="20637" y="23141"/>
                    <a:pt x="20699" y="23150"/>
                    <a:pt x="20766" y="23150"/>
                  </a:cubicBezTo>
                  <a:cubicBezTo>
                    <a:pt x="20833" y="23150"/>
                    <a:pt x="20905" y="23141"/>
                    <a:pt x="20977" y="23123"/>
                  </a:cubicBezTo>
                  <a:cubicBezTo>
                    <a:pt x="21621" y="23052"/>
                    <a:pt x="22265" y="22765"/>
                    <a:pt x="22802" y="22336"/>
                  </a:cubicBezTo>
                  <a:cubicBezTo>
                    <a:pt x="22945" y="22229"/>
                    <a:pt x="23124" y="22085"/>
                    <a:pt x="23267" y="21942"/>
                  </a:cubicBezTo>
                  <a:cubicBezTo>
                    <a:pt x="23446" y="21799"/>
                    <a:pt x="23554" y="21727"/>
                    <a:pt x="23697" y="21584"/>
                  </a:cubicBezTo>
                  <a:lnTo>
                    <a:pt x="23733" y="21584"/>
                  </a:lnTo>
                  <a:lnTo>
                    <a:pt x="23948" y="21692"/>
                  </a:lnTo>
                  <a:cubicBezTo>
                    <a:pt x="24162" y="21763"/>
                    <a:pt x="24341" y="21871"/>
                    <a:pt x="24556" y="21942"/>
                  </a:cubicBezTo>
                  <a:cubicBezTo>
                    <a:pt x="24771" y="22014"/>
                    <a:pt x="24986" y="22050"/>
                    <a:pt x="25200" y="22121"/>
                  </a:cubicBezTo>
                  <a:cubicBezTo>
                    <a:pt x="25379" y="22157"/>
                    <a:pt x="25558" y="22193"/>
                    <a:pt x="25773" y="22193"/>
                  </a:cubicBezTo>
                  <a:lnTo>
                    <a:pt x="25845" y="22193"/>
                  </a:lnTo>
                  <a:cubicBezTo>
                    <a:pt x="26095" y="22229"/>
                    <a:pt x="26346" y="22264"/>
                    <a:pt x="26596" y="22264"/>
                  </a:cubicBezTo>
                  <a:cubicBezTo>
                    <a:pt x="26847" y="22264"/>
                    <a:pt x="27062" y="22229"/>
                    <a:pt x="27312" y="22193"/>
                  </a:cubicBezTo>
                  <a:cubicBezTo>
                    <a:pt x="27527" y="22193"/>
                    <a:pt x="27742" y="22121"/>
                    <a:pt x="27921" y="22050"/>
                  </a:cubicBezTo>
                  <a:cubicBezTo>
                    <a:pt x="28386" y="21871"/>
                    <a:pt x="28816" y="21548"/>
                    <a:pt x="29138" y="21155"/>
                  </a:cubicBezTo>
                  <a:cubicBezTo>
                    <a:pt x="29281" y="20976"/>
                    <a:pt x="29424" y="20761"/>
                    <a:pt x="29532" y="20546"/>
                  </a:cubicBezTo>
                  <a:cubicBezTo>
                    <a:pt x="29603" y="20403"/>
                    <a:pt x="29675" y="20296"/>
                    <a:pt x="29711" y="20152"/>
                  </a:cubicBezTo>
                  <a:lnTo>
                    <a:pt x="29818" y="20152"/>
                  </a:lnTo>
                  <a:cubicBezTo>
                    <a:pt x="29961" y="20152"/>
                    <a:pt x="30104" y="20117"/>
                    <a:pt x="30283" y="20081"/>
                  </a:cubicBezTo>
                  <a:lnTo>
                    <a:pt x="30784" y="20009"/>
                  </a:lnTo>
                  <a:lnTo>
                    <a:pt x="31107" y="19938"/>
                  </a:lnTo>
                  <a:lnTo>
                    <a:pt x="31250" y="19902"/>
                  </a:lnTo>
                  <a:cubicBezTo>
                    <a:pt x="31715" y="19830"/>
                    <a:pt x="32145" y="19651"/>
                    <a:pt x="32574" y="19472"/>
                  </a:cubicBezTo>
                  <a:cubicBezTo>
                    <a:pt x="33004" y="19258"/>
                    <a:pt x="33397" y="18935"/>
                    <a:pt x="33684" y="18542"/>
                  </a:cubicBezTo>
                  <a:cubicBezTo>
                    <a:pt x="34006" y="18148"/>
                    <a:pt x="34256" y="17718"/>
                    <a:pt x="34435" y="17289"/>
                  </a:cubicBezTo>
                  <a:cubicBezTo>
                    <a:pt x="34614" y="16824"/>
                    <a:pt x="34758" y="16358"/>
                    <a:pt x="34829" y="15857"/>
                  </a:cubicBezTo>
                  <a:cubicBezTo>
                    <a:pt x="34865" y="15607"/>
                    <a:pt x="34901" y="15356"/>
                    <a:pt x="34901" y="15141"/>
                  </a:cubicBezTo>
                  <a:cubicBezTo>
                    <a:pt x="34901" y="14891"/>
                    <a:pt x="34865" y="14676"/>
                    <a:pt x="34829" y="14461"/>
                  </a:cubicBezTo>
                  <a:cubicBezTo>
                    <a:pt x="34829" y="14282"/>
                    <a:pt x="34793" y="14139"/>
                    <a:pt x="34793" y="13960"/>
                  </a:cubicBezTo>
                  <a:cubicBezTo>
                    <a:pt x="34829" y="13924"/>
                    <a:pt x="34829" y="13853"/>
                    <a:pt x="34829" y="13817"/>
                  </a:cubicBezTo>
                  <a:cubicBezTo>
                    <a:pt x="34901" y="13709"/>
                    <a:pt x="34972" y="13566"/>
                    <a:pt x="35080" y="13423"/>
                  </a:cubicBezTo>
                  <a:lnTo>
                    <a:pt x="35080" y="13387"/>
                  </a:lnTo>
                  <a:cubicBezTo>
                    <a:pt x="35259" y="13101"/>
                    <a:pt x="35402" y="12815"/>
                    <a:pt x="35474" y="12492"/>
                  </a:cubicBezTo>
                  <a:cubicBezTo>
                    <a:pt x="35474" y="12421"/>
                    <a:pt x="35509" y="12385"/>
                    <a:pt x="35509" y="12313"/>
                  </a:cubicBezTo>
                  <a:cubicBezTo>
                    <a:pt x="35545" y="12170"/>
                    <a:pt x="35545" y="12027"/>
                    <a:pt x="35545" y="11884"/>
                  </a:cubicBezTo>
                  <a:cubicBezTo>
                    <a:pt x="35581" y="11848"/>
                    <a:pt x="35581" y="11776"/>
                    <a:pt x="35545" y="11705"/>
                  </a:cubicBezTo>
                  <a:cubicBezTo>
                    <a:pt x="35545" y="11598"/>
                    <a:pt x="35509" y="11454"/>
                    <a:pt x="35509" y="11311"/>
                  </a:cubicBezTo>
                  <a:cubicBezTo>
                    <a:pt x="35474" y="11240"/>
                    <a:pt x="35438" y="11132"/>
                    <a:pt x="35366" y="11025"/>
                  </a:cubicBezTo>
                  <a:cubicBezTo>
                    <a:pt x="35330" y="10917"/>
                    <a:pt x="35295" y="10846"/>
                    <a:pt x="35259" y="10738"/>
                  </a:cubicBezTo>
                  <a:lnTo>
                    <a:pt x="35151" y="10595"/>
                  </a:lnTo>
                  <a:lnTo>
                    <a:pt x="35080" y="10416"/>
                  </a:lnTo>
                  <a:lnTo>
                    <a:pt x="35080" y="10345"/>
                  </a:lnTo>
                  <a:lnTo>
                    <a:pt x="35080" y="10309"/>
                  </a:lnTo>
                  <a:cubicBezTo>
                    <a:pt x="35080" y="10237"/>
                    <a:pt x="35116" y="10166"/>
                    <a:pt x="35116" y="10094"/>
                  </a:cubicBezTo>
                  <a:cubicBezTo>
                    <a:pt x="35151" y="9987"/>
                    <a:pt x="35223" y="9915"/>
                    <a:pt x="35259" y="9844"/>
                  </a:cubicBezTo>
                  <a:cubicBezTo>
                    <a:pt x="35330" y="9665"/>
                    <a:pt x="35402" y="9521"/>
                    <a:pt x="35474" y="9342"/>
                  </a:cubicBezTo>
                  <a:cubicBezTo>
                    <a:pt x="35545" y="9128"/>
                    <a:pt x="35617" y="8913"/>
                    <a:pt x="35652" y="8662"/>
                  </a:cubicBezTo>
                  <a:cubicBezTo>
                    <a:pt x="35652" y="8555"/>
                    <a:pt x="35688" y="8412"/>
                    <a:pt x="35724" y="8269"/>
                  </a:cubicBezTo>
                  <a:cubicBezTo>
                    <a:pt x="35724" y="8161"/>
                    <a:pt x="35688" y="8018"/>
                    <a:pt x="35688" y="7911"/>
                  </a:cubicBezTo>
                  <a:lnTo>
                    <a:pt x="35652" y="7839"/>
                  </a:lnTo>
                  <a:cubicBezTo>
                    <a:pt x="35617" y="7624"/>
                    <a:pt x="35545" y="7445"/>
                    <a:pt x="35438" y="7266"/>
                  </a:cubicBezTo>
                  <a:lnTo>
                    <a:pt x="35402" y="7195"/>
                  </a:lnTo>
                  <a:cubicBezTo>
                    <a:pt x="35295" y="6980"/>
                    <a:pt x="35151" y="6765"/>
                    <a:pt x="34972" y="6586"/>
                  </a:cubicBezTo>
                  <a:cubicBezTo>
                    <a:pt x="34829" y="6407"/>
                    <a:pt x="34686" y="6264"/>
                    <a:pt x="34507" y="6121"/>
                  </a:cubicBezTo>
                  <a:lnTo>
                    <a:pt x="34471" y="6085"/>
                  </a:lnTo>
                  <a:cubicBezTo>
                    <a:pt x="34292" y="5942"/>
                    <a:pt x="34149" y="5799"/>
                    <a:pt x="34006" y="5656"/>
                  </a:cubicBezTo>
                  <a:lnTo>
                    <a:pt x="33934" y="5512"/>
                  </a:lnTo>
                  <a:cubicBezTo>
                    <a:pt x="33934" y="5441"/>
                    <a:pt x="33899" y="5369"/>
                    <a:pt x="33899" y="5262"/>
                  </a:cubicBezTo>
                  <a:cubicBezTo>
                    <a:pt x="33899" y="5119"/>
                    <a:pt x="33899" y="4976"/>
                    <a:pt x="33863" y="4832"/>
                  </a:cubicBezTo>
                  <a:cubicBezTo>
                    <a:pt x="33827" y="4689"/>
                    <a:pt x="33863" y="4546"/>
                    <a:pt x="33827" y="4367"/>
                  </a:cubicBezTo>
                  <a:cubicBezTo>
                    <a:pt x="33827" y="4045"/>
                    <a:pt x="33755" y="3687"/>
                    <a:pt x="33684" y="3365"/>
                  </a:cubicBezTo>
                  <a:cubicBezTo>
                    <a:pt x="33612" y="3186"/>
                    <a:pt x="33576" y="3043"/>
                    <a:pt x="33505" y="2899"/>
                  </a:cubicBezTo>
                  <a:lnTo>
                    <a:pt x="33505" y="2864"/>
                  </a:lnTo>
                  <a:cubicBezTo>
                    <a:pt x="33433" y="2720"/>
                    <a:pt x="33326" y="2577"/>
                    <a:pt x="33218" y="2434"/>
                  </a:cubicBezTo>
                  <a:lnTo>
                    <a:pt x="33147" y="2362"/>
                  </a:lnTo>
                  <a:cubicBezTo>
                    <a:pt x="33004" y="2219"/>
                    <a:pt x="32896" y="2076"/>
                    <a:pt x="32753" y="2005"/>
                  </a:cubicBezTo>
                  <a:cubicBezTo>
                    <a:pt x="32610" y="1897"/>
                    <a:pt x="32467" y="1790"/>
                    <a:pt x="32288" y="1754"/>
                  </a:cubicBezTo>
                  <a:cubicBezTo>
                    <a:pt x="32109" y="1647"/>
                    <a:pt x="31930" y="1575"/>
                    <a:pt x="31751" y="1539"/>
                  </a:cubicBezTo>
                  <a:cubicBezTo>
                    <a:pt x="31572" y="1468"/>
                    <a:pt x="31357" y="1432"/>
                    <a:pt x="31142" y="1432"/>
                  </a:cubicBezTo>
                  <a:lnTo>
                    <a:pt x="30641" y="1432"/>
                  </a:lnTo>
                  <a:cubicBezTo>
                    <a:pt x="30426" y="1432"/>
                    <a:pt x="30176" y="1468"/>
                    <a:pt x="29961" y="1539"/>
                  </a:cubicBezTo>
                  <a:cubicBezTo>
                    <a:pt x="29711" y="1611"/>
                    <a:pt x="29424" y="1718"/>
                    <a:pt x="29174" y="1826"/>
                  </a:cubicBezTo>
                  <a:lnTo>
                    <a:pt x="29102" y="1897"/>
                  </a:lnTo>
                  <a:cubicBezTo>
                    <a:pt x="28959" y="1826"/>
                    <a:pt x="28851" y="1790"/>
                    <a:pt x="28744" y="1754"/>
                  </a:cubicBezTo>
                  <a:lnTo>
                    <a:pt x="28565" y="1682"/>
                  </a:lnTo>
                  <a:cubicBezTo>
                    <a:pt x="28100" y="1468"/>
                    <a:pt x="27563" y="1360"/>
                    <a:pt x="27062" y="1360"/>
                  </a:cubicBezTo>
                  <a:lnTo>
                    <a:pt x="26883" y="1360"/>
                  </a:lnTo>
                  <a:cubicBezTo>
                    <a:pt x="26489" y="1360"/>
                    <a:pt x="26095" y="1432"/>
                    <a:pt x="25702" y="1539"/>
                  </a:cubicBezTo>
                  <a:cubicBezTo>
                    <a:pt x="25487" y="1611"/>
                    <a:pt x="25308" y="1682"/>
                    <a:pt x="25093" y="1790"/>
                  </a:cubicBezTo>
                  <a:lnTo>
                    <a:pt x="24914" y="1861"/>
                  </a:lnTo>
                  <a:cubicBezTo>
                    <a:pt x="24986" y="1718"/>
                    <a:pt x="24914" y="1503"/>
                    <a:pt x="24735" y="1432"/>
                  </a:cubicBezTo>
                  <a:cubicBezTo>
                    <a:pt x="24413" y="1181"/>
                    <a:pt x="24019" y="966"/>
                    <a:pt x="23661" y="788"/>
                  </a:cubicBezTo>
                  <a:cubicBezTo>
                    <a:pt x="23446" y="680"/>
                    <a:pt x="23267" y="609"/>
                    <a:pt x="23053" y="537"/>
                  </a:cubicBezTo>
                  <a:cubicBezTo>
                    <a:pt x="22838" y="465"/>
                    <a:pt x="22623" y="430"/>
                    <a:pt x="22408" y="394"/>
                  </a:cubicBezTo>
                  <a:lnTo>
                    <a:pt x="22194" y="394"/>
                  </a:lnTo>
                  <a:cubicBezTo>
                    <a:pt x="22050" y="394"/>
                    <a:pt x="21907" y="394"/>
                    <a:pt x="21728" y="430"/>
                  </a:cubicBezTo>
                  <a:lnTo>
                    <a:pt x="21693" y="430"/>
                  </a:lnTo>
                  <a:cubicBezTo>
                    <a:pt x="21549" y="430"/>
                    <a:pt x="21370" y="465"/>
                    <a:pt x="21191" y="501"/>
                  </a:cubicBezTo>
                  <a:lnTo>
                    <a:pt x="21012" y="537"/>
                  </a:lnTo>
                  <a:lnTo>
                    <a:pt x="20762" y="609"/>
                  </a:lnTo>
                  <a:lnTo>
                    <a:pt x="20726" y="609"/>
                  </a:lnTo>
                  <a:cubicBezTo>
                    <a:pt x="20619" y="573"/>
                    <a:pt x="20475" y="537"/>
                    <a:pt x="20368" y="501"/>
                  </a:cubicBezTo>
                  <a:cubicBezTo>
                    <a:pt x="19939" y="286"/>
                    <a:pt x="19473" y="143"/>
                    <a:pt x="19008" y="36"/>
                  </a:cubicBezTo>
                  <a:cubicBezTo>
                    <a:pt x="18865" y="36"/>
                    <a:pt x="18686" y="0"/>
                    <a:pt x="185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4108425" y="1598850"/>
              <a:ext cx="102925" cy="193325"/>
            </a:xfrm>
            <a:custGeom>
              <a:rect b="b" l="l" r="r" t="t"/>
              <a:pathLst>
                <a:path extrusionOk="0" h="7733" w="4117">
                  <a:moveTo>
                    <a:pt x="3544" y="1"/>
                  </a:moveTo>
                  <a:cubicBezTo>
                    <a:pt x="3508" y="1"/>
                    <a:pt x="3473" y="37"/>
                    <a:pt x="3437" y="37"/>
                  </a:cubicBezTo>
                  <a:lnTo>
                    <a:pt x="3258" y="108"/>
                  </a:lnTo>
                  <a:lnTo>
                    <a:pt x="3222" y="108"/>
                  </a:lnTo>
                  <a:cubicBezTo>
                    <a:pt x="3007" y="216"/>
                    <a:pt x="2828" y="323"/>
                    <a:pt x="2614" y="466"/>
                  </a:cubicBezTo>
                  <a:cubicBezTo>
                    <a:pt x="2220" y="717"/>
                    <a:pt x="1826" y="1039"/>
                    <a:pt x="1540" y="1468"/>
                  </a:cubicBezTo>
                  <a:cubicBezTo>
                    <a:pt x="1432" y="1612"/>
                    <a:pt x="1325" y="1826"/>
                    <a:pt x="1289" y="2041"/>
                  </a:cubicBezTo>
                  <a:cubicBezTo>
                    <a:pt x="1253" y="2256"/>
                    <a:pt x="1253" y="2506"/>
                    <a:pt x="1325" y="2757"/>
                  </a:cubicBezTo>
                  <a:cubicBezTo>
                    <a:pt x="1361" y="2900"/>
                    <a:pt x="1397" y="3079"/>
                    <a:pt x="1432" y="3258"/>
                  </a:cubicBezTo>
                  <a:lnTo>
                    <a:pt x="1504" y="3365"/>
                  </a:lnTo>
                  <a:lnTo>
                    <a:pt x="1432" y="3401"/>
                  </a:lnTo>
                  <a:cubicBezTo>
                    <a:pt x="1325" y="3509"/>
                    <a:pt x="1218" y="3580"/>
                    <a:pt x="1074" y="3688"/>
                  </a:cubicBezTo>
                  <a:cubicBezTo>
                    <a:pt x="895" y="3867"/>
                    <a:pt x="716" y="4046"/>
                    <a:pt x="573" y="4260"/>
                  </a:cubicBezTo>
                  <a:cubicBezTo>
                    <a:pt x="215" y="4690"/>
                    <a:pt x="36" y="5263"/>
                    <a:pt x="1" y="5835"/>
                  </a:cubicBezTo>
                  <a:cubicBezTo>
                    <a:pt x="1" y="5943"/>
                    <a:pt x="36" y="6086"/>
                    <a:pt x="36" y="6193"/>
                  </a:cubicBezTo>
                  <a:cubicBezTo>
                    <a:pt x="72" y="6336"/>
                    <a:pt x="108" y="6480"/>
                    <a:pt x="180" y="6587"/>
                  </a:cubicBezTo>
                  <a:cubicBezTo>
                    <a:pt x="215" y="6730"/>
                    <a:pt x="287" y="6873"/>
                    <a:pt x="394" y="7017"/>
                  </a:cubicBezTo>
                  <a:cubicBezTo>
                    <a:pt x="466" y="7124"/>
                    <a:pt x="573" y="7231"/>
                    <a:pt x="681" y="7339"/>
                  </a:cubicBezTo>
                  <a:cubicBezTo>
                    <a:pt x="788" y="7410"/>
                    <a:pt x="895" y="7482"/>
                    <a:pt x="1003" y="7553"/>
                  </a:cubicBezTo>
                  <a:cubicBezTo>
                    <a:pt x="1146" y="7625"/>
                    <a:pt x="1325" y="7661"/>
                    <a:pt x="1468" y="7697"/>
                  </a:cubicBezTo>
                  <a:cubicBezTo>
                    <a:pt x="1576" y="7732"/>
                    <a:pt x="1719" y="7732"/>
                    <a:pt x="1826" y="7732"/>
                  </a:cubicBezTo>
                  <a:cubicBezTo>
                    <a:pt x="2005" y="7732"/>
                    <a:pt x="2184" y="7697"/>
                    <a:pt x="2363" y="7661"/>
                  </a:cubicBezTo>
                  <a:cubicBezTo>
                    <a:pt x="2948" y="7592"/>
                    <a:pt x="2871" y="6762"/>
                    <a:pt x="2324" y="6762"/>
                  </a:cubicBezTo>
                  <a:cubicBezTo>
                    <a:pt x="2302" y="6762"/>
                    <a:pt x="2279" y="6763"/>
                    <a:pt x="2256" y="6766"/>
                  </a:cubicBezTo>
                  <a:lnTo>
                    <a:pt x="2112" y="6766"/>
                  </a:lnTo>
                  <a:cubicBezTo>
                    <a:pt x="2005" y="6766"/>
                    <a:pt x="1862" y="6766"/>
                    <a:pt x="1755" y="6730"/>
                  </a:cubicBezTo>
                  <a:cubicBezTo>
                    <a:pt x="1647" y="6730"/>
                    <a:pt x="1576" y="6694"/>
                    <a:pt x="1468" y="6659"/>
                  </a:cubicBezTo>
                  <a:cubicBezTo>
                    <a:pt x="1397" y="6623"/>
                    <a:pt x="1361" y="6623"/>
                    <a:pt x="1289" y="6587"/>
                  </a:cubicBezTo>
                  <a:lnTo>
                    <a:pt x="1146" y="6408"/>
                  </a:lnTo>
                  <a:cubicBezTo>
                    <a:pt x="1110" y="6336"/>
                    <a:pt x="1039" y="6265"/>
                    <a:pt x="1003" y="6193"/>
                  </a:cubicBezTo>
                  <a:cubicBezTo>
                    <a:pt x="967" y="6086"/>
                    <a:pt x="967" y="6014"/>
                    <a:pt x="931" y="5907"/>
                  </a:cubicBezTo>
                  <a:cubicBezTo>
                    <a:pt x="931" y="5764"/>
                    <a:pt x="931" y="5656"/>
                    <a:pt x="931" y="5513"/>
                  </a:cubicBezTo>
                  <a:cubicBezTo>
                    <a:pt x="967" y="5370"/>
                    <a:pt x="1003" y="5263"/>
                    <a:pt x="1039" y="5119"/>
                  </a:cubicBezTo>
                  <a:cubicBezTo>
                    <a:pt x="1110" y="4976"/>
                    <a:pt x="1182" y="4833"/>
                    <a:pt x="1289" y="4726"/>
                  </a:cubicBezTo>
                  <a:cubicBezTo>
                    <a:pt x="1468" y="4511"/>
                    <a:pt x="1647" y="4296"/>
                    <a:pt x="1862" y="4153"/>
                  </a:cubicBezTo>
                  <a:lnTo>
                    <a:pt x="1969" y="4081"/>
                  </a:lnTo>
                  <a:cubicBezTo>
                    <a:pt x="1969" y="4046"/>
                    <a:pt x="2005" y="4046"/>
                    <a:pt x="2041" y="4010"/>
                  </a:cubicBezTo>
                  <a:lnTo>
                    <a:pt x="2184" y="3902"/>
                  </a:lnTo>
                  <a:cubicBezTo>
                    <a:pt x="2256" y="3867"/>
                    <a:pt x="2291" y="3759"/>
                    <a:pt x="2327" y="3688"/>
                  </a:cubicBezTo>
                  <a:cubicBezTo>
                    <a:pt x="2327" y="3652"/>
                    <a:pt x="2363" y="3580"/>
                    <a:pt x="2363" y="3544"/>
                  </a:cubicBezTo>
                  <a:cubicBezTo>
                    <a:pt x="2363" y="3509"/>
                    <a:pt x="2363" y="3437"/>
                    <a:pt x="2327" y="3401"/>
                  </a:cubicBezTo>
                  <a:lnTo>
                    <a:pt x="2327" y="3330"/>
                  </a:lnTo>
                  <a:lnTo>
                    <a:pt x="2256" y="3187"/>
                  </a:lnTo>
                  <a:lnTo>
                    <a:pt x="2256" y="3151"/>
                  </a:lnTo>
                  <a:cubicBezTo>
                    <a:pt x="2220" y="3151"/>
                    <a:pt x="2220" y="3115"/>
                    <a:pt x="2220" y="3079"/>
                  </a:cubicBezTo>
                  <a:lnTo>
                    <a:pt x="2148" y="2936"/>
                  </a:lnTo>
                  <a:cubicBezTo>
                    <a:pt x="2077" y="2757"/>
                    <a:pt x="2005" y="2578"/>
                    <a:pt x="1969" y="2399"/>
                  </a:cubicBezTo>
                  <a:cubicBezTo>
                    <a:pt x="1969" y="2292"/>
                    <a:pt x="1969" y="2184"/>
                    <a:pt x="1969" y="2113"/>
                  </a:cubicBezTo>
                  <a:cubicBezTo>
                    <a:pt x="1969" y="2041"/>
                    <a:pt x="1969" y="2005"/>
                    <a:pt x="2005" y="1969"/>
                  </a:cubicBezTo>
                  <a:cubicBezTo>
                    <a:pt x="2041" y="1862"/>
                    <a:pt x="2112" y="1791"/>
                    <a:pt x="2184" y="1719"/>
                  </a:cubicBezTo>
                  <a:cubicBezTo>
                    <a:pt x="2327" y="1504"/>
                    <a:pt x="2542" y="1289"/>
                    <a:pt x="2757" y="1146"/>
                  </a:cubicBezTo>
                  <a:cubicBezTo>
                    <a:pt x="3007" y="931"/>
                    <a:pt x="3258" y="788"/>
                    <a:pt x="3544" y="645"/>
                  </a:cubicBezTo>
                  <a:cubicBezTo>
                    <a:pt x="3580" y="645"/>
                    <a:pt x="3652" y="609"/>
                    <a:pt x="3723" y="609"/>
                  </a:cubicBezTo>
                  <a:lnTo>
                    <a:pt x="3759" y="609"/>
                  </a:lnTo>
                  <a:cubicBezTo>
                    <a:pt x="3866" y="609"/>
                    <a:pt x="3938" y="573"/>
                    <a:pt x="3974" y="502"/>
                  </a:cubicBezTo>
                  <a:cubicBezTo>
                    <a:pt x="4117" y="395"/>
                    <a:pt x="4117" y="216"/>
                    <a:pt x="3974" y="108"/>
                  </a:cubicBezTo>
                  <a:cubicBezTo>
                    <a:pt x="3938" y="37"/>
                    <a:pt x="3866"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a:off x="4169275" y="1677600"/>
              <a:ext cx="42075" cy="63350"/>
            </a:xfrm>
            <a:custGeom>
              <a:rect b="b" l="l" r="r" t="t"/>
              <a:pathLst>
                <a:path extrusionOk="0" h="2534" w="1683">
                  <a:moveTo>
                    <a:pt x="967" y="1"/>
                  </a:moveTo>
                  <a:cubicBezTo>
                    <a:pt x="860" y="1"/>
                    <a:pt x="788" y="37"/>
                    <a:pt x="717" y="72"/>
                  </a:cubicBezTo>
                  <a:cubicBezTo>
                    <a:pt x="645" y="108"/>
                    <a:pt x="573" y="144"/>
                    <a:pt x="502" y="215"/>
                  </a:cubicBezTo>
                  <a:cubicBezTo>
                    <a:pt x="394" y="323"/>
                    <a:pt x="287" y="466"/>
                    <a:pt x="251" y="609"/>
                  </a:cubicBezTo>
                  <a:cubicBezTo>
                    <a:pt x="72" y="931"/>
                    <a:pt x="1" y="1325"/>
                    <a:pt x="1" y="1683"/>
                  </a:cubicBezTo>
                  <a:cubicBezTo>
                    <a:pt x="1" y="1862"/>
                    <a:pt x="36" y="2041"/>
                    <a:pt x="144" y="2220"/>
                  </a:cubicBezTo>
                  <a:cubicBezTo>
                    <a:pt x="251" y="2363"/>
                    <a:pt x="394" y="2471"/>
                    <a:pt x="609" y="2506"/>
                  </a:cubicBezTo>
                  <a:cubicBezTo>
                    <a:pt x="645" y="2524"/>
                    <a:pt x="681" y="2533"/>
                    <a:pt x="717" y="2533"/>
                  </a:cubicBezTo>
                  <a:cubicBezTo>
                    <a:pt x="752" y="2533"/>
                    <a:pt x="788" y="2524"/>
                    <a:pt x="824" y="2506"/>
                  </a:cubicBezTo>
                  <a:lnTo>
                    <a:pt x="1146" y="2506"/>
                  </a:lnTo>
                  <a:cubicBezTo>
                    <a:pt x="1253" y="2506"/>
                    <a:pt x="1325" y="2471"/>
                    <a:pt x="1397" y="2435"/>
                  </a:cubicBezTo>
                  <a:cubicBezTo>
                    <a:pt x="1576" y="2399"/>
                    <a:pt x="1683" y="2220"/>
                    <a:pt x="1611" y="2041"/>
                  </a:cubicBezTo>
                  <a:cubicBezTo>
                    <a:pt x="1576" y="1898"/>
                    <a:pt x="1468" y="1790"/>
                    <a:pt x="1289" y="1790"/>
                  </a:cubicBezTo>
                  <a:lnTo>
                    <a:pt x="1218" y="1790"/>
                  </a:lnTo>
                  <a:lnTo>
                    <a:pt x="860" y="1862"/>
                  </a:lnTo>
                  <a:lnTo>
                    <a:pt x="681" y="1862"/>
                  </a:lnTo>
                  <a:lnTo>
                    <a:pt x="645" y="1826"/>
                  </a:lnTo>
                  <a:lnTo>
                    <a:pt x="609" y="1683"/>
                  </a:lnTo>
                  <a:cubicBezTo>
                    <a:pt x="609" y="1576"/>
                    <a:pt x="609" y="1468"/>
                    <a:pt x="609" y="1361"/>
                  </a:cubicBezTo>
                  <a:cubicBezTo>
                    <a:pt x="645" y="1182"/>
                    <a:pt x="681" y="1003"/>
                    <a:pt x="752" y="860"/>
                  </a:cubicBezTo>
                  <a:cubicBezTo>
                    <a:pt x="788" y="788"/>
                    <a:pt x="824" y="717"/>
                    <a:pt x="860" y="681"/>
                  </a:cubicBezTo>
                  <a:lnTo>
                    <a:pt x="895" y="609"/>
                  </a:lnTo>
                  <a:lnTo>
                    <a:pt x="967" y="573"/>
                  </a:lnTo>
                  <a:lnTo>
                    <a:pt x="1003" y="573"/>
                  </a:lnTo>
                  <a:cubicBezTo>
                    <a:pt x="1146" y="573"/>
                    <a:pt x="1289" y="430"/>
                    <a:pt x="1289" y="287"/>
                  </a:cubicBezTo>
                  <a:cubicBezTo>
                    <a:pt x="1289" y="144"/>
                    <a:pt x="1146" y="1"/>
                    <a:pt x="10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a:off x="4206875" y="1658825"/>
              <a:ext cx="42975" cy="71600"/>
            </a:xfrm>
            <a:custGeom>
              <a:rect b="b" l="l" r="r" t="t"/>
              <a:pathLst>
                <a:path extrusionOk="0" h="2864" w="1719">
                  <a:moveTo>
                    <a:pt x="823" y="0"/>
                  </a:moveTo>
                  <a:cubicBezTo>
                    <a:pt x="716" y="0"/>
                    <a:pt x="644" y="36"/>
                    <a:pt x="573" y="107"/>
                  </a:cubicBezTo>
                  <a:cubicBezTo>
                    <a:pt x="358" y="286"/>
                    <a:pt x="215" y="537"/>
                    <a:pt x="107" y="788"/>
                  </a:cubicBezTo>
                  <a:cubicBezTo>
                    <a:pt x="72" y="859"/>
                    <a:pt x="36" y="931"/>
                    <a:pt x="36" y="1002"/>
                  </a:cubicBezTo>
                  <a:cubicBezTo>
                    <a:pt x="0" y="1074"/>
                    <a:pt x="0" y="1181"/>
                    <a:pt x="36" y="1289"/>
                  </a:cubicBezTo>
                  <a:cubicBezTo>
                    <a:pt x="36" y="1468"/>
                    <a:pt x="72" y="1682"/>
                    <a:pt x="179" y="1861"/>
                  </a:cubicBezTo>
                  <a:cubicBezTo>
                    <a:pt x="251" y="2005"/>
                    <a:pt x="322" y="2112"/>
                    <a:pt x="430" y="2255"/>
                  </a:cubicBezTo>
                  <a:cubicBezTo>
                    <a:pt x="537" y="2362"/>
                    <a:pt x="644" y="2506"/>
                    <a:pt x="787" y="2613"/>
                  </a:cubicBezTo>
                  <a:cubicBezTo>
                    <a:pt x="895" y="2685"/>
                    <a:pt x="1002" y="2756"/>
                    <a:pt x="1110" y="2828"/>
                  </a:cubicBezTo>
                  <a:cubicBezTo>
                    <a:pt x="1181" y="2864"/>
                    <a:pt x="1253" y="2864"/>
                    <a:pt x="1324" y="2864"/>
                  </a:cubicBezTo>
                  <a:cubicBezTo>
                    <a:pt x="1432" y="2864"/>
                    <a:pt x="1575" y="2792"/>
                    <a:pt x="1647" y="2685"/>
                  </a:cubicBezTo>
                  <a:cubicBezTo>
                    <a:pt x="1682" y="2577"/>
                    <a:pt x="1718" y="2470"/>
                    <a:pt x="1682" y="2398"/>
                  </a:cubicBezTo>
                  <a:cubicBezTo>
                    <a:pt x="1647" y="2291"/>
                    <a:pt x="1611" y="2219"/>
                    <a:pt x="1503" y="2148"/>
                  </a:cubicBezTo>
                  <a:cubicBezTo>
                    <a:pt x="1360" y="2076"/>
                    <a:pt x="1253" y="2005"/>
                    <a:pt x="1110" y="1897"/>
                  </a:cubicBezTo>
                  <a:cubicBezTo>
                    <a:pt x="1038" y="1826"/>
                    <a:pt x="1002" y="1790"/>
                    <a:pt x="931" y="1718"/>
                  </a:cubicBezTo>
                  <a:cubicBezTo>
                    <a:pt x="859" y="1647"/>
                    <a:pt x="823" y="1539"/>
                    <a:pt x="787" y="1468"/>
                  </a:cubicBezTo>
                  <a:cubicBezTo>
                    <a:pt x="752" y="1396"/>
                    <a:pt x="752" y="1324"/>
                    <a:pt x="716" y="1253"/>
                  </a:cubicBezTo>
                  <a:lnTo>
                    <a:pt x="716" y="1145"/>
                  </a:lnTo>
                  <a:cubicBezTo>
                    <a:pt x="716" y="1110"/>
                    <a:pt x="716" y="1110"/>
                    <a:pt x="716" y="1074"/>
                  </a:cubicBezTo>
                  <a:cubicBezTo>
                    <a:pt x="752" y="1002"/>
                    <a:pt x="823" y="931"/>
                    <a:pt x="859" y="859"/>
                  </a:cubicBezTo>
                  <a:cubicBezTo>
                    <a:pt x="931" y="788"/>
                    <a:pt x="1002" y="716"/>
                    <a:pt x="1074" y="609"/>
                  </a:cubicBezTo>
                  <a:cubicBezTo>
                    <a:pt x="1145" y="573"/>
                    <a:pt x="1181" y="465"/>
                    <a:pt x="1181" y="358"/>
                  </a:cubicBezTo>
                  <a:cubicBezTo>
                    <a:pt x="1181" y="251"/>
                    <a:pt x="1145" y="179"/>
                    <a:pt x="1074" y="107"/>
                  </a:cubicBezTo>
                  <a:cubicBezTo>
                    <a:pt x="1002" y="36"/>
                    <a:pt x="931" y="0"/>
                    <a:pt x="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1"/>
            <p:cNvSpPr/>
            <p:nvPr/>
          </p:nvSpPr>
          <p:spPr>
            <a:xfrm>
              <a:off x="4258775" y="1578275"/>
              <a:ext cx="225525" cy="219275"/>
            </a:xfrm>
            <a:custGeom>
              <a:rect b="b" l="l" r="r" t="t"/>
              <a:pathLst>
                <a:path extrusionOk="0" h="8771" w="9021">
                  <a:moveTo>
                    <a:pt x="2828" y="0"/>
                  </a:moveTo>
                  <a:cubicBezTo>
                    <a:pt x="2613" y="0"/>
                    <a:pt x="2434" y="36"/>
                    <a:pt x="2219" y="72"/>
                  </a:cubicBezTo>
                  <a:cubicBezTo>
                    <a:pt x="1933" y="108"/>
                    <a:pt x="1611" y="215"/>
                    <a:pt x="1325" y="323"/>
                  </a:cubicBezTo>
                  <a:cubicBezTo>
                    <a:pt x="1074" y="430"/>
                    <a:pt x="788" y="573"/>
                    <a:pt x="537" y="752"/>
                  </a:cubicBezTo>
                  <a:cubicBezTo>
                    <a:pt x="430" y="824"/>
                    <a:pt x="358" y="895"/>
                    <a:pt x="251" y="1003"/>
                  </a:cubicBezTo>
                  <a:cubicBezTo>
                    <a:pt x="143" y="1110"/>
                    <a:pt x="72" y="1218"/>
                    <a:pt x="36" y="1361"/>
                  </a:cubicBezTo>
                  <a:lnTo>
                    <a:pt x="36" y="1396"/>
                  </a:lnTo>
                  <a:cubicBezTo>
                    <a:pt x="0" y="1468"/>
                    <a:pt x="36" y="1575"/>
                    <a:pt x="72" y="1647"/>
                  </a:cubicBezTo>
                  <a:cubicBezTo>
                    <a:pt x="107" y="1754"/>
                    <a:pt x="179" y="1790"/>
                    <a:pt x="286" y="1826"/>
                  </a:cubicBezTo>
                  <a:lnTo>
                    <a:pt x="358" y="1826"/>
                  </a:lnTo>
                  <a:cubicBezTo>
                    <a:pt x="430" y="1826"/>
                    <a:pt x="501" y="1790"/>
                    <a:pt x="537" y="1790"/>
                  </a:cubicBezTo>
                  <a:cubicBezTo>
                    <a:pt x="644" y="1719"/>
                    <a:pt x="680" y="1647"/>
                    <a:pt x="716" y="1575"/>
                  </a:cubicBezTo>
                  <a:lnTo>
                    <a:pt x="716" y="1540"/>
                  </a:lnTo>
                  <a:cubicBezTo>
                    <a:pt x="716" y="1504"/>
                    <a:pt x="716" y="1504"/>
                    <a:pt x="716" y="1504"/>
                  </a:cubicBezTo>
                  <a:cubicBezTo>
                    <a:pt x="752" y="1468"/>
                    <a:pt x="788" y="1396"/>
                    <a:pt x="859" y="1361"/>
                  </a:cubicBezTo>
                  <a:cubicBezTo>
                    <a:pt x="1074" y="1218"/>
                    <a:pt x="1289" y="1110"/>
                    <a:pt x="1539" y="1003"/>
                  </a:cubicBezTo>
                  <a:cubicBezTo>
                    <a:pt x="1790" y="895"/>
                    <a:pt x="2040" y="824"/>
                    <a:pt x="2291" y="788"/>
                  </a:cubicBezTo>
                  <a:lnTo>
                    <a:pt x="2649" y="788"/>
                  </a:lnTo>
                  <a:cubicBezTo>
                    <a:pt x="2828" y="788"/>
                    <a:pt x="2971" y="788"/>
                    <a:pt x="3114" y="824"/>
                  </a:cubicBezTo>
                  <a:cubicBezTo>
                    <a:pt x="3222" y="824"/>
                    <a:pt x="3365" y="860"/>
                    <a:pt x="3472" y="860"/>
                  </a:cubicBezTo>
                  <a:cubicBezTo>
                    <a:pt x="3580" y="895"/>
                    <a:pt x="3723" y="931"/>
                    <a:pt x="3830" y="1003"/>
                  </a:cubicBezTo>
                  <a:cubicBezTo>
                    <a:pt x="4009" y="1074"/>
                    <a:pt x="4188" y="1182"/>
                    <a:pt x="4367" y="1289"/>
                  </a:cubicBezTo>
                  <a:cubicBezTo>
                    <a:pt x="4439" y="1361"/>
                    <a:pt x="4510" y="1396"/>
                    <a:pt x="4546" y="1468"/>
                  </a:cubicBezTo>
                  <a:cubicBezTo>
                    <a:pt x="4653" y="1611"/>
                    <a:pt x="4725" y="1754"/>
                    <a:pt x="4797" y="1933"/>
                  </a:cubicBezTo>
                  <a:lnTo>
                    <a:pt x="4832" y="2005"/>
                  </a:lnTo>
                  <a:cubicBezTo>
                    <a:pt x="4868" y="2077"/>
                    <a:pt x="4904" y="2148"/>
                    <a:pt x="4940" y="2220"/>
                  </a:cubicBezTo>
                  <a:cubicBezTo>
                    <a:pt x="5011" y="2363"/>
                    <a:pt x="5119" y="2470"/>
                    <a:pt x="5262" y="2542"/>
                  </a:cubicBezTo>
                  <a:cubicBezTo>
                    <a:pt x="5441" y="2614"/>
                    <a:pt x="5691" y="2649"/>
                    <a:pt x="5906" y="2649"/>
                  </a:cubicBezTo>
                  <a:lnTo>
                    <a:pt x="6014" y="2649"/>
                  </a:lnTo>
                  <a:cubicBezTo>
                    <a:pt x="6121" y="2685"/>
                    <a:pt x="6193" y="2685"/>
                    <a:pt x="6264" y="2721"/>
                  </a:cubicBezTo>
                  <a:lnTo>
                    <a:pt x="6407" y="2792"/>
                  </a:lnTo>
                  <a:lnTo>
                    <a:pt x="6479" y="2864"/>
                  </a:lnTo>
                  <a:cubicBezTo>
                    <a:pt x="6515" y="2900"/>
                    <a:pt x="6515" y="2971"/>
                    <a:pt x="6551" y="3007"/>
                  </a:cubicBezTo>
                  <a:cubicBezTo>
                    <a:pt x="6586" y="3079"/>
                    <a:pt x="6622" y="3150"/>
                    <a:pt x="6622" y="3258"/>
                  </a:cubicBezTo>
                  <a:cubicBezTo>
                    <a:pt x="6658" y="3580"/>
                    <a:pt x="6658" y="3902"/>
                    <a:pt x="6622" y="4224"/>
                  </a:cubicBezTo>
                  <a:lnTo>
                    <a:pt x="6622" y="4367"/>
                  </a:lnTo>
                  <a:lnTo>
                    <a:pt x="6622" y="4511"/>
                  </a:lnTo>
                  <a:cubicBezTo>
                    <a:pt x="6622" y="4582"/>
                    <a:pt x="6658" y="4690"/>
                    <a:pt x="6694" y="4797"/>
                  </a:cubicBezTo>
                  <a:cubicBezTo>
                    <a:pt x="6765" y="4940"/>
                    <a:pt x="6873" y="5048"/>
                    <a:pt x="7016" y="5155"/>
                  </a:cubicBezTo>
                  <a:cubicBezTo>
                    <a:pt x="7123" y="5262"/>
                    <a:pt x="7266" y="5334"/>
                    <a:pt x="7410" y="5441"/>
                  </a:cubicBezTo>
                  <a:lnTo>
                    <a:pt x="7696" y="5620"/>
                  </a:lnTo>
                  <a:cubicBezTo>
                    <a:pt x="7768" y="5692"/>
                    <a:pt x="7839" y="5763"/>
                    <a:pt x="7911" y="5835"/>
                  </a:cubicBezTo>
                  <a:cubicBezTo>
                    <a:pt x="7947" y="5871"/>
                    <a:pt x="7982" y="5907"/>
                    <a:pt x="7982" y="5978"/>
                  </a:cubicBezTo>
                  <a:cubicBezTo>
                    <a:pt x="8018" y="6014"/>
                    <a:pt x="8054" y="6086"/>
                    <a:pt x="8054" y="6157"/>
                  </a:cubicBezTo>
                  <a:cubicBezTo>
                    <a:pt x="8054" y="6229"/>
                    <a:pt x="8054" y="6300"/>
                    <a:pt x="8054" y="6372"/>
                  </a:cubicBezTo>
                  <a:cubicBezTo>
                    <a:pt x="8018" y="6515"/>
                    <a:pt x="7982" y="6658"/>
                    <a:pt x="7947" y="6766"/>
                  </a:cubicBezTo>
                  <a:cubicBezTo>
                    <a:pt x="7768" y="7124"/>
                    <a:pt x="7589" y="7446"/>
                    <a:pt x="7338" y="7768"/>
                  </a:cubicBezTo>
                  <a:lnTo>
                    <a:pt x="7302" y="7840"/>
                  </a:lnTo>
                  <a:lnTo>
                    <a:pt x="7266" y="7875"/>
                  </a:lnTo>
                  <a:cubicBezTo>
                    <a:pt x="7195" y="7983"/>
                    <a:pt x="7159" y="8090"/>
                    <a:pt x="7159" y="8197"/>
                  </a:cubicBezTo>
                  <a:cubicBezTo>
                    <a:pt x="7159" y="8341"/>
                    <a:pt x="7231" y="8484"/>
                    <a:pt x="7338" y="8591"/>
                  </a:cubicBezTo>
                  <a:cubicBezTo>
                    <a:pt x="7445" y="8699"/>
                    <a:pt x="7624" y="8770"/>
                    <a:pt x="7768" y="8770"/>
                  </a:cubicBezTo>
                  <a:cubicBezTo>
                    <a:pt x="7982" y="8770"/>
                    <a:pt x="8161" y="8663"/>
                    <a:pt x="8269" y="8484"/>
                  </a:cubicBezTo>
                  <a:cubicBezTo>
                    <a:pt x="8376" y="8269"/>
                    <a:pt x="8483" y="8090"/>
                    <a:pt x="8555" y="7875"/>
                  </a:cubicBezTo>
                  <a:lnTo>
                    <a:pt x="8591" y="7768"/>
                  </a:lnTo>
                  <a:cubicBezTo>
                    <a:pt x="8734" y="7482"/>
                    <a:pt x="8806" y="7195"/>
                    <a:pt x="8877" y="6909"/>
                  </a:cubicBezTo>
                  <a:cubicBezTo>
                    <a:pt x="9020" y="6372"/>
                    <a:pt x="8913" y="5835"/>
                    <a:pt x="8627" y="5405"/>
                  </a:cubicBezTo>
                  <a:cubicBezTo>
                    <a:pt x="8483" y="5191"/>
                    <a:pt x="8305" y="5012"/>
                    <a:pt x="8126" y="4869"/>
                  </a:cubicBezTo>
                  <a:lnTo>
                    <a:pt x="7875" y="4690"/>
                  </a:lnTo>
                  <a:cubicBezTo>
                    <a:pt x="7768" y="4618"/>
                    <a:pt x="7696" y="4546"/>
                    <a:pt x="7589" y="4511"/>
                  </a:cubicBezTo>
                  <a:lnTo>
                    <a:pt x="7517" y="4439"/>
                  </a:lnTo>
                  <a:lnTo>
                    <a:pt x="7517" y="4260"/>
                  </a:lnTo>
                  <a:lnTo>
                    <a:pt x="7517" y="4153"/>
                  </a:lnTo>
                  <a:lnTo>
                    <a:pt x="7517" y="4010"/>
                  </a:lnTo>
                  <a:lnTo>
                    <a:pt x="7517" y="3902"/>
                  </a:lnTo>
                  <a:cubicBezTo>
                    <a:pt x="7553" y="3580"/>
                    <a:pt x="7553" y="3258"/>
                    <a:pt x="7517" y="2936"/>
                  </a:cubicBezTo>
                  <a:cubicBezTo>
                    <a:pt x="7481" y="2792"/>
                    <a:pt x="7445" y="2649"/>
                    <a:pt x="7338" y="2506"/>
                  </a:cubicBezTo>
                  <a:cubicBezTo>
                    <a:pt x="7266" y="2327"/>
                    <a:pt x="7159" y="2184"/>
                    <a:pt x="7016" y="2041"/>
                  </a:cubicBezTo>
                  <a:cubicBezTo>
                    <a:pt x="6944" y="2005"/>
                    <a:pt x="6873" y="1933"/>
                    <a:pt x="6801" y="1898"/>
                  </a:cubicBezTo>
                  <a:cubicBezTo>
                    <a:pt x="6730" y="1862"/>
                    <a:pt x="6658" y="1826"/>
                    <a:pt x="6586" y="1826"/>
                  </a:cubicBezTo>
                  <a:lnTo>
                    <a:pt x="6551" y="1826"/>
                  </a:lnTo>
                  <a:cubicBezTo>
                    <a:pt x="6372" y="1754"/>
                    <a:pt x="6228" y="1719"/>
                    <a:pt x="6049" y="1683"/>
                  </a:cubicBezTo>
                  <a:cubicBezTo>
                    <a:pt x="5978" y="1683"/>
                    <a:pt x="5906" y="1683"/>
                    <a:pt x="5835" y="1647"/>
                  </a:cubicBezTo>
                  <a:cubicBezTo>
                    <a:pt x="5835" y="1611"/>
                    <a:pt x="5799" y="1575"/>
                    <a:pt x="5799" y="1540"/>
                  </a:cubicBezTo>
                  <a:cubicBezTo>
                    <a:pt x="5727" y="1396"/>
                    <a:pt x="5656" y="1253"/>
                    <a:pt x="5548" y="1146"/>
                  </a:cubicBezTo>
                  <a:cubicBezTo>
                    <a:pt x="5477" y="1039"/>
                    <a:pt x="5405" y="931"/>
                    <a:pt x="5298" y="824"/>
                  </a:cubicBezTo>
                  <a:cubicBezTo>
                    <a:pt x="5190" y="716"/>
                    <a:pt x="5047" y="609"/>
                    <a:pt x="4904" y="537"/>
                  </a:cubicBezTo>
                  <a:cubicBezTo>
                    <a:pt x="4832" y="466"/>
                    <a:pt x="4725" y="430"/>
                    <a:pt x="4618" y="394"/>
                  </a:cubicBezTo>
                  <a:lnTo>
                    <a:pt x="4582" y="394"/>
                  </a:lnTo>
                  <a:cubicBezTo>
                    <a:pt x="4403" y="287"/>
                    <a:pt x="4224" y="215"/>
                    <a:pt x="4081" y="179"/>
                  </a:cubicBezTo>
                  <a:cubicBezTo>
                    <a:pt x="3759" y="72"/>
                    <a:pt x="3436" y="36"/>
                    <a:pt x="31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a:off x="3873075" y="1596400"/>
              <a:ext cx="73400" cy="176975"/>
            </a:xfrm>
            <a:custGeom>
              <a:rect b="b" l="l" r="r" t="t"/>
              <a:pathLst>
                <a:path extrusionOk="0" h="7079" w="2936">
                  <a:moveTo>
                    <a:pt x="2435" y="0"/>
                  </a:moveTo>
                  <a:cubicBezTo>
                    <a:pt x="2426" y="0"/>
                    <a:pt x="2417" y="9"/>
                    <a:pt x="2399" y="27"/>
                  </a:cubicBezTo>
                  <a:lnTo>
                    <a:pt x="2363" y="27"/>
                  </a:lnTo>
                  <a:lnTo>
                    <a:pt x="2184" y="99"/>
                  </a:lnTo>
                  <a:cubicBezTo>
                    <a:pt x="2077" y="135"/>
                    <a:pt x="2005" y="206"/>
                    <a:pt x="1933" y="242"/>
                  </a:cubicBezTo>
                  <a:lnTo>
                    <a:pt x="1898" y="242"/>
                  </a:lnTo>
                  <a:cubicBezTo>
                    <a:pt x="1719" y="349"/>
                    <a:pt x="1576" y="493"/>
                    <a:pt x="1432" y="636"/>
                  </a:cubicBezTo>
                  <a:cubicBezTo>
                    <a:pt x="1289" y="779"/>
                    <a:pt x="1146" y="922"/>
                    <a:pt x="1039" y="1065"/>
                  </a:cubicBezTo>
                  <a:cubicBezTo>
                    <a:pt x="895" y="1244"/>
                    <a:pt x="788" y="1423"/>
                    <a:pt x="716" y="1602"/>
                  </a:cubicBezTo>
                  <a:cubicBezTo>
                    <a:pt x="645" y="1781"/>
                    <a:pt x="609" y="1960"/>
                    <a:pt x="609" y="2175"/>
                  </a:cubicBezTo>
                  <a:cubicBezTo>
                    <a:pt x="609" y="2354"/>
                    <a:pt x="681" y="2569"/>
                    <a:pt x="752" y="2748"/>
                  </a:cubicBezTo>
                  <a:cubicBezTo>
                    <a:pt x="788" y="2819"/>
                    <a:pt x="824" y="2891"/>
                    <a:pt x="860" y="2962"/>
                  </a:cubicBezTo>
                  <a:lnTo>
                    <a:pt x="1039" y="3213"/>
                  </a:lnTo>
                  <a:lnTo>
                    <a:pt x="1110" y="3320"/>
                  </a:lnTo>
                  <a:lnTo>
                    <a:pt x="1074" y="3356"/>
                  </a:lnTo>
                  <a:lnTo>
                    <a:pt x="931" y="3463"/>
                  </a:lnTo>
                  <a:cubicBezTo>
                    <a:pt x="824" y="3535"/>
                    <a:pt x="716" y="3642"/>
                    <a:pt x="609" y="3750"/>
                  </a:cubicBezTo>
                  <a:cubicBezTo>
                    <a:pt x="394" y="3929"/>
                    <a:pt x="251" y="4179"/>
                    <a:pt x="144" y="4430"/>
                  </a:cubicBezTo>
                  <a:cubicBezTo>
                    <a:pt x="36" y="4716"/>
                    <a:pt x="1" y="5003"/>
                    <a:pt x="1" y="5289"/>
                  </a:cubicBezTo>
                  <a:cubicBezTo>
                    <a:pt x="36" y="5575"/>
                    <a:pt x="108" y="5862"/>
                    <a:pt x="215" y="6112"/>
                  </a:cubicBezTo>
                  <a:cubicBezTo>
                    <a:pt x="287" y="6220"/>
                    <a:pt x="323" y="6327"/>
                    <a:pt x="394" y="6399"/>
                  </a:cubicBezTo>
                  <a:cubicBezTo>
                    <a:pt x="430" y="6470"/>
                    <a:pt x="502" y="6542"/>
                    <a:pt x="573" y="6613"/>
                  </a:cubicBezTo>
                  <a:cubicBezTo>
                    <a:pt x="609" y="6685"/>
                    <a:pt x="681" y="6721"/>
                    <a:pt x="752" y="6757"/>
                  </a:cubicBezTo>
                  <a:cubicBezTo>
                    <a:pt x="860" y="6828"/>
                    <a:pt x="967" y="6900"/>
                    <a:pt x="1074" y="6971"/>
                  </a:cubicBezTo>
                  <a:cubicBezTo>
                    <a:pt x="1146" y="7007"/>
                    <a:pt x="1218" y="7043"/>
                    <a:pt x="1325" y="7079"/>
                  </a:cubicBezTo>
                  <a:lnTo>
                    <a:pt x="1719" y="7079"/>
                  </a:lnTo>
                  <a:lnTo>
                    <a:pt x="1969" y="7043"/>
                  </a:lnTo>
                  <a:lnTo>
                    <a:pt x="2148" y="7007"/>
                  </a:lnTo>
                  <a:lnTo>
                    <a:pt x="2220" y="7007"/>
                  </a:lnTo>
                  <a:cubicBezTo>
                    <a:pt x="2327" y="6971"/>
                    <a:pt x="2470" y="6936"/>
                    <a:pt x="2578" y="6900"/>
                  </a:cubicBezTo>
                  <a:cubicBezTo>
                    <a:pt x="2649" y="6864"/>
                    <a:pt x="2721" y="6792"/>
                    <a:pt x="2793" y="6721"/>
                  </a:cubicBezTo>
                  <a:cubicBezTo>
                    <a:pt x="2936" y="6470"/>
                    <a:pt x="2757" y="6184"/>
                    <a:pt x="2470" y="6184"/>
                  </a:cubicBezTo>
                  <a:lnTo>
                    <a:pt x="2542" y="6220"/>
                  </a:lnTo>
                  <a:lnTo>
                    <a:pt x="2435" y="6220"/>
                  </a:lnTo>
                  <a:cubicBezTo>
                    <a:pt x="2363" y="6220"/>
                    <a:pt x="2291" y="6255"/>
                    <a:pt x="2184" y="6255"/>
                  </a:cubicBezTo>
                  <a:lnTo>
                    <a:pt x="2077" y="6291"/>
                  </a:lnTo>
                  <a:lnTo>
                    <a:pt x="1826" y="6327"/>
                  </a:lnTo>
                  <a:lnTo>
                    <a:pt x="1647" y="6327"/>
                  </a:lnTo>
                  <a:lnTo>
                    <a:pt x="1540" y="6291"/>
                  </a:lnTo>
                  <a:cubicBezTo>
                    <a:pt x="1432" y="6255"/>
                    <a:pt x="1325" y="6220"/>
                    <a:pt x="1253" y="6148"/>
                  </a:cubicBezTo>
                  <a:cubicBezTo>
                    <a:pt x="1182" y="6112"/>
                    <a:pt x="1146" y="6041"/>
                    <a:pt x="1110" y="6005"/>
                  </a:cubicBezTo>
                  <a:cubicBezTo>
                    <a:pt x="1003" y="5898"/>
                    <a:pt x="931" y="5790"/>
                    <a:pt x="895" y="5647"/>
                  </a:cubicBezTo>
                  <a:cubicBezTo>
                    <a:pt x="860" y="5540"/>
                    <a:pt x="824" y="5432"/>
                    <a:pt x="788" y="5289"/>
                  </a:cubicBezTo>
                  <a:cubicBezTo>
                    <a:pt x="788" y="5182"/>
                    <a:pt x="788" y="5074"/>
                    <a:pt x="788" y="4931"/>
                  </a:cubicBezTo>
                  <a:cubicBezTo>
                    <a:pt x="824" y="4824"/>
                    <a:pt x="860" y="4680"/>
                    <a:pt x="895" y="4573"/>
                  </a:cubicBezTo>
                  <a:cubicBezTo>
                    <a:pt x="931" y="4466"/>
                    <a:pt x="1003" y="4358"/>
                    <a:pt x="1074" y="4287"/>
                  </a:cubicBezTo>
                  <a:cubicBezTo>
                    <a:pt x="1110" y="4215"/>
                    <a:pt x="1182" y="4144"/>
                    <a:pt x="1218" y="4108"/>
                  </a:cubicBezTo>
                  <a:cubicBezTo>
                    <a:pt x="1253" y="4036"/>
                    <a:pt x="1325" y="4000"/>
                    <a:pt x="1397" y="3929"/>
                  </a:cubicBezTo>
                  <a:lnTo>
                    <a:pt x="1432" y="3893"/>
                  </a:lnTo>
                  <a:lnTo>
                    <a:pt x="1504" y="3821"/>
                  </a:lnTo>
                  <a:lnTo>
                    <a:pt x="1611" y="3750"/>
                  </a:lnTo>
                  <a:cubicBezTo>
                    <a:pt x="1683" y="3678"/>
                    <a:pt x="1754" y="3571"/>
                    <a:pt x="1754" y="3463"/>
                  </a:cubicBezTo>
                  <a:cubicBezTo>
                    <a:pt x="1754" y="3428"/>
                    <a:pt x="1754" y="3392"/>
                    <a:pt x="1754" y="3356"/>
                  </a:cubicBezTo>
                  <a:cubicBezTo>
                    <a:pt x="1754" y="3320"/>
                    <a:pt x="1719" y="3249"/>
                    <a:pt x="1719" y="3177"/>
                  </a:cubicBezTo>
                  <a:cubicBezTo>
                    <a:pt x="1683" y="3141"/>
                    <a:pt x="1647" y="3141"/>
                    <a:pt x="1611" y="3106"/>
                  </a:cubicBezTo>
                  <a:lnTo>
                    <a:pt x="1576" y="3034"/>
                  </a:lnTo>
                  <a:lnTo>
                    <a:pt x="1361" y="2783"/>
                  </a:lnTo>
                  <a:cubicBezTo>
                    <a:pt x="1289" y="2676"/>
                    <a:pt x="1182" y="2569"/>
                    <a:pt x="1146" y="2425"/>
                  </a:cubicBezTo>
                  <a:cubicBezTo>
                    <a:pt x="1110" y="2354"/>
                    <a:pt x="1074" y="2282"/>
                    <a:pt x="1074" y="2175"/>
                  </a:cubicBezTo>
                  <a:cubicBezTo>
                    <a:pt x="1074" y="2103"/>
                    <a:pt x="1074" y="2032"/>
                    <a:pt x="1074" y="1960"/>
                  </a:cubicBezTo>
                  <a:cubicBezTo>
                    <a:pt x="1074" y="1889"/>
                    <a:pt x="1110" y="1817"/>
                    <a:pt x="1146" y="1745"/>
                  </a:cubicBezTo>
                  <a:cubicBezTo>
                    <a:pt x="1218" y="1566"/>
                    <a:pt x="1325" y="1387"/>
                    <a:pt x="1432" y="1244"/>
                  </a:cubicBezTo>
                  <a:cubicBezTo>
                    <a:pt x="1576" y="1065"/>
                    <a:pt x="1754" y="886"/>
                    <a:pt x="1933" y="743"/>
                  </a:cubicBezTo>
                  <a:lnTo>
                    <a:pt x="2184" y="564"/>
                  </a:lnTo>
                  <a:cubicBezTo>
                    <a:pt x="2256" y="493"/>
                    <a:pt x="2363" y="457"/>
                    <a:pt x="2470" y="385"/>
                  </a:cubicBezTo>
                  <a:lnTo>
                    <a:pt x="2506" y="385"/>
                  </a:lnTo>
                  <a:cubicBezTo>
                    <a:pt x="2542" y="385"/>
                    <a:pt x="2614" y="349"/>
                    <a:pt x="2614" y="314"/>
                  </a:cubicBezTo>
                  <a:cubicBezTo>
                    <a:pt x="2649" y="278"/>
                    <a:pt x="2649" y="206"/>
                    <a:pt x="2649" y="170"/>
                  </a:cubicBezTo>
                  <a:cubicBezTo>
                    <a:pt x="2614" y="63"/>
                    <a:pt x="2542" y="27"/>
                    <a:pt x="2470" y="27"/>
                  </a:cubicBezTo>
                  <a:cubicBezTo>
                    <a:pt x="2452" y="9"/>
                    <a:pt x="2444" y="0"/>
                    <a:pt x="24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a:off x="3932125" y="1648975"/>
              <a:ext cx="43875" cy="59975"/>
            </a:xfrm>
            <a:custGeom>
              <a:rect b="b" l="l" r="r" t="t"/>
              <a:pathLst>
                <a:path extrusionOk="0" h="2399" w="1755">
                  <a:moveTo>
                    <a:pt x="699" y="0"/>
                  </a:moveTo>
                  <a:cubicBezTo>
                    <a:pt x="618" y="0"/>
                    <a:pt x="538" y="36"/>
                    <a:pt x="466" y="108"/>
                  </a:cubicBezTo>
                  <a:cubicBezTo>
                    <a:pt x="252" y="322"/>
                    <a:pt x="73" y="645"/>
                    <a:pt x="37" y="967"/>
                  </a:cubicBezTo>
                  <a:cubicBezTo>
                    <a:pt x="1" y="1110"/>
                    <a:pt x="1" y="1289"/>
                    <a:pt x="37" y="1468"/>
                  </a:cubicBezTo>
                  <a:cubicBezTo>
                    <a:pt x="37" y="1575"/>
                    <a:pt x="37" y="1647"/>
                    <a:pt x="73" y="1754"/>
                  </a:cubicBezTo>
                  <a:cubicBezTo>
                    <a:pt x="108" y="1826"/>
                    <a:pt x="144" y="1897"/>
                    <a:pt x="180" y="2005"/>
                  </a:cubicBezTo>
                  <a:cubicBezTo>
                    <a:pt x="252" y="2148"/>
                    <a:pt x="395" y="2255"/>
                    <a:pt x="538" y="2327"/>
                  </a:cubicBezTo>
                  <a:cubicBezTo>
                    <a:pt x="610" y="2327"/>
                    <a:pt x="717" y="2363"/>
                    <a:pt x="788" y="2363"/>
                  </a:cubicBezTo>
                  <a:lnTo>
                    <a:pt x="1039" y="2363"/>
                  </a:lnTo>
                  <a:cubicBezTo>
                    <a:pt x="1182" y="2399"/>
                    <a:pt x="1325" y="2399"/>
                    <a:pt x="1469" y="2399"/>
                  </a:cubicBezTo>
                  <a:cubicBezTo>
                    <a:pt x="1612" y="2399"/>
                    <a:pt x="1755" y="2291"/>
                    <a:pt x="1755" y="2112"/>
                  </a:cubicBezTo>
                  <a:cubicBezTo>
                    <a:pt x="1755" y="1969"/>
                    <a:pt x="1612" y="1826"/>
                    <a:pt x="1469" y="1826"/>
                  </a:cubicBezTo>
                  <a:lnTo>
                    <a:pt x="1397" y="1790"/>
                  </a:lnTo>
                  <a:lnTo>
                    <a:pt x="896" y="1790"/>
                  </a:lnTo>
                  <a:cubicBezTo>
                    <a:pt x="860" y="1754"/>
                    <a:pt x="788" y="1754"/>
                    <a:pt x="753" y="1718"/>
                  </a:cubicBezTo>
                  <a:lnTo>
                    <a:pt x="717" y="1718"/>
                  </a:lnTo>
                  <a:cubicBezTo>
                    <a:pt x="681" y="1611"/>
                    <a:pt x="645" y="1539"/>
                    <a:pt x="645" y="1468"/>
                  </a:cubicBezTo>
                  <a:cubicBezTo>
                    <a:pt x="610" y="1360"/>
                    <a:pt x="610" y="1253"/>
                    <a:pt x="645" y="1146"/>
                  </a:cubicBezTo>
                  <a:cubicBezTo>
                    <a:pt x="645" y="1038"/>
                    <a:pt x="681" y="967"/>
                    <a:pt x="681" y="859"/>
                  </a:cubicBezTo>
                  <a:cubicBezTo>
                    <a:pt x="753" y="788"/>
                    <a:pt x="788" y="680"/>
                    <a:pt x="860" y="609"/>
                  </a:cubicBezTo>
                  <a:lnTo>
                    <a:pt x="932" y="537"/>
                  </a:lnTo>
                  <a:cubicBezTo>
                    <a:pt x="1039" y="430"/>
                    <a:pt x="1039" y="215"/>
                    <a:pt x="932" y="108"/>
                  </a:cubicBezTo>
                  <a:cubicBezTo>
                    <a:pt x="860" y="36"/>
                    <a:pt x="780" y="0"/>
                    <a:pt x="6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a:off x="3974200" y="1641800"/>
              <a:ext cx="35825" cy="46575"/>
            </a:xfrm>
            <a:custGeom>
              <a:rect b="b" l="l" r="r" t="t"/>
              <a:pathLst>
                <a:path extrusionOk="0" h="1863" w="1433">
                  <a:moveTo>
                    <a:pt x="573" y="1"/>
                  </a:moveTo>
                  <a:cubicBezTo>
                    <a:pt x="501" y="37"/>
                    <a:pt x="430" y="37"/>
                    <a:pt x="358" y="73"/>
                  </a:cubicBezTo>
                  <a:cubicBezTo>
                    <a:pt x="323" y="73"/>
                    <a:pt x="323" y="108"/>
                    <a:pt x="287" y="144"/>
                  </a:cubicBezTo>
                  <a:cubicBezTo>
                    <a:pt x="251" y="144"/>
                    <a:pt x="215" y="180"/>
                    <a:pt x="215" y="216"/>
                  </a:cubicBezTo>
                  <a:cubicBezTo>
                    <a:pt x="144" y="251"/>
                    <a:pt x="108" y="323"/>
                    <a:pt x="72" y="395"/>
                  </a:cubicBezTo>
                  <a:cubicBezTo>
                    <a:pt x="36" y="538"/>
                    <a:pt x="0" y="681"/>
                    <a:pt x="36" y="824"/>
                  </a:cubicBezTo>
                  <a:cubicBezTo>
                    <a:pt x="36" y="967"/>
                    <a:pt x="72" y="1146"/>
                    <a:pt x="179" y="1290"/>
                  </a:cubicBezTo>
                  <a:cubicBezTo>
                    <a:pt x="323" y="1469"/>
                    <a:pt x="537" y="1647"/>
                    <a:pt x="788" y="1719"/>
                  </a:cubicBezTo>
                  <a:lnTo>
                    <a:pt x="824" y="1719"/>
                  </a:lnTo>
                  <a:cubicBezTo>
                    <a:pt x="931" y="1755"/>
                    <a:pt x="1074" y="1826"/>
                    <a:pt x="1182" y="1862"/>
                  </a:cubicBezTo>
                  <a:lnTo>
                    <a:pt x="1217" y="1862"/>
                  </a:lnTo>
                  <a:cubicBezTo>
                    <a:pt x="1325" y="1862"/>
                    <a:pt x="1361" y="1791"/>
                    <a:pt x="1396" y="1719"/>
                  </a:cubicBezTo>
                  <a:cubicBezTo>
                    <a:pt x="1432" y="1683"/>
                    <a:pt x="1432" y="1647"/>
                    <a:pt x="1396" y="1612"/>
                  </a:cubicBezTo>
                  <a:cubicBezTo>
                    <a:pt x="1396" y="1540"/>
                    <a:pt x="1325" y="1469"/>
                    <a:pt x="1289" y="1469"/>
                  </a:cubicBezTo>
                  <a:lnTo>
                    <a:pt x="1217" y="1469"/>
                  </a:lnTo>
                  <a:lnTo>
                    <a:pt x="1003" y="1361"/>
                  </a:lnTo>
                  <a:lnTo>
                    <a:pt x="931" y="1325"/>
                  </a:lnTo>
                  <a:lnTo>
                    <a:pt x="824" y="1290"/>
                  </a:lnTo>
                  <a:cubicBezTo>
                    <a:pt x="752" y="1218"/>
                    <a:pt x="645" y="1182"/>
                    <a:pt x="573" y="1146"/>
                  </a:cubicBezTo>
                  <a:lnTo>
                    <a:pt x="501" y="1039"/>
                  </a:lnTo>
                  <a:cubicBezTo>
                    <a:pt x="466" y="1003"/>
                    <a:pt x="430" y="967"/>
                    <a:pt x="430" y="932"/>
                  </a:cubicBezTo>
                  <a:cubicBezTo>
                    <a:pt x="394" y="860"/>
                    <a:pt x="394" y="824"/>
                    <a:pt x="394" y="753"/>
                  </a:cubicBezTo>
                  <a:cubicBezTo>
                    <a:pt x="358" y="717"/>
                    <a:pt x="358" y="645"/>
                    <a:pt x="394" y="609"/>
                  </a:cubicBezTo>
                  <a:cubicBezTo>
                    <a:pt x="394" y="574"/>
                    <a:pt x="394" y="502"/>
                    <a:pt x="430" y="466"/>
                  </a:cubicBezTo>
                  <a:cubicBezTo>
                    <a:pt x="430" y="430"/>
                    <a:pt x="430" y="430"/>
                    <a:pt x="466" y="395"/>
                  </a:cubicBezTo>
                  <a:lnTo>
                    <a:pt x="501" y="359"/>
                  </a:lnTo>
                  <a:lnTo>
                    <a:pt x="752" y="359"/>
                  </a:lnTo>
                  <a:cubicBezTo>
                    <a:pt x="967" y="359"/>
                    <a:pt x="967" y="1"/>
                    <a:pt x="7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a:off x="4214025" y="1813625"/>
              <a:ext cx="122625" cy="88625"/>
            </a:xfrm>
            <a:custGeom>
              <a:rect b="b" l="l" r="r" t="t"/>
              <a:pathLst>
                <a:path extrusionOk="0" h="3545" w="4905">
                  <a:moveTo>
                    <a:pt x="1003" y="1"/>
                  </a:moveTo>
                  <a:cubicBezTo>
                    <a:pt x="895" y="1"/>
                    <a:pt x="788" y="36"/>
                    <a:pt x="680" y="72"/>
                  </a:cubicBezTo>
                  <a:lnTo>
                    <a:pt x="609" y="144"/>
                  </a:lnTo>
                  <a:lnTo>
                    <a:pt x="537" y="179"/>
                  </a:lnTo>
                  <a:cubicBezTo>
                    <a:pt x="466" y="287"/>
                    <a:pt x="394" y="358"/>
                    <a:pt x="358" y="502"/>
                  </a:cubicBezTo>
                  <a:lnTo>
                    <a:pt x="358" y="537"/>
                  </a:lnTo>
                  <a:cubicBezTo>
                    <a:pt x="215" y="895"/>
                    <a:pt x="108" y="1289"/>
                    <a:pt x="36" y="1683"/>
                  </a:cubicBezTo>
                  <a:cubicBezTo>
                    <a:pt x="0" y="1790"/>
                    <a:pt x="0" y="1898"/>
                    <a:pt x="0" y="2041"/>
                  </a:cubicBezTo>
                  <a:cubicBezTo>
                    <a:pt x="0" y="2148"/>
                    <a:pt x="0" y="2256"/>
                    <a:pt x="36" y="2363"/>
                  </a:cubicBezTo>
                  <a:lnTo>
                    <a:pt x="36" y="2435"/>
                  </a:lnTo>
                  <a:cubicBezTo>
                    <a:pt x="36" y="2506"/>
                    <a:pt x="72" y="2578"/>
                    <a:pt x="108" y="2649"/>
                  </a:cubicBezTo>
                  <a:cubicBezTo>
                    <a:pt x="144" y="2828"/>
                    <a:pt x="251" y="2971"/>
                    <a:pt x="358" y="3115"/>
                  </a:cubicBezTo>
                  <a:cubicBezTo>
                    <a:pt x="430" y="3186"/>
                    <a:pt x="501" y="3258"/>
                    <a:pt x="609" y="3329"/>
                  </a:cubicBezTo>
                  <a:cubicBezTo>
                    <a:pt x="716" y="3401"/>
                    <a:pt x="824" y="3437"/>
                    <a:pt x="967" y="3473"/>
                  </a:cubicBezTo>
                  <a:cubicBezTo>
                    <a:pt x="1038" y="3508"/>
                    <a:pt x="1146" y="3544"/>
                    <a:pt x="1253" y="3544"/>
                  </a:cubicBezTo>
                  <a:lnTo>
                    <a:pt x="1683" y="3544"/>
                  </a:lnTo>
                  <a:cubicBezTo>
                    <a:pt x="1862" y="3508"/>
                    <a:pt x="2076" y="3401"/>
                    <a:pt x="2255" y="3294"/>
                  </a:cubicBezTo>
                  <a:lnTo>
                    <a:pt x="2399" y="3186"/>
                  </a:lnTo>
                  <a:cubicBezTo>
                    <a:pt x="2506" y="3294"/>
                    <a:pt x="2649" y="3401"/>
                    <a:pt x="2828" y="3473"/>
                  </a:cubicBezTo>
                  <a:cubicBezTo>
                    <a:pt x="2971" y="3508"/>
                    <a:pt x="3115" y="3508"/>
                    <a:pt x="3258" y="3508"/>
                  </a:cubicBezTo>
                  <a:cubicBezTo>
                    <a:pt x="3472" y="3508"/>
                    <a:pt x="3687" y="3473"/>
                    <a:pt x="3902" y="3365"/>
                  </a:cubicBezTo>
                  <a:cubicBezTo>
                    <a:pt x="4009" y="3329"/>
                    <a:pt x="4153" y="3258"/>
                    <a:pt x="4260" y="3150"/>
                  </a:cubicBezTo>
                  <a:cubicBezTo>
                    <a:pt x="4403" y="3043"/>
                    <a:pt x="4511" y="2900"/>
                    <a:pt x="4582" y="2757"/>
                  </a:cubicBezTo>
                  <a:cubicBezTo>
                    <a:pt x="4689" y="2578"/>
                    <a:pt x="4797" y="2363"/>
                    <a:pt x="4833" y="2148"/>
                  </a:cubicBezTo>
                  <a:cubicBezTo>
                    <a:pt x="4904" y="1969"/>
                    <a:pt x="4833" y="1790"/>
                    <a:pt x="4689" y="1719"/>
                  </a:cubicBezTo>
                  <a:cubicBezTo>
                    <a:pt x="4630" y="1683"/>
                    <a:pt x="4566" y="1667"/>
                    <a:pt x="4505" y="1667"/>
                  </a:cubicBezTo>
                  <a:cubicBezTo>
                    <a:pt x="4383" y="1667"/>
                    <a:pt x="4272" y="1731"/>
                    <a:pt x="4224" y="1826"/>
                  </a:cubicBezTo>
                  <a:cubicBezTo>
                    <a:pt x="4117" y="2005"/>
                    <a:pt x="4009" y="2184"/>
                    <a:pt x="3902" y="2363"/>
                  </a:cubicBezTo>
                  <a:lnTo>
                    <a:pt x="3795" y="2470"/>
                  </a:lnTo>
                  <a:cubicBezTo>
                    <a:pt x="3723" y="2506"/>
                    <a:pt x="3651" y="2542"/>
                    <a:pt x="3580" y="2578"/>
                  </a:cubicBezTo>
                  <a:cubicBezTo>
                    <a:pt x="3508" y="2614"/>
                    <a:pt x="3437" y="2649"/>
                    <a:pt x="3365" y="2649"/>
                  </a:cubicBezTo>
                  <a:lnTo>
                    <a:pt x="3222" y="2649"/>
                  </a:lnTo>
                  <a:lnTo>
                    <a:pt x="3115" y="2614"/>
                  </a:lnTo>
                  <a:lnTo>
                    <a:pt x="3079" y="2614"/>
                  </a:lnTo>
                  <a:cubicBezTo>
                    <a:pt x="3043" y="2578"/>
                    <a:pt x="3043" y="2542"/>
                    <a:pt x="3007" y="2506"/>
                  </a:cubicBezTo>
                  <a:cubicBezTo>
                    <a:pt x="3007" y="2506"/>
                    <a:pt x="2971" y="2470"/>
                    <a:pt x="2971" y="2435"/>
                  </a:cubicBezTo>
                  <a:lnTo>
                    <a:pt x="2900" y="2256"/>
                  </a:lnTo>
                  <a:lnTo>
                    <a:pt x="2864" y="2184"/>
                  </a:lnTo>
                  <a:lnTo>
                    <a:pt x="2721" y="2041"/>
                  </a:lnTo>
                  <a:cubicBezTo>
                    <a:pt x="2613" y="1933"/>
                    <a:pt x="2470" y="1862"/>
                    <a:pt x="2327" y="1862"/>
                  </a:cubicBezTo>
                  <a:lnTo>
                    <a:pt x="2148" y="1862"/>
                  </a:lnTo>
                  <a:cubicBezTo>
                    <a:pt x="2041" y="1898"/>
                    <a:pt x="1933" y="1933"/>
                    <a:pt x="1826" y="2005"/>
                  </a:cubicBezTo>
                  <a:lnTo>
                    <a:pt x="1719" y="2077"/>
                  </a:lnTo>
                  <a:lnTo>
                    <a:pt x="1540" y="2148"/>
                  </a:lnTo>
                  <a:lnTo>
                    <a:pt x="1432" y="2184"/>
                  </a:lnTo>
                  <a:lnTo>
                    <a:pt x="1325" y="2184"/>
                  </a:lnTo>
                  <a:cubicBezTo>
                    <a:pt x="1325" y="2184"/>
                    <a:pt x="1325" y="2148"/>
                    <a:pt x="1325" y="2112"/>
                  </a:cubicBezTo>
                  <a:cubicBezTo>
                    <a:pt x="1289" y="2041"/>
                    <a:pt x="1289" y="1969"/>
                    <a:pt x="1325" y="1898"/>
                  </a:cubicBezTo>
                  <a:cubicBezTo>
                    <a:pt x="1396" y="1575"/>
                    <a:pt x="1468" y="1253"/>
                    <a:pt x="1611" y="931"/>
                  </a:cubicBezTo>
                  <a:lnTo>
                    <a:pt x="1647" y="824"/>
                  </a:lnTo>
                  <a:cubicBezTo>
                    <a:pt x="1683" y="645"/>
                    <a:pt x="1683" y="466"/>
                    <a:pt x="1575" y="323"/>
                  </a:cubicBezTo>
                  <a:cubicBezTo>
                    <a:pt x="1504" y="179"/>
                    <a:pt x="1361" y="72"/>
                    <a:pt x="1182" y="36"/>
                  </a:cubicBezTo>
                  <a:cubicBezTo>
                    <a:pt x="1110" y="1"/>
                    <a:pt x="1074" y="1"/>
                    <a:pt x="10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a:off x="4287400" y="1795725"/>
              <a:ext cx="42075" cy="47450"/>
            </a:xfrm>
            <a:custGeom>
              <a:rect b="b" l="l" r="r" t="t"/>
              <a:pathLst>
                <a:path extrusionOk="0" h="1898" w="1683">
                  <a:moveTo>
                    <a:pt x="215" y="1"/>
                  </a:moveTo>
                  <a:cubicBezTo>
                    <a:pt x="72" y="1"/>
                    <a:pt x="1" y="108"/>
                    <a:pt x="1" y="215"/>
                  </a:cubicBezTo>
                  <a:lnTo>
                    <a:pt x="1" y="359"/>
                  </a:lnTo>
                  <a:lnTo>
                    <a:pt x="1" y="931"/>
                  </a:lnTo>
                  <a:lnTo>
                    <a:pt x="1" y="1110"/>
                  </a:lnTo>
                  <a:cubicBezTo>
                    <a:pt x="36" y="1146"/>
                    <a:pt x="36" y="1218"/>
                    <a:pt x="72" y="1289"/>
                  </a:cubicBezTo>
                  <a:cubicBezTo>
                    <a:pt x="108" y="1397"/>
                    <a:pt x="180" y="1504"/>
                    <a:pt x="287" y="1611"/>
                  </a:cubicBezTo>
                  <a:cubicBezTo>
                    <a:pt x="358" y="1683"/>
                    <a:pt x="430" y="1719"/>
                    <a:pt x="537" y="1790"/>
                  </a:cubicBezTo>
                  <a:cubicBezTo>
                    <a:pt x="645" y="1826"/>
                    <a:pt x="752" y="1862"/>
                    <a:pt x="895" y="1898"/>
                  </a:cubicBezTo>
                  <a:lnTo>
                    <a:pt x="931" y="1898"/>
                  </a:lnTo>
                  <a:cubicBezTo>
                    <a:pt x="1182" y="1862"/>
                    <a:pt x="1397" y="1790"/>
                    <a:pt x="1576" y="1647"/>
                  </a:cubicBezTo>
                  <a:cubicBezTo>
                    <a:pt x="1611" y="1611"/>
                    <a:pt x="1647" y="1540"/>
                    <a:pt x="1683" y="1504"/>
                  </a:cubicBezTo>
                  <a:cubicBezTo>
                    <a:pt x="1683" y="1432"/>
                    <a:pt x="1683" y="1361"/>
                    <a:pt x="1647" y="1325"/>
                  </a:cubicBezTo>
                  <a:cubicBezTo>
                    <a:pt x="1611" y="1253"/>
                    <a:pt x="1540" y="1218"/>
                    <a:pt x="1468" y="1218"/>
                  </a:cubicBezTo>
                  <a:cubicBezTo>
                    <a:pt x="1397" y="1218"/>
                    <a:pt x="1361" y="1218"/>
                    <a:pt x="1325" y="1253"/>
                  </a:cubicBezTo>
                  <a:cubicBezTo>
                    <a:pt x="1253" y="1289"/>
                    <a:pt x="1182" y="1325"/>
                    <a:pt x="1110" y="1361"/>
                  </a:cubicBezTo>
                  <a:cubicBezTo>
                    <a:pt x="1039" y="1361"/>
                    <a:pt x="1003" y="1397"/>
                    <a:pt x="967" y="1397"/>
                  </a:cubicBezTo>
                  <a:lnTo>
                    <a:pt x="931" y="1397"/>
                  </a:lnTo>
                  <a:cubicBezTo>
                    <a:pt x="895" y="1397"/>
                    <a:pt x="860" y="1361"/>
                    <a:pt x="824" y="1361"/>
                  </a:cubicBezTo>
                  <a:cubicBezTo>
                    <a:pt x="752" y="1325"/>
                    <a:pt x="716" y="1325"/>
                    <a:pt x="645" y="1289"/>
                  </a:cubicBezTo>
                  <a:cubicBezTo>
                    <a:pt x="573" y="1218"/>
                    <a:pt x="537" y="1146"/>
                    <a:pt x="502" y="1074"/>
                  </a:cubicBezTo>
                  <a:cubicBezTo>
                    <a:pt x="466" y="1003"/>
                    <a:pt x="466" y="967"/>
                    <a:pt x="466" y="931"/>
                  </a:cubicBezTo>
                  <a:cubicBezTo>
                    <a:pt x="430" y="717"/>
                    <a:pt x="430" y="538"/>
                    <a:pt x="466" y="359"/>
                  </a:cubicBezTo>
                  <a:lnTo>
                    <a:pt x="466" y="215"/>
                  </a:lnTo>
                  <a:cubicBezTo>
                    <a:pt x="430" y="180"/>
                    <a:pt x="430" y="108"/>
                    <a:pt x="394" y="72"/>
                  </a:cubicBezTo>
                  <a:cubicBezTo>
                    <a:pt x="323" y="36"/>
                    <a:pt x="287"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a:off x="4418050" y="1561275"/>
              <a:ext cx="85925" cy="90400"/>
            </a:xfrm>
            <a:custGeom>
              <a:rect b="b" l="l" r="r" t="t"/>
              <a:pathLst>
                <a:path extrusionOk="0" h="3616" w="3437">
                  <a:moveTo>
                    <a:pt x="1074" y="0"/>
                  </a:moveTo>
                  <a:cubicBezTo>
                    <a:pt x="931" y="0"/>
                    <a:pt x="752" y="36"/>
                    <a:pt x="609" y="108"/>
                  </a:cubicBezTo>
                  <a:cubicBezTo>
                    <a:pt x="430" y="179"/>
                    <a:pt x="287" y="251"/>
                    <a:pt x="144" y="358"/>
                  </a:cubicBezTo>
                  <a:cubicBezTo>
                    <a:pt x="1" y="502"/>
                    <a:pt x="1" y="716"/>
                    <a:pt x="144" y="824"/>
                  </a:cubicBezTo>
                  <a:cubicBezTo>
                    <a:pt x="215" y="859"/>
                    <a:pt x="287" y="895"/>
                    <a:pt x="359" y="895"/>
                  </a:cubicBezTo>
                  <a:cubicBezTo>
                    <a:pt x="430" y="895"/>
                    <a:pt x="502" y="859"/>
                    <a:pt x="573" y="824"/>
                  </a:cubicBezTo>
                  <a:cubicBezTo>
                    <a:pt x="645" y="788"/>
                    <a:pt x="716" y="716"/>
                    <a:pt x="824" y="680"/>
                  </a:cubicBezTo>
                  <a:cubicBezTo>
                    <a:pt x="860" y="680"/>
                    <a:pt x="931" y="645"/>
                    <a:pt x="1003" y="645"/>
                  </a:cubicBezTo>
                  <a:lnTo>
                    <a:pt x="1110" y="645"/>
                  </a:lnTo>
                  <a:cubicBezTo>
                    <a:pt x="1146" y="645"/>
                    <a:pt x="1218" y="645"/>
                    <a:pt x="1253" y="680"/>
                  </a:cubicBezTo>
                  <a:cubicBezTo>
                    <a:pt x="1289" y="716"/>
                    <a:pt x="1289" y="752"/>
                    <a:pt x="1325" y="788"/>
                  </a:cubicBezTo>
                  <a:cubicBezTo>
                    <a:pt x="1325" y="824"/>
                    <a:pt x="1361" y="859"/>
                    <a:pt x="1361" y="931"/>
                  </a:cubicBezTo>
                  <a:lnTo>
                    <a:pt x="1361" y="1217"/>
                  </a:lnTo>
                  <a:lnTo>
                    <a:pt x="1361" y="1361"/>
                  </a:lnTo>
                  <a:lnTo>
                    <a:pt x="1361" y="1432"/>
                  </a:lnTo>
                  <a:cubicBezTo>
                    <a:pt x="1361" y="1540"/>
                    <a:pt x="1361" y="1683"/>
                    <a:pt x="1361" y="1790"/>
                  </a:cubicBezTo>
                  <a:cubicBezTo>
                    <a:pt x="1361" y="1969"/>
                    <a:pt x="1504" y="2148"/>
                    <a:pt x="1719" y="2148"/>
                  </a:cubicBezTo>
                  <a:lnTo>
                    <a:pt x="1790" y="2148"/>
                  </a:lnTo>
                  <a:cubicBezTo>
                    <a:pt x="1755" y="2220"/>
                    <a:pt x="1755" y="2291"/>
                    <a:pt x="1790" y="2327"/>
                  </a:cubicBezTo>
                  <a:cubicBezTo>
                    <a:pt x="1826" y="2506"/>
                    <a:pt x="2005" y="2649"/>
                    <a:pt x="2184" y="2649"/>
                  </a:cubicBezTo>
                  <a:lnTo>
                    <a:pt x="2291" y="2649"/>
                  </a:lnTo>
                  <a:lnTo>
                    <a:pt x="2399" y="2613"/>
                  </a:lnTo>
                  <a:cubicBezTo>
                    <a:pt x="2399" y="2649"/>
                    <a:pt x="2435" y="2685"/>
                    <a:pt x="2435" y="2685"/>
                  </a:cubicBezTo>
                  <a:cubicBezTo>
                    <a:pt x="2435" y="2864"/>
                    <a:pt x="2435" y="3007"/>
                    <a:pt x="2435" y="3150"/>
                  </a:cubicBezTo>
                  <a:cubicBezTo>
                    <a:pt x="2435" y="3294"/>
                    <a:pt x="2470" y="3401"/>
                    <a:pt x="2578" y="3472"/>
                  </a:cubicBezTo>
                  <a:cubicBezTo>
                    <a:pt x="2649" y="3580"/>
                    <a:pt x="2793" y="3616"/>
                    <a:pt x="2900" y="3616"/>
                  </a:cubicBezTo>
                  <a:cubicBezTo>
                    <a:pt x="3043" y="3616"/>
                    <a:pt x="3151" y="3580"/>
                    <a:pt x="3258" y="3472"/>
                  </a:cubicBezTo>
                  <a:cubicBezTo>
                    <a:pt x="3330" y="3401"/>
                    <a:pt x="3401" y="3294"/>
                    <a:pt x="3401" y="3150"/>
                  </a:cubicBezTo>
                  <a:cubicBezTo>
                    <a:pt x="3437" y="2828"/>
                    <a:pt x="3365" y="2470"/>
                    <a:pt x="3222" y="2184"/>
                  </a:cubicBezTo>
                  <a:cubicBezTo>
                    <a:pt x="3151" y="2112"/>
                    <a:pt x="3115" y="2041"/>
                    <a:pt x="3043" y="1969"/>
                  </a:cubicBezTo>
                  <a:cubicBezTo>
                    <a:pt x="2936" y="1862"/>
                    <a:pt x="2828" y="1790"/>
                    <a:pt x="2685" y="1754"/>
                  </a:cubicBezTo>
                  <a:cubicBezTo>
                    <a:pt x="2649" y="1754"/>
                    <a:pt x="2578" y="1719"/>
                    <a:pt x="2506" y="1719"/>
                  </a:cubicBezTo>
                  <a:lnTo>
                    <a:pt x="2399" y="1719"/>
                  </a:lnTo>
                  <a:cubicBezTo>
                    <a:pt x="2291" y="1754"/>
                    <a:pt x="2184" y="1754"/>
                    <a:pt x="2112" y="1790"/>
                  </a:cubicBezTo>
                  <a:lnTo>
                    <a:pt x="2112" y="1754"/>
                  </a:lnTo>
                  <a:lnTo>
                    <a:pt x="2112" y="1325"/>
                  </a:lnTo>
                  <a:cubicBezTo>
                    <a:pt x="2112" y="1182"/>
                    <a:pt x="2077" y="1038"/>
                    <a:pt x="2077" y="895"/>
                  </a:cubicBezTo>
                  <a:cubicBezTo>
                    <a:pt x="2077" y="824"/>
                    <a:pt x="2041" y="788"/>
                    <a:pt x="2041" y="716"/>
                  </a:cubicBezTo>
                  <a:cubicBezTo>
                    <a:pt x="2005" y="609"/>
                    <a:pt x="1969" y="502"/>
                    <a:pt x="1934" y="430"/>
                  </a:cubicBezTo>
                  <a:cubicBezTo>
                    <a:pt x="1862" y="287"/>
                    <a:pt x="1755" y="179"/>
                    <a:pt x="1611" y="108"/>
                  </a:cubicBezTo>
                  <a:cubicBezTo>
                    <a:pt x="1540" y="72"/>
                    <a:pt x="1468" y="36"/>
                    <a:pt x="1397" y="36"/>
                  </a:cubicBezTo>
                  <a:cubicBezTo>
                    <a:pt x="1289" y="0"/>
                    <a:pt x="1218"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a:off x="4471750" y="1552325"/>
              <a:ext cx="48350" cy="58200"/>
            </a:xfrm>
            <a:custGeom>
              <a:rect b="b" l="l" r="r" t="t"/>
              <a:pathLst>
                <a:path extrusionOk="0" h="2328" w="1934">
                  <a:moveTo>
                    <a:pt x="322" y="0"/>
                  </a:moveTo>
                  <a:cubicBezTo>
                    <a:pt x="287" y="0"/>
                    <a:pt x="215" y="36"/>
                    <a:pt x="179" y="72"/>
                  </a:cubicBezTo>
                  <a:cubicBezTo>
                    <a:pt x="0" y="251"/>
                    <a:pt x="0" y="502"/>
                    <a:pt x="179" y="645"/>
                  </a:cubicBezTo>
                  <a:cubicBezTo>
                    <a:pt x="215" y="716"/>
                    <a:pt x="322" y="788"/>
                    <a:pt x="430" y="788"/>
                  </a:cubicBezTo>
                  <a:lnTo>
                    <a:pt x="680" y="788"/>
                  </a:lnTo>
                  <a:cubicBezTo>
                    <a:pt x="716" y="824"/>
                    <a:pt x="752" y="860"/>
                    <a:pt x="788" y="895"/>
                  </a:cubicBezTo>
                  <a:cubicBezTo>
                    <a:pt x="859" y="1003"/>
                    <a:pt x="895" y="1074"/>
                    <a:pt x="931" y="1182"/>
                  </a:cubicBezTo>
                  <a:cubicBezTo>
                    <a:pt x="967" y="1253"/>
                    <a:pt x="1003" y="1289"/>
                    <a:pt x="1003" y="1361"/>
                  </a:cubicBezTo>
                  <a:lnTo>
                    <a:pt x="1003" y="1683"/>
                  </a:lnTo>
                  <a:lnTo>
                    <a:pt x="1003" y="1754"/>
                  </a:lnTo>
                  <a:cubicBezTo>
                    <a:pt x="967" y="1862"/>
                    <a:pt x="1003" y="2005"/>
                    <a:pt x="1038" y="2112"/>
                  </a:cubicBezTo>
                  <a:cubicBezTo>
                    <a:pt x="1110" y="2220"/>
                    <a:pt x="1217" y="2291"/>
                    <a:pt x="1325" y="2327"/>
                  </a:cubicBezTo>
                  <a:lnTo>
                    <a:pt x="1432" y="2327"/>
                  </a:lnTo>
                  <a:cubicBezTo>
                    <a:pt x="1611" y="2327"/>
                    <a:pt x="1754" y="2220"/>
                    <a:pt x="1826" y="2077"/>
                  </a:cubicBezTo>
                  <a:cubicBezTo>
                    <a:pt x="1897" y="2005"/>
                    <a:pt x="1897" y="1933"/>
                    <a:pt x="1897" y="1862"/>
                  </a:cubicBezTo>
                  <a:cubicBezTo>
                    <a:pt x="1933" y="1719"/>
                    <a:pt x="1933" y="1575"/>
                    <a:pt x="1897" y="1468"/>
                  </a:cubicBezTo>
                  <a:cubicBezTo>
                    <a:pt x="1897" y="1325"/>
                    <a:pt x="1897" y="1182"/>
                    <a:pt x="1826" y="1074"/>
                  </a:cubicBezTo>
                  <a:cubicBezTo>
                    <a:pt x="1790" y="967"/>
                    <a:pt x="1718" y="860"/>
                    <a:pt x="1647" y="752"/>
                  </a:cubicBezTo>
                  <a:cubicBezTo>
                    <a:pt x="1539" y="537"/>
                    <a:pt x="1396" y="358"/>
                    <a:pt x="1217" y="215"/>
                  </a:cubicBezTo>
                  <a:lnTo>
                    <a:pt x="1074" y="108"/>
                  </a:lnTo>
                  <a:lnTo>
                    <a:pt x="1038" y="72"/>
                  </a:lnTo>
                  <a:lnTo>
                    <a:pt x="8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a:off x="3277100" y="1071775"/>
              <a:ext cx="669375" cy="432250"/>
            </a:xfrm>
            <a:custGeom>
              <a:rect b="b" l="l" r="r" t="t"/>
              <a:pathLst>
                <a:path extrusionOk="0" h="17290" w="26775">
                  <a:moveTo>
                    <a:pt x="19848" y="1441"/>
                  </a:moveTo>
                  <a:cubicBezTo>
                    <a:pt x="19974" y="1441"/>
                    <a:pt x="20099" y="1450"/>
                    <a:pt x="20224" y="1468"/>
                  </a:cubicBezTo>
                  <a:cubicBezTo>
                    <a:pt x="20546" y="1504"/>
                    <a:pt x="20869" y="1576"/>
                    <a:pt x="21191" y="1719"/>
                  </a:cubicBezTo>
                  <a:cubicBezTo>
                    <a:pt x="21584" y="1898"/>
                    <a:pt x="21978" y="2148"/>
                    <a:pt x="22408" y="2327"/>
                  </a:cubicBezTo>
                  <a:cubicBezTo>
                    <a:pt x="22658" y="2435"/>
                    <a:pt x="22873" y="2506"/>
                    <a:pt x="23124" y="2578"/>
                  </a:cubicBezTo>
                  <a:cubicBezTo>
                    <a:pt x="23267" y="2650"/>
                    <a:pt x="23446" y="2721"/>
                    <a:pt x="23589" y="2757"/>
                  </a:cubicBezTo>
                  <a:cubicBezTo>
                    <a:pt x="23732" y="2828"/>
                    <a:pt x="23804" y="2864"/>
                    <a:pt x="23911" y="2936"/>
                  </a:cubicBezTo>
                  <a:cubicBezTo>
                    <a:pt x="24126" y="3043"/>
                    <a:pt x="24305" y="3186"/>
                    <a:pt x="24484" y="3294"/>
                  </a:cubicBezTo>
                  <a:lnTo>
                    <a:pt x="24663" y="3473"/>
                  </a:lnTo>
                  <a:cubicBezTo>
                    <a:pt x="24699" y="3473"/>
                    <a:pt x="24699" y="3509"/>
                    <a:pt x="24734" y="3544"/>
                  </a:cubicBezTo>
                  <a:lnTo>
                    <a:pt x="24734" y="3652"/>
                  </a:lnTo>
                  <a:cubicBezTo>
                    <a:pt x="24770" y="3759"/>
                    <a:pt x="24770" y="3867"/>
                    <a:pt x="24734" y="3974"/>
                  </a:cubicBezTo>
                  <a:cubicBezTo>
                    <a:pt x="24699" y="4189"/>
                    <a:pt x="24627" y="4403"/>
                    <a:pt x="24555" y="4654"/>
                  </a:cubicBezTo>
                  <a:cubicBezTo>
                    <a:pt x="24520" y="4905"/>
                    <a:pt x="24484" y="5155"/>
                    <a:pt x="24484" y="5406"/>
                  </a:cubicBezTo>
                  <a:cubicBezTo>
                    <a:pt x="24520" y="5656"/>
                    <a:pt x="24591" y="5907"/>
                    <a:pt x="24663" y="6157"/>
                  </a:cubicBezTo>
                  <a:cubicBezTo>
                    <a:pt x="24806" y="6587"/>
                    <a:pt x="24913" y="7052"/>
                    <a:pt x="25021" y="7518"/>
                  </a:cubicBezTo>
                  <a:cubicBezTo>
                    <a:pt x="25021" y="7768"/>
                    <a:pt x="25021" y="8019"/>
                    <a:pt x="25021" y="8233"/>
                  </a:cubicBezTo>
                  <a:cubicBezTo>
                    <a:pt x="24985" y="8377"/>
                    <a:pt x="24949" y="8556"/>
                    <a:pt x="24878" y="8699"/>
                  </a:cubicBezTo>
                  <a:cubicBezTo>
                    <a:pt x="24806" y="8878"/>
                    <a:pt x="24699" y="9057"/>
                    <a:pt x="24591" y="9236"/>
                  </a:cubicBezTo>
                  <a:cubicBezTo>
                    <a:pt x="24448" y="9486"/>
                    <a:pt x="24269" y="9701"/>
                    <a:pt x="24126" y="9952"/>
                  </a:cubicBezTo>
                  <a:cubicBezTo>
                    <a:pt x="24019" y="10131"/>
                    <a:pt x="23947" y="10310"/>
                    <a:pt x="23875" y="10453"/>
                  </a:cubicBezTo>
                  <a:cubicBezTo>
                    <a:pt x="23840" y="10596"/>
                    <a:pt x="23804" y="10703"/>
                    <a:pt x="23768" y="10811"/>
                  </a:cubicBezTo>
                  <a:cubicBezTo>
                    <a:pt x="23732" y="10990"/>
                    <a:pt x="23732" y="11169"/>
                    <a:pt x="23696" y="11312"/>
                  </a:cubicBezTo>
                  <a:lnTo>
                    <a:pt x="23696" y="11634"/>
                  </a:lnTo>
                  <a:cubicBezTo>
                    <a:pt x="23696" y="11706"/>
                    <a:pt x="23661" y="11777"/>
                    <a:pt x="23661" y="11849"/>
                  </a:cubicBezTo>
                  <a:cubicBezTo>
                    <a:pt x="23553" y="11992"/>
                    <a:pt x="23482" y="12135"/>
                    <a:pt x="23374" y="12278"/>
                  </a:cubicBezTo>
                  <a:lnTo>
                    <a:pt x="23303" y="12350"/>
                  </a:lnTo>
                  <a:lnTo>
                    <a:pt x="23159" y="12421"/>
                  </a:lnTo>
                  <a:cubicBezTo>
                    <a:pt x="23052" y="12457"/>
                    <a:pt x="22945" y="12493"/>
                    <a:pt x="22801" y="12529"/>
                  </a:cubicBezTo>
                  <a:lnTo>
                    <a:pt x="22050" y="12565"/>
                  </a:lnTo>
                  <a:cubicBezTo>
                    <a:pt x="21799" y="12565"/>
                    <a:pt x="21549" y="12636"/>
                    <a:pt x="21298" y="12636"/>
                  </a:cubicBezTo>
                  <a:cubicBezTo>
                    <a:pt x="21048" y="12672"/>
                    <a:pt x="20833" y="12672"/>
                    <a:pt x="20582" y="12708"/>
                  </a:cubicBezTo>
                  <a:lnTo>
                    <a:pt x="20045" y="12708"/>
                  </a:lnTo>
                  <a:cubicBezTo>
                    <a:pt x="19795" y="12708"/>
                    <a:pt x="19544" y="12779"/>
                    <a:pt x="19294" y="12887"/>
                  </a:cubicBezTo>
                  <a:cubicBezTo>
                    <a:pt x="19079" y="12923"/>
                    <a:pt x="18971" y="13102"/>
                    <a:pt x="18936" y="13316"/>
                  </a:cubicBezTo>
                  <a:cubicBezTo>
                    <a:pt x="18971" y="13388"/>
                    <a:pt x="18971" y="13424"/>
                    <a:pt x="18971" y="13460"/>
                  </a:cubicBezTo>
                  <a:cubicBezTo>
                    <a:pt x="18792" y="13710"/>
                    <a:pt x="18649" y="13889"/>
                    <a:pt x="18435" y="14068"/>
                  </a:cubicBezTo>
                  <a:cubicBezTo>
                    <a:pt x="18291" y="14175"/>
                    <a:pt x="18148" y="14247"/>
                    <a:pt x="18005" y="14319"/>
                  </a:cubicBezTo>
                  <a:cubicBezTo>
                    <a:pt x="17862" y="14354"/>
                    <a:pt x="17754" y="14390"/>
                    <a:pt x="17611" y="14426"/>
                  </a:cubicBezTo>
                  <a:lnTo>
                    <a:pt x="17432" y="14426"/>
                  </a:lnTo>
                  <a:cubicBezTo>
                    <a:pt x="17182" y="14390"/>
                    <a:pt x="16931" y="14354"/>
                    <a:pt x="16645" y="14319"/>
                  </a:cubicBezTo>
                  <a:cubicBezTo>
                    <a:pt x="16537" y="14319"/>
                    <a:pt x="16430" y="14283"/>
                    <a:pt x="16287" y="14283"/>
                  </a:cubicBezTo>
                  <a:cubicBezTo>
                    <a:pt x="16234" y="14272"/>
                    <a:pt x="16179" y="14268"/>
                    <a:pt x="16122" y="14268"/>
                  </a:cubicBezTo>
                  <a:cubicBezTo>
                    <a:pt x="15985" y="14268"/>
                    <a:pt x="15841" y="14293"/>
                    <a:pt x="15714" y="14319"/>
                  </a:cubicBezTo>
                  <a:cubicBezTo>
                    <a:pt x="15607" y="14319"/>
                    <a:pt x="15499" y="14354"/>
                    <a:pt x="15392" y="14354"/>
                  </a:cubicBezTo>
                  <a:cubicBezTo>
                    <a:pt x="15249" y="14426"/>
                    <a:pt x="15106" y="14462"/>
                    <a:pt x="14962" y="14533"/>
                  </a:cubicBezTo>
                  <a:cubicBezTo>
                    <a:pt x="14819" y="14569"/>
                    <a:pt x="14640" y="14641"/>
                    <a:pt x="14533" y="14712"/>
                  </a:cubicBezTo>
                  <a:cubicBezTo>
                    <a:pt x="14139" y="14891"/>
                    <a:pt x="13745" y="15070"/>
                    <a:pt x="13352" y="15249"/>
                  </a:cubicBezTo>
                  <a:cubicBezTo>
                    <a:pt x="13065" y="15392"/>
                    <a:pt x="12743" y="15464"/>
                    <a:pt x="12421" y="15536"/>
                  </a:cubicBezTo>
                  <a:cubicBezTo>
                    <a:pt x="12314" y="15553"/>
                    <a:pt x="12197" y="15562"/>
                    <a:pt x="12076" y="15562"/>
                  </a:cubicBezTo>
                  <a:cubicBezTo>
                    <a:pt x="11956" y="15562"/>
                    <a:pt x="11830" y="15553"/>
                    <a:pt x="11705" y="15536"/>
                  </a:cubicBezTo>
                  <a:cubicBezTo>
                    <a:pt x="11419" y="15500"/>
                    <a:pt x="11132" y="15428"/>
                    <a:pt x="10846" y="15357"/>
                  </a:cubicBezTo>
                  <a:cubicBezTo>
                    <a:pt x="10667" y="15321"/>
                    <a:pt x="10452" y="15285"/>
                    <a:pt x="10273" y="15285"/>
                  </a:cubicBezTo>
                  <a:cubicBezTo>
                    <a:pt x="10059" y="15285"/>
                    <a:pt x="9880" y="15285"/>
                    <a:pt x="9665" y="15357"/>
                  </a:cubicBezTo>
                  <a:cubicBezTo>
                    <a:pt x="9343" y="15428"/>
                    <a:pt x="8985" y="15536"/>
                    <a:pt x="8663" y="15679"/>
                  </a:cubicBezTo>
                  <a:cubicBezTo>
                    <a:pt x="8340" y="15822"/>
                    <a:pt x="8018" y="15894"/>
                    <a:pt x="7696" y="15965"/>
                  </a:cubicBezTo>
                  <a:lnTo>
                    <a:pt x="7195" y="15965"/>
                  </a:lnTo>
                  <a:cubicBezTo>
                    <a:pt x="7016" y="15929"/>
                    <a:pt x="6873" y="15894"/>
                    <a:pt x="6730" y="15858"/>
                  </a:cubicBezTo>
                  <a:cubicBezTo>
                    <a:pt x="6658" y="15822"/>
                    <a:pt x="6586" y="15750"/>
                    <a:pt x="6479" y="15715"/>
                  </a:cubicBezTo>
                  <a:cubicBezTo>
                    <a:pt x="6193" y="15428"/>
                    <a:pt x="5942" y="15106"/>
                    <a:pt x="5620" y="14820"/>
                  </a:cubicBezTo>
                  <a:cubicBezTo>
                    <a:pt x="5334" y="14569"/>
                    <a:pt x="5011" y="14354"/>
                    <a:pt x="4618" y="14283"/>
                  </a:cubicBezTo>
                  <a:cubicBezTo>
                    <a:pt x="4439" y="14247"/>
                    <a:pt x="4260" y="14211"/>
                    <a:pt x="4045" y="14211"/>
                  </a:cubicBezTo>
                  <a:lnTo>
                    <a:pt x="3508" y="14140"/>
                  </a:lnTo>
                  <a:cubicBezTo>
                    <a:pt x="3329" y="14104"/>
                    <a:pt x="3150" y="14068"/>
                    <a:pt x="2971" y="13996"/>
                  </a:cubicBezTo>
                  <a:cubicBezTo>
                    <a:pt x="2864" y="13961"/>
                    <a:pt x="2792" y="13889"/>
                    <a:pt x="2685" y="13853"/>
                  </a:cubicBezTo>
                  <a:cubicBezTo>
                    <a:pt x="2542" y="13710"/>
                    <a:pt x="2363" y="13531"/>
                    <a:pt x="2255" y="13388"/>
                  </a:cubicBezTo>
                  <a:cubicBezTo>
                    <a:pt x="2076" y="13173"/>
                    <a:pt x="1933" y="12923"/>
                    <a:pt x="1826" y="12672"/>
                  </a:cubicBezTo>
                  <a:cubicBezTo>
                    <a:pt x="1754" y="12493"/>
                    <a:pt x="1683" y="12278"/>
                    <a:pt x="1647" y="12064"/>
                  </a:cubicBezTo>
                  <a:cubicBezTo>
                    <a:pt x="1611" y="11777"/>
                    <a:pt x="1647" y="11491"/>
                    <a:pt x="1611" y="11169"/>
                  </a:cubicBezTo>
                  <a:cubicBezTo>
                    <a:pt x="1611" y="11025"/>
                    <a:pt x="1575" y="10882"/>
                    <a:pt x="1539" y="10739"/>
                  </a:cubicBezTo>
                  <a:cubicBezTo>
                    <a:pt x="1468" y="10560"/>
                    <a:pt x="1396" y="10381"/>
                    <a:pt x="1325" y="10238"/>
                  </a:cubicBezTo>
                  <a:lnTo>
                    <a:pt x="1325" y="10166"/>
                  </a:lnTo>
                  <a:cubicBezTo>
                    <a:pt x="1253" y="10059"/>
                    <a:pt x="1217" y="9952"/>
                    <a:pt x="1217" y="9844"/>
                  </a:cubicBezTo>
                  <a:cubicBezTo>
                    <a:pt x="1217" y="9808"/>
                    <a:pt x="1217" y="9737"/>
                    <a:pt x="1217" y="9701"/>
                  </a:cubicBezTo>
                  <a:cubicBezTo>
                    <a:pt x="1253" y="9629"/>
                    <a:pt x="1289" y="9558"/>
                    <a:pt x="1325" y="9486"/>
                  </a:cubicBezTo>
                  <a:cubicBezTo>
                    <a:pt x="1504" y="9272"/>
                    <a:pt x="1718" y="9093"/>
                    <a:pt x="1933" y="8914"/>
                  </a:cubicBezTo>
                  <a:cubicBezTo>
                    <a:pt x="2041" y="8842"/>
                    <a:pt x="2148" y="8770"/>
                    <a:pt x="2255" y="8699"/>
                  </a:cubicBezTo>
                  <a:lnTo>
                    <a:pt x="2255" y="8806"/>
                  </a:lnTo>
                  <a:lnTo>
                    <a:pt x="2255" y="8878"/>
                  </a:lnTo>
                  <a:cubicBezTo>
                    <a:pt x="2255" y="8985"/>
                    <a:pt x="2255" y="9093"/>
                    <a:pt x="2291" y="9164"/>
                  </a:cubicBezTo>
                  <a:lnTo>
                    <a:pt x="2291" y="9272"/>
                  </a:lnTo>
                  <a:cubicBezTo>
                    <a:pt x="2291" y="9379"/>
                    <a:pt x="2363" y="9451"/>
                    <a:pt x="2398" y="9522"/>
                  </a:cubicBezTo>
                  <a:cubicBezTo>
                    <a:pt x="2470" y="9629"/>
                    <a:pt x="2542" y="9737"/>
                    <a:pt x="2685" y="9808"/>
                  </a:cubicBezTo>
                  <a:cubicBezTo>
                    <a:pt x="2800" y="9878"/>
                    <a:pt x="2931" y="9917"/>
                    <a:pt x="3057" y="9917"/>
                  </a:cubicBezTo>
                  <a:cubicBezTo>
                    <a:pt x="3126" y="9917"/>
                    <a:pt x="3194" y="9905"/>
                    <a:pt x="3258" y="9880"/>
                  </a:cubicBezTo>
                  <a:cubicBezTo>
                    <a:pt x="3401" y="9844"/>
                    <a:pt x="3508" y="9773"/>
                    <a:pt x="3615" y="9701"/>
                  </a:cubicBezTo>
                  <a:lnTo>
                    <a:pt x="3723" y="9522"/>
                  </a:lnTo>
                  <a:cubicBezTo>
                    <a:pt x="3794" y="9415"/>
                    <a:pt x="3866" y="9272"/>
                    <a:pt x="3830" y="9128"/>
                  </a:cubicBezTo>
                  <a:cubicBezTo>
                    <a:pt x="3830" y="8949"/>
                    <a:pt x="3830" y="8735"/>
                    <a:pt x="3794" y="8556"/>
                  </a:cubicBezTo>
                  <a:cubicBezTo>
                    <a:pt x="3794" y="8341"/>
                    <a:pt x="3794" y="8233"/>
                    <a:pt x="3794" y="8090"/>
                  </a:cubicBezTo>
                  <a:cubicBezTo>
                    <a:pt x="3794" y="7732"/>
                    <a:pt x="3794" y="7374"/>
                    <a:pt x="3830" y="7052"/>
                  </a:cubicBezTo>
                  <a:cubicBezTo>
                    <a:pt x="3866" y="6909"/>
                    <a:pt x="3902" y="6766"/>
                    <a:pt x="3938" y="6659"/>
                  </a:cubicBezTo>
                  <a:cubicBezTo>
                    <a:pt x="4009" y="6551"/>
                    <a:pt x="4045" y="6444"/>
                    <a:pt x="4117" y="6336"/>
                  </a:cubicBezTo>
                  <a:cubicBezTo>
                    <a:pt x="4224" y="6193"/>
                    <a:pt x="4331" y="6086"/>
                    <a:pt x="4475" y="5978"/>
                  </a:cubicBezTo>
                  <a:cubicBezTo>
                    <a:pt x="4618" y="5871"/>
                    <a:pt x="4761" y="5799"/>
                    <a:pt x="4940" y="5728"/>
                  </a:cubicBezTo>
                  <a:cubicBezTo>
                    <a:pt x="5226" y="5620"/>
                    <a:pt x="5513" y="5513"/>
                    <a:pt x="5799" y="5477"/>
                  </a:cubicBezTo>
                  <a:cubicBezTo>
                    <a:pt x="6085" y="5477"/>
                    <a:pt x="6336" y="5406"/>
                    <a:pt x="6586" y="5298"/>
                  </a:cubicBezTo>
                  <a:cubicBezTo>
                    <a:pt x="6694" y="5227"/>
                    <a:pt x="6801" y="5155"/>
                    <a:pt x="6873" y="5048"/>
                  </a:cubicBezTo>
                  <a:cubicBezTo>
                    <a:pt x="6980" y="4940"/>
                    <a:pt x="7052" y="4833"/>
                    <a:pt x="7123" y="4726"/>
                  </a:cubicBezTo>
                  <a:cubicBezTo>
                    <a:pt x="7159" y="4618"/>
                    <a:pt x="7231" y="4511"/>
                    <a:pt x="7302" y="4403"/>
                  </a:cubicBezTo>
                  <a:cubicBezTo>
                    <a:pt x="7374" y="4189"/>
                    <a:pt x="7517" y="4010"/>
                    <a:pt x="7624" y="3831"/>
                  </a:cubicBezTo>
                  <a:cubicBezTo>
                    <a:pt x="7696" y="3759"/>
                    <a:pt x="7803" y="3688"/>
                    <a:pt x="7875" y="3580"/>
                  </a:cubicBezTo>
                  <a:cubicBezTo>
                    <a:pt x="8018" y="3473"/>
                    <a:pt x="8197" y="3401"/>
                    <a:pt x="8340" y="3330"/>
                  </a:cubicBezTo>
                  <a:cubicBezTo>
                    <a:pt x="8448" y="3294"/>
                    <a:pt x="8555" y="3258"/>
                    <a:pt x="8627" y="3222"/>
                  </a:cubicBezTo>
                  <a:lnTo>
                    <a:pt x="9414" y="3222"/>
                  </a:lnTo>
                  <a:cubicBezTo>
                    <a:pt x="9522" y="3258"/>
                    <a:pt x="9629" y="3294"/>
                    <a:pt x="9772" y="3294"/>
                  </a:cubicBezTo>
                  <a:cubicBezTo>
                    <a:pt x="9951" y="3365"/>
                    <a:pt x="10130" y="3401"/>
                    <a:pt x="10309" y="3437"/>
                  </a:cubicBezTo>
                  <a:cubicBezTo>
                    <a:pt x="10416" y="3473"/>
                    <a:pt x="10524" y="3473"/>
                    <a:pt x="10631" y="3473"/>
                  </a:cubicBezTo>
                  <a:lnTo>
                    <a:pt x="10810" y="3437"/>
                  </a:lnTo>
                  <a:cubicBezTo>
                    <a:pt x="10882" y="3437"/>
                    <a:pt x="10989" y="3401"/>
                    <a:pt x="11061" y="3365"/>
                  </a:cubicBezTo>
                  <a:cubicBezTo>
                    <a:pt x="11240" y="3258"/>
                    <a:pt x="11383" y="3043"/>
                    <a:pt x="11419" y="2828"/>
                  </a:cubicBezTo>
                  <a:lnTo>
                    <a:pt x="11455" y="2793"/>
                  </a:lnTo>
                  <a:cubicBezTo>
                    <a:pt x="11490" y="2721"/>
                    <a:pt x="11526" y="2685"/>
                    <a:pt x="11562" y="2614"/>
                  </a:cubicBezTo>
                  <a:lnTo>
                    <a:pt x="11741" y="2471"/>
                  </a:lnTo>
                  <a:lnTo>
                    <a:pt x="11777" y="2399"/>
                  </a:lnTo>
                  <a:cubicBezTo>
                    <a:pt x="11920" y="2292"/>
                    <a:pt x="12099" y="2220"/>
                    <a:pt x="12278" y="2148"/>
                  </a:cubicBezTo>
                  <a:lnTo>
                    <a:pt x="12457" y="2077"/>
                  </a:lnTo>
                  <a:lnTo>
                    <a:pt x="12815" y="2077"/>
                  </a:lnTo>
                  <a:lnTo>
                    <a:pt x="13244" y="2113"/>
                  </a:lnTo>
                  <a:lnTo>
                    <a:pt x="13710" y="2113"/>
                  </a:lnTo>
                  <a:cubicBezTo>
                    <a:pt x="13853" y="2113"/>
                    <a:pt x="13960" y="2113"/>
                    <a:pt x="14103" y="2148"/>
                  </a:cubicBezTo>
                  <a:lnTo>
                    <a:pt x="14569" y="2184"/>
                  </a:lnTo>
                  <a:cubicBezTo>
                    <a:pt x="14676" y="2220"/>
                    <a:pt x="14748" y="2220"/>
                    <a:pt x="14855" y="2256"/>
                  </a:cubicBezTo>
                  <a:cubicBezTo>
                    <a:pt x="14712" y="2399"/>
                    <a:pt x="14569" y="2542"/>
                    <a:pt x="14461" y="2685"/>
                  </a:cubicBezTo>
                  <a:cubicBezTo>
                    <a:pt x="14139" y="3043"/>
                    <a:pt x="13924" y="3509"/>
                    <a:pt x="13889" y="4010"/>
                  </a:cubicBezTo>
                  <a:cubicBezTo>
                    <a:pt x="13889" y="4224"/>
                    <a:pt x="14032" y="4403"/>
                    <a:pt x="14247" y="4403"/>
                  </a:cubicBezTo>
                  <a:cubicBezTo>
                    <a:pt x="14426" y="4368"/>
                    <a:pt x="14604" y="4224"/>
                    <a:pt x="14604" y="4010"/>
                  </a:cubicBezTo>
                  <a:cubicBezTo>
                    <a:pt x="14640" y="3902"/>
                    <a:pt x="14640" y="3795"/>
                    <a:pt x="14676" y="3688"/>
                  </a:cubicBezTo>
                  <a:cubicBezTo>
                    <a:pt x="14748" y="3544"/>
                    <a:pt x="14855" y="3401"/>
                    <a:pt x="14962" y="3258"/>
                  </a:cubicBezTo>
                  <a:cubicBezTo>
                    <a:pt x="15106" y="3079"/>
                    <a:pt x="15285" y="2900"/>
                    <a:pt x="15499" y="2721"/>
                  </a:cubicBezTo>
                  <a:cubicBezTo>
                    <a:pt x="15643" y="2614"/>
                    <a:pt x="15786" y="2542"/>
                    <a:pt x="15929" y="2471"/>
                  </a:cubicBezTo>
                  <a:cubicBezTo>
                    <a:pt x="16179" y="2363"/>
                    <a:pt x="16394" y="2327"/>
                    <a:pt x="16645" y="2292"/>
                  </a:cubicBezTo>
                  <a:lnTo>
                    <a:pt x="17074" y="2256"/>
                  </a:lnTo>
                  <a:lnTo>
                    <a:pt x="17504" y="2256"/>
                  </a:lnTo>
                  <a:cubicBezTo>
                    <a:pt x="17790" y="2220"/>
                    <a:pt x="18077" y="2148"/>
                    <a:pt x="18327" y="1969"/>
                  </a:cubicBezTo>
                  <a:cubicBezTo>
                    <a:pt x="18435" y="1898"/>
                    <a:pt x="18542" y="1826"/>
                    <a:pt x="18649" y="1790"/>
                  </a:cubicBezTo>
                  <a:cubicBezTo>
                    <a:pt x="18792" y="1719"/>
                    <a:pt x="18900" y="1647"/>
                    <a:pt x="19043" y="1576"/>
                  </a:cubicBezTo>
                  <a:cubicBezTo>
                    <a:pt x="19186" y="1540"/>
                    <a:pt x="19329" y="1468"/>
                    <a:pt x="19473" y="1468"/>
                  </a:cubicBezTo>
                  <a:cubicBezTo>
                    <a:pt x="19598" y="1450"/>
                    <a:pt x="19723" y="1441"/>
                    <a:pt x="19848" y="1441"/>
                  </a:cubicBezTo>
                  <a:close/>
                  <a:moveTo>
                    <a:pt x="20081" y="1"/>
                  </a:moveTo>
                  <a:cubicBezTo>
                    <a:pt x="19866" y="1"/>
                    <a:pt x="19616" y="36"/>
                    <a:pt x="19365" y="72"/>
                  </a:cubicBezTo>
                  <a:cubicBezTo>
                    <a:pt x="19186" y="108"/>
                    <a:pt x="19007" y="144"/>
                    <a:pt x="18864" y="215"/>
                  </a:cubicBezTo>
                  <a:cubicBezTo>
                    <a:pt x="18685" y="287"/>
                    <a:pt x="18506" y="394"/>
                    <a:pt x="18363" y="466"/>
                  </a:cubicBezTo>
                  <a:cubicBezTo>
                    <a:pt x="18077" y="681"/>
                    <a:pt x="17826" y="931"/>
                    <a:pt x="17611" y="1182"/>
                  </a:cubicBezTo>
                  <a:cubicBezTo>
                    <a:pt x="17540" y="1218"/>
                    <a:pt x="17468" y="1254"/>
                    <a:pt x="17396" y="1289"/>
                  </a:cubicBezTo>
                  <a:cubicBezTo>
                    <a:pt x="17182" y="1361"/>
                    <a:pt x="16967" y="1397"/>
                    <a:pt x="16752" y="1432"/>
                  </a:cubicBezTo>
                  <a:cubicBezTo>
                    <a:pt x="16358" y="1504"/>
                    <a:pt x="16000" y="1611"/>
                    <a:pt x="15643" y="1790"/>
                  </a:cubicBezTo>
                  <a:lnTo>
                    <a:pt x="15607" y="1790"/>
                  </a:lnTo>
                  <a:cubicBezTo>
                    <a:pt x="15571" y="1755"/>
                    <a:pt x="15499" y="1719"/>
                    <a:pt x="15464" y="1683"/>
                  </a:cubicBezTo>
                  <a:cubicBezTo>
                    <a:pt x="15356" y="1647"/>
                    <a:pt x="15249" y="1611"/>
                    <a:pt x="15141" y="1576"/>
                  </a:cubicBezTo>
                  <a:cubicBezTo>
                    <a:pt x="14927" y="1504"/>
                    <a:pt x="14748" y="1468"/>
                    <a:pt x="14533" y="1432"/>
                  </a:cubicBezTo>
                  <a:cubicBezTo>
                    <a:pt x="14318" y="1361"/>
                    <a:pt x="14103" y="1325"/>
                    <a:pt x="13853" y="1289"/>
                  </a:cubicBezTo>
                  <a:lnTo>
                    <a:pt x="13244" y="1218"/>
                  </a:lnTo>
                  <a:cubicBezTo>
                    <a:pt x="13065" y="1182"/>
                    <a:pt x="12922" y="1182"/>
                    <a:pt x="12743" y="1182"/>
                  </a:cubicBezTo>
                  <a:lnTo>
                    <a:pt x="12564" y="1182"/>
                  </a:lnTo>
                  <a:cubicBezTo>
                    <a:pt x="12457" y="1182"/>
                    <a:pt x="12314" y="1218"/>
                    <a:pt x="12170" y="1218"/>
                  </a:cubicBezTo>
                  <a:cubicBezTo>
                    <a:pt x="11991" y="1289"/>
                    <a:pt x="11812" y="1325"/>
                    <a:pt x="11634" y="1432"/>
                  </a:cubicBezTo>
                  <a:cubicBezTo>
                    <a:pt x="11311" y="1611"/>
                    <a:pt x="11025" y="1826"/>
                    <a:pt x="10703" y="2005"/>
                  </a:cubicBezTo>
                  <a:cubicBezTo>
                    <a:pt x="10595" y="1934"/>
                    <a:pt x="10488" y="1898"/>
                    <a:pt x="10381" y="1826"/>
                  </a:cubicBezTo>
                  <a:cubicBezTo>
                    <a:pt x="10273" y="1790"/>
                    <a:pt x="10059" y="1683"/>
                    <a:pt x="9880" y="1647"/>
                  </a:cubicBezTo>
                  <a:cubicBezTo>
                    <a:pt x="9772" y="1611"/>
                    <a:pt x="9629" y="1576"/>
                    <a:pt x="9486" y="1540"/>
                  </a:cubicBezTo>
                  <a:cubicBezTo>
                    <a:pt x="9199" y="1468"/>
                    <a:pt x="8842" y="1468"/>
                    <a:pt x="8519" y="1468"/>
                  </a:cubicBezTo>
                  <a:cubicBezTo>
                    <a:pt x="8340" y="1468"/>
                    <a:pt x="8161" y="1468"/>
                    <a:pt x="7982" y="1540"/>
                  </a:cubicBezTo>
                  <a:cubicBezTo>
                    <a:pt x="7768" y="1576"/>
                    <a:pt x="7553" y="1683"/>
                    <a:pt x="7338" y="1755"/>
                  </a:cubicBezTo>
                  <a:cubicBezTo>
                    <a:pt x="7088" y="1898"/>
                    <a:pt x="6801" y="2077"/>
                    <a:pt x="6586" y="2292"/>
                  </a:cubicBezTo>
                  <a:cubicBezTo>
                    <a:pt x="6479" y="2363"/>
                    <a:pt x="6407" y="2471"/>
                    <a:pt x="6336" y="2578"/>
                  </a:cubicBezTo>
                  <a:cubicBezTo>
                    <a:pt x="6193" y="2721"/>
                    <a:pt x="6085" y="2864"/>
                    <a:pt x="5978" y="3043"/>
                  </a:cubicBezTo>
                  <a:cubicBezTo>
                    <a:pt x="5978" y="3115"/>
                    <a:pt x="5942" y="3186"/>
                    <a:pt x="5906" y="3222"/>
                  </a:cubicBezTo>
                  <a:cubicBezTo>
                    <a:pt x="5871" y="3294"/>
                    <a:pt x="5835" y="3437"/>
                    <a:pt x="5763" y="3544"/>
                  </a:cubicBezTo>
                  <a:cubicBezTo>
                    <a:pt x="5727" y="3652"/>
                    <a:pt x="5692" y="3795"/>
                    <a:pt x="5692" y="3902"/>
                  </a:cubicBezTo>
                  <a:cubicBezTo>
                    <a:pt x="5692" y="3974"/>
                    <a:pt x="5692" y="4010"/>
                    <a:pt x="5656" y="4046"/>
                  </a:cubicBezTo>
                  <a:cubicBezTo>
                    <a:pt x="5656" y="4081"/>
                    <a:pt x="5656" y="4117"/>
                    <a:pt x="5656" y="4153"/>
                  </a:cubicBezTo>
                  <a:cubicBezTo>
                    <a:pt x="5441" y="4224"/>
                    <a:pt x="5190" y="4260"/>
                    <a:pt x="4976" y="4332"/>
                  </a:cubicBezTo>
                  <a:cubicBezTo>
                    <a:pt x="4761" y="4403"/>
                    <a:pt x="4546" y="4475"/>
                    <a:pt x="4331" y="4582"/>
                  </a:cubicBezTo>
                  <a:cubicBezTo>
                    <a:pt x="4152" y="4690"/>
                    <a:pt x="3973" y="4797"/>
                    <a:pt x="3830" y="4905"/>
                  </a:cubicBezTo>
                  <a:cubicBezTo>
                    <a:pt x="3651" y="5048"/>
                    <a:pt x="3508" y="5155"/>
                    <a:pt x="3365" y="5334"/>
                  </a:cubicBezTo>
                  <a:cubicBezTo>
                    <a:pt x="3222" y="5477"/>
                    <a:pt x="3114" y="5656"/>
                    <a:pt x="3007" y="5835"/>
                  </a:cubicBezTo>
                  <a:cubicBezTo>
                    <a:pt x="2864" y="6014"/>
                    <a:pt x="2756" y="6229"/>
                    <a:pt x="2649" y="6444"/>
                  </a:cubicBezTo>
                  <a:cubicBezTo>
                    <a:pt x="2577" y="6623"/>
                    <a:pt x="2506" y="6837"/>
                    <a:pt x="2506" y="7052"/>
                  </a:cubicBezTo>
                  <a:lnTo>
                    <a:pt x="2506" y="7160"/>
                  </a:lnTo>
                  <a:cubicBezTo>
                    <a:pt x="2148" y="7303"/>
                    <a:pt x="1790" y="7446"/>
                    <a:pt x="1504" y="7661"/>
                  </a:cubicBezTo>
                  <a:cubicBezTo>
                    <a:pt x="1110" y="7876"/>
                    <a:pt x="788" y="8162"/>
                    <a:pt x="501" y="8484"/>
                  </a:cubicBezTo>
                  <a:cubicBezTo>
                    <a:pt x="215" y="8806"/>
                    <a:pt x="36" y="9236"/>
                    <a:pt x="0" y="9701"/>
                  </a:cubicBezTo>
                  <a:cubicBezTo>
                    <a:pt x="72" y="10131"/>
                    <a:pt x="215" y="10560"/>
                    <a:pt x="466" y="10918"/>
                  </a:cubicBezTo>
                  <a:cubicBezTo>
                    <a:pt x="501" y="10990"/>
                    <a:pt x="501" y="11061"/>
                    <a:pt x="537" y="11169"/>
                  </a:cubicBezTo>
                  <a:cubicBezTo>
                    <a:pt x="537" y="11348"/>
                    <a:pt x="537" y="11562"/>
                    <a:pt x="537" y="11741"/>
                  </a:cubicBezTo>
                  <a:cubicBezTo>
                    <a:pt x="501" y="11885"/>
                    <a:pt x="501" y="12064"/>
                    <a:pt x="537" y="12207"/>
                  </a:cubicBezTo>
                  <a:cubicBezTo>
                    <a:pt x="537" y="12350"/>
                    <a:pt x="573" y="12493"/>
                    <a:pt x="609" y="12636"/>
                  </a:cubicBezTo>
                  <a:cubicBezTo>
                    <a:pt x="680" y="12958"/>
                    <a:pt x="788" y="13245"/>
                    <a:pt x="895" y="13495"/>
                  </a:cubicBezTo>
                  <a:cubicBezTo>
                    <a:pt x="1002" y="13746"/>
                    <a:pt x="1146" y="13996"/>
                    <a:pt x="1325" y="14211"/>
                  </a:cubicBezTo>
                  <a:cubicBezTo>
                    <a:pt x="1611" y="14677"/>
                    <a:pt x="2041" y="15034"/>
                    <a:pt x="2542" y="15285"/>
                  </a:cubicBezTo>
                  <a:cubicBezTo>
                    <a:pt x="2685" y="15357"/>
                    <a:pt x="2864" y="15428"/>
                    <a:pt x="3007" y="15464"/>
                  </a:cubicBezTo>
                  <a:cubicBezTo>
                    <a:pt x="3150" y="15500"/>
                    <a:pt x="3293" y="15536"/>
                    <a:pt x="3472" y="15536"/>
                  </a:cubicBezTo>
                  <a:cubicBezTo>
                    <a:pt x="3723" y="15607"/>
                    <a:pt x="4009" y="15607"/>
                    <a:pt x="4296" y="15643"/>
                  </a:cubicBezTo>
                  <a:cubicBezTo>
                    <a:pt x="4403" y="15643"/>
                    <a:pt x="4475" y="15679"/>
                    <a:pt x="4582" y="15715"/>
                  </a:cubicBezTo>
                  <a:cubicBezTo>
                    <a:pt x="4654" y="15750"/>
                    <a:pt x="4725" y="15822"/>
                    <a:pt x="4832" y="15858"/>
                  </a:cubicBezTo>
                  <a:cubicBezTo>
                    <a:pt x="5011" y="16037"/>
                    <a:pt x="5190" y="16180"/>
                    <a:pt x="5369" y="16359"/>
                  </a:cubicBezTo>
                  <a:cubicBezTo>
                    <a:pt x="5548" y="16574"/>
                    <a:pt x="5727" y="16753"/>
                    <a:pt x="5978" y="16896"/>
                  </a:cubicBezTo>
                  <a:cubicBezTo>
                    <a:pt x="6228" y="17075"/>
                    <a:pt x="6515" y="17182"/>
                    <a:pt x="6837" y="17218"/>
                  </a:cubicBezTo>
                  <a:cubicBezTo>
                    <a:pt x="7088" y="17290"/>
                    <a:pt x="7338" y="17290"/>
                    <a:pt x="7624" y="17290"/>
                  </a:cubicBezTo>
                  <a:cubicBezTo>
                    <a:pt x="7911" y="17290"/>
                    <a:pt x="8197" y="17254"/>
                    <a:pt x="8519" y="17146"/>
                  </a:cubicBezTo>
                  <a:cubicBezTo>
                    <a:pt x="9020" y="17039"/>
                    <a:pt x="9522" y="16788"/>
                    <a:pt x="10023" y="16717"/>
                  </a:cubicBezTo>
                  <a:lnTo>
                    <a:pt x="10238" y="16717"/>
                  </a:lnTo>
                  <a:cubicBezTo>
                    <a:pt x="10524" y="16788"/>
                    <a:pt x="10810" y="16860"/>
                    <a:pt x="11061" y="16967"/>
                  </a:cubicBezTo>
                  <a:cubicBezTo>
                    <a:pt x="11419" y="17075"/>
                    <a:pt x="11777" y="17146"/>
                    <a:pt x="12170" y="17182"/>
                  </a:cubicBezTo>
                  <a:cubicBezTo>
                    <a:pt x="12257" y="17192"/>
                    <a:pt x="12346" y="17196"/>
                    <a:pt x="12436" y="17196"/>
                  </a:cubicBezTo>
                  <a:cubicBezTo>
                    <a:pt x="12684" y="17196"/>
                    <a:pt x="12946" y="17163"/>
                    <a:pt x="13208" y="17111"/>
                  </a:cubicBezTo>
                  <a:cubicBezTo>
                    <a:pt x="13531" y="17075"/>
                    <a:pt x="13853" y="16967"/>
                    <a:pt x="14175" y="16860"/>
                  </a:cubicBezTo>
                  <a:cubicBezTo>
                    <a:pt x="14282" y="16788"/>
                    <a:pt x="14390" y="16753"/>
                    <a:pt x="14497" y="16717"/>
                  </a:cubicBezTo>
                  <a:lnTo>
                    <a:pt x="15034" y="16502"/>
                  </a:lnTo>
                  <a:cubicBezTo>
                    <a:pt x="15249" y="16395"/>
                    <a:pt x="15464" y="16287"/>
                    <a:pt x="15714" y="16180"/>
                  </a:cubicBezTo>
                  <a:cubicBezTo>
                    <a:pt x="15893" y="16108"/>
                    <a:pt x="16072" y="16073"/>
                    <a:pt x="16251" y="16037"/>
                  </a:cubicBezTo>
                  <a:cubicBezTo>
                    <a:pt x="16358" y="16019"/>
                    <a:pt x="16466" y="16010"/>
                    <a:pt x="16573" y="16010"/>
                  </a:cubicBezTo>
                  <a:cubicBezTo>
                    <a:pt x="16681" y="16010"/>
                    <a:pt x="16788" y="16019"/>
                    <a:pt x="16895" y="16037"/>
                  </a:cubicBezTo>
                  <a:lnTo>
                    <a:pt x="17253" y="16037"/>
                  </a:lnTo>
                  <a:cubicBezTo>
                    <a:pt x="17432" y="16037"/>
                    <a:pt x="17611" y="16037"/>
                    <a:pt x="17790" y="16001"/>
                  </a:cubicBezTo>
                  <a:cubicBezTo>
                    <a:pt x="18077" y="15929"/>
                    <a:pt x="18363" y="15858"/>
                    <a:pt x="18613" y="15715"/>
                  </a:cubicBezTo>
                  <a:cubicBezTo>
                    <a:pt x="19043" y="15500"/>
                    <a:pt x="19401" y="15178"/>
                    <a:pt x="19723" y="14784"/>
                  </a:cubicBezTo>
                  <a:cubicBezTo>
                    <a:pt x="19866" y="14605"/>
                    <a:pt x="20009" y="14426"/>
                    <a:pt x="20188" y="14247"/>
                  </a:cubicBezTo>
                  <a:cubicBezTo>
                    <a:pt x="20260" y="14140"/>
                    <a:pt x="20332" y="14032"/>
                    <a:pt x="20439" y="13889"/>
                  </a:cubicBezTo>
                  <a:cubicBezTo>
                    <a:pt x="20654" y="13925"/>
                    <a:pt x="20833" y="13996"/>
                    <a:pt x="21048" y="13996"/>
                  </a:cubicBezTo>
                  <a:cubicBezTo>
                    <a:pt x="21441" y="14068"/>
                    <a:pt x="21871" y="14104"/>
                    <a:pt x="22229" y="14175"/>
                  </a:cubicBezTo>
                  <a:cubicBezTo>
                    <a:pt x="22444" y="14211"/>
                    <a:pt x="22658" y="14211"/>
                    <a:pt x="22873" y="14247"/>
                  </a:cubicBezTo>
                  <a:cubicBezTo>
                    <a:pt x="23159" y="14247"/>
                    <a:pt x="23410" y="14247"/>
                    <a:pt x="23696" y="14211"/>
                  </a:cubicBezTo>
                  <a:cubicBezTo>
                    <a:pt x="23804" y="14175"/>
                    <a:pt x="23875" y="14140"/>
                    <a:pt x="23983" y="14104"/>
                  </a:cubicBezTo>
                  <a:cubicBezTo>
                    <a:pt x="24126" y="14068"/>
                    <a:pt x="24269" y="13996"/>
                    <a:pt x="24412" y="13889"/>
                  </a:cubicBezTo>
                  <a:cubicBezTo>
                    <a:pt x="24663" y="13746"/>
                    <a:pt x="24878" y="13531"/>
                    <a:pt x="25021" y="13281"/>
                  </a:cubicBezTo>
                  <a:cubicBezTo>
                    <a:pt x="25164" y="13102"/>
                    <a:pt x="25271" y="12923"/>
                    <a:pt x="25343" y="12744"/>
                  </a:cubicBezTo>
                  <a:cubicBezTo>
                    <a:pt x="25415" y="12600"/>
                    <a:pt x="25486" y="12457"/>
                    <a:pt x="25522" y="12350"/>
                  </a:cubicBezTo>
                  <a:cubicBezTo>
                    <a:pt x="25558" y="12171"/>
                    <a:pt x="25593" y="11992"/>
                    <a:pt x="25629" y="11813"/>
                  </a:cubicBezTo>
                  <a:cubicBezTo>
                    <a:pt x="25629" y="11634"/>
                    <a:pt x="25629" y="11491"/>
                    <a:pt x="25629" y="11348"/>
                  </a:cubicBezTo>
                  <a:lnTo>
                    <a:pt x="25665" y="11204"/>
                  </a:lnTo>
                  <a:cubicBezTo>
                    <a:pt x="25772" y="11025"/>
                    <a:pt x="25880" y="10846"/>
                    <a:pt x="26023" y="10668"/>
                  </a:cubicBezTo>
                  <a:cubicBezTo>
                    <a:pt x="26202" y="10345"/>
                    <a:pt x="26381" y="10023"/>
                    <a:pt x="26524" y="9665"/>
                  </a:cubicBezTo>
                  <a:cubicBezTo>
                    <a:pt x="26632" y="9379"/>
                    <a:pt x="26703" y="9057"/>
                    <a:pt x="26739" y="8735"/>
                  </a:cubicBezTo>
                  <a:cubicBezTo>
                    <a:pt x="26775" y="8341"/>
                    <a:pt x="26739" y="7983"/>
                    <a:pt x="26667" y="7589"/>
                  </a:cubicBezTo>
                  <a:cubicBezTo>
                    <a:pt x="26596" y="7124"/>
                    <a:pt x="26453" y="6694"/>
                    <a:pt x="26274" y="6265"/>
                  </a:cubicBezTo>
                  <a:cubicBezTo>
                    <a:pt x="26202" y="5978"/>
                    <a:pt x="26059" y="5692"/>
                    <a:pt x="25951" y="5406"/>
                  </a:cubicBezTo>
                  <a:cubicBezTo>
                    <a:pt x="25880" y="5334"/>
                    <a:pt x="25880" y="5227"/>
                    <a:pt x="25844" y="5155"/>
                  </a:cubicBezTo>
                  <a:cubicBezTo>
                    <a:pt x="25844" y="4940"/>
                    <a:pt x="25844" y="4761"/>
                    <a:pt x="25880" y="4582"/>
                  </a:cubicBezTo>
                  <a:cubicBezTo>
                    <a:pt x="25880" y="4475"/>
                    <a:pt x="25916" y="4403"/>
                    <a:pt x="25916" y="4332"/>
                  </a:cubicBezTo>
                  <a:cubicBezTo>
                    <a:pt x="25916" y="4153"/>
                    <a:pt x="25916" y="3974"/>
                    <a:pt x="25916" y="3795"/>
                  </a:cubicBezTo>
                  <a:cubicBezTo>
                    <a:pt x="25916" y="3580"/>
                    <a:pt x="25880" y="3401"/>
                    <a:pt x="25808" y="3222"/>
                  </a:cubicBezTo>
                  <a:cubicBezTo>
                    <a:pt x="25737" y="3043"/>
                    <a:pt x="25629" y="2864"/>
                    <a:pt x="25486" y="2721"/>
                  </a:cubicBezTo>
                  <a:cubicBezTo>
                    <a:pt x="25271" y="2506"/>
                    <a:pt x="25057" y="2327"/>
                    <a:pt x="24806" y="2148"/>
                  </a:cubicBezTo>
                  <a:cubicBezTo>
                    <a:pt x="24376" y="1826"/>
                    <a:pt x="23947" y="1540"/>
                    <a:pt x="23482" y="1254"/>
                  </a:cubicBezTo>
                  <a:lnTo>
                    <a:pt x="22766" y="824"/>
                  </a:lnTo>
                  <a:cubicBezTo>
                    <a:pt x="22408" y="609"/>
                    <a:pt x="22050" y="430"/>
                    <a:pt x="21656" y="287"/>
                  </a:cubicBezTo>
                  <a:cubicBezTo>
                    <a:pt x="21298" y="144"/>
                    <a:pt x="20904" y="72"/>
                    <a:pt x="20511" y="36"/>
                  </a:cubicBezTo>
                  <a:cubicBezTo>
                    <a:pt x="20367" y="36"/>
                    <a:pt x="20224" y="1"/>
                    <a:pt x="200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a:off x="3434600" y="1244500"/>
              <a:ext cx="193300" cy="175525"/>
            </a:xfrm>
            <a:custGeom>
              <a:rect b="b" l="l" r="r" t="t"/>
              <a:pathLst>
                <a:path extrusionOk="0" h="7021" w="7732">
                  <a:moveTo>
                    <a:pt x="3293" y="0"/>
                  </a:moveTo>
                  <a:lnTo>
                    <a:pt x="3007" y="36"/>
                  </a:lnTo>
                  <a:cubicBezTo>
                    <a:pt x="2756" y="72"/>
                    <a:pt x="2542" y="107"/>
                    <a:pt x="2291" y="143"/>
                  </a:cubicBezTo>
                  <a:cubicBezTo>
                    <a:pt x="2076" y="215"/>
                    <a:pt x="1826" y="322"/>
                    <a:pt x="1611" y="430"/>
                  </a:cubicBezTo>
                  <a:cubicBezTo>
                    <a:pt x="1181" y="609"/>
                    <a:pt x="788" y="895"/>
                    <a:pt x="465" y="1253"/>
                  </a:cubicBezTo>
                  <a:cubicBezTo>
                    <a:pt x="143" y="1647"/>
                    <a:pt x="0" y="2148"/>
                    <a:pt x="0" y="2649"/>
                  </a:cubicBezTo>
                  <a:cubicBezTo>
                    <a:pt x="0" y="2756"/>
                    <a:pt x="36" y="2864"/>
                    <a:pt x="36" y="2971"/>
                  </a:cubicBezTo>
                  <a:cubicBezTo>
                    <a:pt x="72" y="3078"/>
                    <a:pt x="107" y="3186"/>
                    <a:pt x="179" y="3329"/>
                  </a:cubicBezTo>
                  <a:cubicBezTo>
                    <a:pt x="215" y="3436"/>
                    <a:pt x="322" y="3544"/>
                    <a:pt x="394" y="3651"/>
                  </a:cubicBezTo>
                  <a:lnTo>
                    <a:pt x="573" y="3866"/>
                  </a:lnTo>
                  <a:cubicBezTo>
                    <a:pt x="609" y="3866"/>
                    <a:pt x="609" y="3902"/>
                    <a:pt x="609" y="3937"/>
                  </a:cubicBezTo>
                  <a:cubicBezTo>
                    <a:pt x="537" y="4439"/>
                    <a:pt x="358" y="4976"/>
                    <a:pt x="573" y="5441"/>
                  </a:cubicBezTo>
                  <a:cubicBezTo>
                    <a:pt x="609" y="5548"/>
                    <a:pt x="644" y="5656"/>
                    <a:pt x="716" y="5763"/>
                  </a:cubicBezTo>
                  <a:cubicBezTo>
                    <a:pt x="788" y="5870"/>
                    <a:pt x="895" y="5978"/>
                    <a:pt x="1002" y="6085"/>
                  </a:cubicBezTo>
                  <a:cubicBezTo>
                    <a:pt x="1038" y="6121"/>
                    <a:pt x="1038" y="6157"/>
                    <a:pt x="1110" y="6157"/>
                  </a:cubicBezTo>
                  <a:cubicBezTo>
                    <a:pt x="1181" y="6228"/>
                    <a:pt x="1253" y="6264"/>
                    <a:pt x="1324" y="6336"/>
                  </a:cubicBezTo>
                  <a:cubicBezTo>
                    <a:pt x="1432" y="6372"/>
                    <a:pt x="1575" y="6443"/>
                    <a:pt x="1718" y="6479"/>
                  </a:cubicBezTo>
                  <a:cubicBezTo>
                    <a:pt x="1870" y="6504"/>
                    <a:pt x="2027" y="6516"/>
                    <a:pt x="2185" y="6516"/>
                  </a:cubicBezTo>
                  <a:cubicBezTo>
                    <a:pt x="2473" y="6516"/>
                    <a:pt x="2765" y="6477"/>
                    <a:pt x="3043" y="6407"/>
                  </a:cubicBezTo>
                  <a:lnTo>
                    <a:pt x="3293" y="6336"/>
                  </a:lnTo>
                  <a:lnTo>
                    <a:pt x="3436" y="6300"/>
                  </a:lnTo>
                  <a:lnTo>
                    <a:pt x="3508" y="6336"/>
                  </a:lnTo>
                  <a:cubicBezTo>
                    <a:pt x="3651" y="6443"/>
                    <a:pt x="3830" y="6586"/>
                    <a:pt x="4009" y="6694"/>
                  </a:cubicBezTo>
                  <a:cubicBezTo>
                    <a:pt x="4356" y="6907"/>
                    <a:pt x="4742" y="7021"/>
                    <a:pt x="5138" y="7021"/>
                  </a:cubicBezTo>
                  <a:cubicBezTo>
                    <a:pt x="5274" y="7021"/>
                    <a:pt x="5411" y="7007"/>
                    <a:pt x="5548" y="6980"/>
                  </a:cubicBezTo>
                  <a:cubicBezTo>
                    <a:pt x="5799" y="6944"/>
                    <a:pt x="6049" y="6837"/>
                    <a:pt x="6300" y="6729"/>
                  </a:cubicBezTo>
                  <a:cubicBezTo>
                    <a:pt x="6551" y="6622"/>
                    <a:pt x="6801" y="6443"/>
                    <a:pt x="7016" y="6300"/>
                  </a:cubicBezTo>
                  <a:lnTo>
                    <a:pt x="7517" y="5906"/>
                  </a:lnTo>
                  <a:cubicBezTo>
                    <a:pt x="7589" y="5835"/>
                    <a:pt x="7660" y="5727"/>
                    <a:pt x="7696" y="5620"/>
                  </a:cubicBezTo>
                  <a:cubicBezTo>
                    <a:pt x="7732" y="5477"/>
                    <a:pt x="7696" y="5333"/>
                    <a:pt x="7624" y="5190"/>
                  </a:cubicBezTo>
                  <a:cubicBezTo>
                    <a:pt x="7517" y="5047"/>
                    <a:pt x="7374" y="4904"/>
                    <a:pt x="7195" y="4904"/>
                  </a:cubicBezTo>
                  <a:cubicBezTo>
                    <a:pt x="7140" y="4877"/>
                    <a:pt x="7085" y="4865"/>
                    <a:pt x="7031" y="4865"/>
                  </a:cubicBezTo>
                  <a:cubicBezTo>
                    <a:pt x="6942" y="4865"/>
                    <a:pt x="6854" y="4896"/>
                    <a:pt x="6765" y="4940"/>
                  </a:cubicBezTo>
                  <a:lnTo>
                    <a:pt x="6300" y="5298"/>
                  </a:lnTo>
                  <a:lnTo>
                    <a:pt x="6014" y="5512"/>
                  </a:lnTo>
                  <a:cubicBezTo>
                    <a:pt x="5835" y="5620"/>
                    <a:pt x="5656" y="5727"/>
                    <a:pt x="5477" y="5835"/>
                  </a:cubicBezTo>
                  <a:cubicBezTo>
                    <a:pt x="5369" y="5870"/>
                    <a:pt x="5262" y="5870"/>
                    <a:pt x="5155" y="5906"/>
                  </a:cubicBezTo>
                  <a:lnTo>
                    <a:pt x="4940" y="5906"/>
                  </a:lnTo>
                  <a:cubicBezTo>
                    <a:pt x="4832" y="5870"/>
                    <a:pt x="4725" y="5870"/>
                    <a:pt x="4618" y="5835"/>
                  </a:cubicBezTo>
                  <a:cubicBezTo>
                    <a:pt x="4510" y="5763"/>
                    <a:pt x="4367" y="5691"/>
                    <a:pt x="4260" y="5620"/>
                  </a:cubicBezTo>
                  <a:lnTo>
                    <a:pt x="4009" y="5405"/>
                  </a:lnTo>
                  <a:lnTo>
                    <a:pt x="4009" y="5405"/>
                  </a:lnTo>
                  <a:lnTo>
                    <a:pt x="4009" y="5405"/>
                  </a:lnTo>
                  <a:lnTo>
                    <a:pt x="4009" y="5405"/>
                  </a:lnTo>
                  <a:cubicBezTo>
                    <a:pt x="3938" y="5357"/>
                    <a:pt x="3866" y="5310"/>
                    <a:pt x="3794" y="5262"/>
                  </a:cubicBezTo>
                  <a:cubicBezTo>
                    <a:pt x="3687" y="5190"/>
                    <a:pt x="3508" y="5155"/>
                    <a:pt x="3365" y="5155"/>
                  </a:cubicBezTo>
                  <a:cubicBezTo>
                    <a:pt x="3222" y="5190"/>
                    <a:pt x="3114" y="5190"/>
                    <a:pt x="2971" y="5226"/>
                  </a:cubicBezTo>
                  <a:cubicBezTo>
                    <a:pt x="2792" y="5262"/>
                    <a:pt x="2577" y="5333"/>
                    <a:pt x="2363" y="5369"/>
                  </a:cubicBezTo>
                  <a:lnTo>
                    <a:pt x="2005" y="5369"/>
                  </a:lnTo>
                  <a:lnTo>
                    <a:pt x="1826" y="5298"/>
                  </a:lnTo>
                  <a:lnTo>
                    <a:pt x="1754" y="5262"/>
                  </a:lnTo>
                  <a:cubicBezTo>
                    <a:pt x="1682" y="5226"/>
                    <a:pt x="1647" y="5190"/>
                    <a:pt x="1611" y="5155"/>
                  </a:cubicBezTo>
                  <a:cubicBezTo>
                    <a:pt x="1575" y="5083"/>
                    <a:pt x="1539" y="5047"/>
                    <a:pt x="1539" y="5011"/>
                  </a:cubicBezTo>
                  <a:cubicBezTo>
                    <a:pt x="1539" y="4976"/>
                    <a:pt x="1539" y="4940"/>
                    <a:pt x="1539" y="4940"/>
                  </a:cubicBezTo>
                  <a:cubicBezTo>
                    <a:pt x="1539" y="4761"/>
                    <a:pt x="1539" y="4582"/>
                    <a:pt x="1539" y="4403"/>
                  </a:cubicBezTo>
                  <a:cubicBezTo>
                    <a:pt x="1575" y="4260"/>
                    <a:pt x="1575" y="4116"/>
                    <a:pt x="1575" y="3973"/>
                  </a:cubicBezTo>
                  <a:cubicBezTo>
                    <a:pt x="1575" y="3794"/>
                    <a:pt x="1539" y="3651"/>
                    <a:pt x="1432" y="3508"/>
                  </a:cubicBezTo>
                  <a:cubicBezTo>
                    <a:pt x="1396" y="3436"/>
                    <a:pt x="1360" y="3365"/>
                    <a:pt x="1289" y="3329"/>
                  </a:cubicBezTo>
                  <a:cubicBezTo>
                    <a:pt x="1253" y="3257"/>
                    <a:pt x="1217" y="3222"/>
                    <a:pt x="1146" y="3186"/>
                  </a:cubicBezTo>
                  <a:cubicBezTo>
                    <a:pt x="1038" y="3114"/>
                    <a:pt x="967" y="3007"/>
                    <a:pt x="859" y="2935"/>
                  </a:cubicBezTo>
                  <a:cubicBezTo>
                    <a:pt x="859" y="2899"/>
                    <a:pt x="823" y="2864"/>
                    <a:pt x="823" y="2828"/>
                  </a:cubicBezTo>
                  <a:cubicBezTo>
                    <a:pt x="788" y="2792"/>
                    <a:pt x="788" y="2685"/>
                    <a:pt x="752" y="2649"/>
                  </a:cubicBezTo>
                  <a:cubicBezTo>
                    <a:pt x="752" y="2506"/>
                    <a:pt x="752" y="2398"/>
                    <a:pt x="752" y="2255"/>
                  </a:cubicBezTo>
                  <a:cubicBezTo>
                    <a:pt x="788" y="2148"/>
                    <a:pt x="823" y="2005"/>
                    <a:pt x="859" y="1897"/>
                  </a:cubicBezTo>
                  <a:cubicBezTo>
                    <a:pt x="895" y="1826"/>
                    <a:pt x="931" y="1718"/>
                    <a:pt x="1002" y="1647"/>
                  </a:cubicBezTo>
                  <a:cubicBezTo>
                    <a:pt x="1110" y="1539"/>
                    <a:pt x="1217" y="1432"/>
                    <a:pt x="1360" y="1324"/>
                  </a:cubicBezTo>
                  <a:cubicBezTo>
                    <a:pt x="1575" y="1146"/>
                    <a:pt x="1861" y="1002"/>
                    <a:pt x="2112" y="859"/>
                  </a:cubicBezTo>
                  <a:cubicBezTo>
                    <a:pt x="2327" y="788"/>
                    <a:pt x="2506" y="716"/>
                    <a:pt x="2720" y="680"/>
                  </a:cubicBezTo>
                  <a:lnTo>
                    <a:pt x="3114" y="644"/>
                  </a:lnTo>
                  <a:lnTo>
                    <a:pt x="3257" y="644"/>
                  </a:lnTo>
                  <a:cubicBezTo>
                    <a:pt x="3329" y="644"/>
                    <a:pt x="3401" y="609"/>
                    <a:pt x="3472" y="537"/>
                  </a:cubicBezTo>
                  <a:cubicBezTo>
                    <a:pt x="3544" y="501"/>
                    <a:pt x="3580" y="394"/>
                    <a:pt x="3580" y="322"/>
                  </a:cubicBezTo>
                  <a:cubicBezTo>
                    <a:pt x="3580" y="143"/>
                    <a:pt x="3436" y="36"/>
                    <a:pt x="32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1"/>
            <p:cNvSpPr/>
            <p:nvPr/>
          </p:nvSpPr>
          <p:spPr>
            <a:xfrm>
              <a:off x="3528550" y="1278425"/>
              <a:ext cx="105625" cy="82425"/>
            </a:xfrm>
            <a:custGeom>
              <a:rect b="b" l="l" r="r" t="t"/>
              <a:pathLst>
                <a:path extrusionOk="0" h="3297" w="4225">
                  <a:moveTo>
                    <a:pt x="790" y="1"/>
                  </a:moveTo>
                  <a:cubicBezTo>
                    <a:pt x="778" y="1"/>
                    <a:pt x="765" y="1"/>
                    <a:pt x="752" y="3"/>
                  </a:cubicBezTo>
                  <a:cubicBezTo>
                    <a:pt x="681" y="3"/>
                    <a:pt x="609" y="39"/>
                    <a:pt x="573" y="75"/>
                  </a:cubicBezTo>
                  <a:cubicBezTo>
                    <a:pt x="358" y="290"/>
                    <a:pt x="215" y="540"/>
                    <a:pt x="108" y="827"/>
                  </a:cubicBezTo>
                  <a:cubicBezTo>
                    <a:pt x="72" y="970"/>
                    <a:pt x="36" y="1113"/>
                    <a:pt x="1" y="1256"/>
                  </a:cubicBezTo>
                  <a:cubicBezTo>
                    <a:pt x="1" y="1435"/>
                    <a:pt x="1" y="1614"/>
                    <a:pt x="72" y="1793"/>
                  </a:cubicBezTo>
                  <a:cubicBezTo>
                    <a:pt x="108" y="1936"/>
                    <a:pt x="215" y="2079"/>
                    <a:pt x="358" y="2187"/>
                  </a:cubicBezTo>
                  <a:cubicBezTo>
                    <a:pt x="394" y="2223"/>
                    <a:pt x="466" y="2258"/>
                    <a:pt x="573" y="2294"/>
                  </a:cubicBezTo>
                  <a:cubicBezTo>
                    <a:pt x="645" y="2330"/>
                    <a:pt x="752" y="2330"/>
                    <a:pt x="860" y="2330"/>
                  </a:cubicBezTo>
                  <a:lnTo>
                    <a:pt x="1074" y="2330"/>
                  </a:lnTo>
                  <a:cubicBezTo>
                    <a:pt x="1182" y="2330"/>
                    <a:pt x="1253" y="2294"/>
                    <a:pt x="1361" y="2294"/>
                  </a:cubicBezTo>
                  <a:lnTo>
                    <a:pt x="1432" y="2294"/>
                  </a:lnTo>
                  <a:lnTo>
                    <a:pt x="1468" y="2330"/>
                  </a:lnTo>
                  <a:cubicBezTo>
                    <a:pt x="1504" y="2402"/>
                    <a:pt x="1540" y="2473"/>
                    <a:pt x="1540" y="2509"/>
                  </a:cubicBezTo>
                  <a:cubicBezTo>
                    <a:pt x="1611" y="2688"/>
                    <a:pt x="1719" y="2831"/>
                    <a:pt x="1826" y="2974"/>
                  </a:cubicBezTo>
                  <a:cubicBezTo>
                    <a:pt x="1862" y="3010"/>
                    <a:pt x="1933" y="3082"/>
                    <a:pt x="2005" y="3117"/>
                  </a:cubicBezTo>
                  <a:cubicBezTo>
                    <a:pt x="2077" y="3153"/>
                    <a:pt x="2148" y="3189"/>
                    <a:pt x="2220" y="3225"/>
                  </a:cubicBezTo>
                  <a:cubicBezTo>
                    <a:pt x="2363" y="3296"/>
                    <a:pt x="2578" y="3296"/>
                    <a:pt x="2757" y="3296"/>
                  </a:cubicBezTo>
                  <a:cubicBezTo>
                    <a:pt x="3079" y="3225"/>
                    <a:pt x="3401" y="3046"/>
                    <a:pt x="3652" y="2831"/>
                  </a:cubicBezTo>
                  <a:cubicBezTo>
                    <a:pt x="3687" y="2795"/>
                    <a:pt x="3759" y="2724"/>
                    <a:pt x="3795" y="2688"/>
                  </a:cubicBezTo>
                  <a:cubicBezTo>
                    <a:pt x="3831" y="2616"/>
                    <a:pt x="3902" y="2545"/>
                    <a:pt x="3938" y="2473"/>
                  </a:cubicBezTo>
                  <a:lnTo>
                    <a:pt x="4045" y="2258"/>
                  </a:lnTo>
                  <a:cubicBezTo>
                    <a:pt x="4224" y="2044"/>
                    <a:pt x="4117" y="1757"/>
                    <a:pt x="3902" y="1650"/>
                  </a:cubicBezTo>
                  <a:cubicBezTo>
                    <a:pt x="3845" y="1615"/>
                    <a:pt x="3780" y="1599"/>
                    <a:pt x="3715" y="1599"/>
                  </a:cubicBezTo>
                  <a:cubicBezTo>
                    <a:pt x="3577" y="1599"/>
                    <a:pt x="3438" y="1671"/>
                    <a:pt x="3365" y="1793"/>
                  </a:cubicBezTo>
                  <a:cubicBezTo>
                    <a:pt x="3294" y="1900"/>
                    <a:pt x="3258" y="2008"/>
                    <a:pt x="3186" y="2079"/>
                  </a:cubicBezTo>
                  <a:cubicBezTo>
                    <a:pt x="3150" y="2151"/>
                    <a:pt x="3079" y="2187"/>
                    <a:pt x="3043" y="2223"/>
                  </a:cubicBezTo>
                  <a:lnTo>
                    <a:pt x="2864" y="2366"/>
                  </a:lnTo>
                  <a:cubicBezTo>
                    <a:pt x="2793" y="2402"/>
                    <a:pt x="2721" y="2437"/>
                    <a:pt x="2649" y="2473"/>
                  </a:cubicBezTo>
                  <a:lnTo>
                    <a:pt x="2542" y="2509"/>
                  </a:lnTo>
                  <a:lnTo>
                    <a:pt x="2363" y="2509"/>
                  </a:lnTo>
                  <a:lnTo>
                    <a:pt x="2256" y="2473"/>
                  </a:lnTo>
                  <a:lnTo>
                    <a:pt x="2220" y="2402"/>
                  </a:lnTo>
                  <a:cubicBezTo>
                    <a:pt x="2184" y="2366"/>
                    <a:pt x="2148" y="2330"/>
                    <a:pt x="2112" y="2258"/>
                  </a:cubicBezTo>
                  <a:cubicBezTo>
                    <a:pt x="2077" y="2187"/>
                    <a:pt x="2041" y="2115"/>
                    <a:pt x="2005" y="2044"/>
                  </a:cubicBezTo>
                  <a:cubicBezTo>
                    <a:pt x="1933" y="1972"/>
                    <a:pt x="1933" y="1936"/>
                    <a:pt x="1898" y="1865"/>
                  </a:cubicBezTo>
                  <a:cubicBezTo>
                    <a:pt x="1862" y="1793"/>
                    <a:pt x="1790" y="1721"/>
                    <a:pt x="1719" y="1686"/>
                  </a:cubicBezTo>
                  <a:lnTo>
                    <a:pt x="1611" y="1614"/>
                  </a:lnTo>
                  <a:lnTo>
                    <a:pt x="1468" y="1614"/>
                  </a:lnTo>
                  <a:cubicBezTo>
                    <a:pt x="1397" y="1650"/>
                    <a:pt x="1325" y="1650"/>
                    <a:pt x="1253" y="1686"/>
                  </a:cubicBezTo>
                  <a:lnTo>
                    <a:pt x="931" y="1757"/>
                  </a:lnTo>
                  <a:lnTo>
                    <a:pt x="752" y="1757"/>
                  </a:lnTo>
                  <a:lnTo>
                    <a:pt x="681" y="1721"/>
                  </a:lnTo>
                  <a:lnTo>
                    <a:pt x="609" y="1686"/>
                  </a:lnTo>
                  <a:cubicBezTo>
                    <a:pt x="609" y="1650"/>
                    <a:pt x="573" y="1650"/>
                    <a:pt x="573" y="1614"/>
                  </a:cubicBezTo>
                  <a:cubicBezTo>
                    <a:pt x="573" y="1578"/>
                    <a:pt x="537" y="1507"/>
                    <a:pt x="537" y="1471"/>
                  </a:cubicBezTo>
                  <a:cubicBezTo>
                    <a:pt x="537" y="1399"/>
                    <a:pt x="537" y="1292"/>
                    <a:pt x="537" y="1220"/>
                  </a:cubicBezTo>
                  <a:cubicBezTo>
                    <a:pt x="573" y="1113"/>
                    <a:pt x="609" y="1006"/>
                    <a:pt x="645" y="898"/>
                  </a:cubicBezTo>
                  <a:cubicBezTo>
                    <a:pt x="681" y="755"/>
                    <a:pt x="788" y="612"/>
                    <a:pt x="860" y="504"/>
                  </a:cubicBezTo>
                  <a:lnTo>
                    <a:pt x="931" y="433"/>
                  </a:lnTo>
                  <a:cubicBezTo>
                    <a:pt x="1101" y="297"/>
                    <a:pt x="1013" y="1"/>
                    <a:pt x="7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1"/>
            <p:cNvSpPr/>
            <p:nvPr/>
          </p:nvSpPr>
          <p:spPr>
            <a:xfrm>
              <a:off x="3548250" y="1230175"/>
              <a:ext cx="56400" cy="44775"/>
            </a:xfrm>
            <a:custGeom>
              <a:rect b="b" l="l" r="r" t="t"/>
              <a:pathLst>
                <a:path extrusionOk="0" h="1791" w="2256">
                  <a:moveTo>
                    <a:pt x="394" y="0"/>
                  </a:moveTo>
                  <a:cubicBezTo>
                    <a:pt x="358" y="0"/>
                    <a:pt x="322" y="0"/>
                    <a:pt x="251" y="36"/>
                  </a:cubicBezTo>
                  <a:cubicBezTo>
                    <a:pt x="215" y="72"/>
                    <a:pt x="179" y="144"/>
                    <a:pt x="143" y="179"/>
                  </a:cubicBezTo>
                  <a:cubicBezTo>
                    <a:pt x="107" y="287"/>
                    <a:pt x="72" y="430"/>
                    <a:pt x="36" y="537"/>
                  </a:cubicBezTo>
                  <a:cubicBezTo>
                    <a:pt x="0" y="680"/>
                    <a:pt x="0" y="824"/>
                    <a:pt x="36" y="1003"/>
                  </a:cubicBezTo>
                  <a:cubicBezTo>
                    <a:pt x="72" y="1038"/>
                    <a:pt x="72" y="1110"/>
                    <a:pt x="143" y="1182"/>
                  </a:cubicBezTo>
                  <a:cubicBezTo>
                    <a:pt x="179" y="1253"/>
                    <a:pt x="215" y="1325"/>
                    <a:pt x="286" y="1396"/>
                  </a:cubicBezTo>
                  <a:cubicBezTo>
                    <a:pt x="322" y="1468"/>
                    <a:pt x="394" y="1504"/>
                    <a:pt x="465" y="1575"/>
                  </a:cubicBezTo>
                  <a:cubicBezTo>
                    <a:pt x="537" y="1611"/>
                    <a:pt x="609" y="1647"/>
                    <a:pt x="680" y="1683"/>
                  </a:cubicBezTo>
                  <a:cubicBezTo>
                    <a:pt x="823" y="1754"/>
                    <a:pt x="966" y="1790"/>
                    <a:pt x="1145" y="1790"/>
                  </a:cubicBezTo>
                  <a:cubicBezTo>
                    <a:pt x="1324" y="1790"/>
                    <a:pt x="1503" y="1754"/>
                    <a:pt x="1647" y="1754"/>
                  </a:cubicBezTo>
                  <a:cubicBezTo>
                    <a:pt x="1790" y="1719"/>
                    <a:pt x="1897" y="1683"/>
                    <a:pt x="2040" y="1683"/>
                  </a:cubicBezTo>
                  <a:cubicBezTo>
                    <a:pt x="2184" y="1647"/>
                    <a:pt x="2255" y="1468"/>
                    <a:pt x="2219" y="1361"/>
                  </a:cubicBezTo>
                  <a:cubicBezTo>
                    <a:pt x="2184" y="1289"/>
                    <a:pt x="2148" y="1217"/>
                    <a:pt x="2076" y="1182"/>
                  </a:cubicBezTo>
                  <a:cubicBezTo>
                    <a:pt x="2058" y="1164"/>
                    <a:pt x="2031" y="1155"/>
                    <a:pt x="2000" y="1155"/>
                  </a:cubicBezTo>
                  <a:cubicBezTo>
                    <a:pt x="1969" y="1155"/>
                    <a:pt x="1933" y="1164"/>
                    <a:pt x="1897" y="1182"/>
                  </a:cubicBezTo>
                  <a:lnTo>
                    <a:pt x="1718" y="1217"/>
                  </a:lnTo>
                  <a:cubicBezTo>
                    <a:pt x="1503" y="1253"/>
                    <a:pt x="1289" y="1253"/>
                    <a:pt x="1074" y="1253"/>
                  </a:cubicBezTo>
                  <a:cubicBezTo>
                    <a:pt x="1002" y="1253"/>
                    <a:pt x="931" y="1217"/>
                    <a:pt x="895" y="1182"/>
                  </a:cubicBezTo>
                  <a:cubicBezTo>
                    <a:pt x="823" y="1182"/>
                    <a:pt x="788" y="1146"/>
                    <a:pt x="716" y="1110"/>
                  </a:cubicBezTo>
                  <a:lnTo>
                    <a:pt x="609" y="1003"/>
                  </a:lnTo>
                  <a:cubicBezTo>
                    <a:pt x="609" y="967"/>
                    <a:pt x="573" y="931"/>
                    <a:pt x="573" y="895"/>
                  </a:cubicBezTo>
                  <a:cubicBezTo>
                    <a:pt x="537" y="859"/>
                    <a:pt x="537" y="824"/>
                    <a:pt x="537" y="788"/>
                  </a:cubicBezTo>
                  <a:cubicBezTo>
                    <a:pt x="537" y="752"/>
                    <a:pt x="537" y="716"/>
                    <a:pt x="537" y="680"/>
                  </a:cubicBezTo>
                  <a:cubicBezTo>
                    <a:pt x="573" y="573"/>
                    <a:pt x="609" y="430"/>
                    <a:pt x="644" y="323"/>
                  </a:cubicBezTo>
                  <a:cubicBezTo>
                    <a:pt x="680" y="251"/>
                    <a:pt x="644" y="179"/>
                    <a:pt x="609" y="108"/>
                  </a:cubicBezTo>
                  <a:cubicBezTo>
                    <a:pt x="573" y="72"/>
                    <a:pt x="537"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3604625" y="1250075"/>
              <a:ext cx="51025" cy="33000"/>
            </a:xfrm>
            <a:custGeom>
              <a:rect b="b" l="l" r="r" t="t"/>
              <a:pathLst>
                <a:path extrusionOk="0" h="1320" w="2041">
                  <a:moveTo>
                    <a:pt x="340" y="1"/>
                  </a:moveTo>
                  <a:cubicBezTo>
                    <a:pt x="170" y="1"/>
                    <a:pt x="0" y="117"/>
                    <a:pt x="0" y="350"/>
                  </a:cubicBezTo>
                  <a:cubicBezTo>
                    <a:pt x="0" y="421"/>
                    <a:pt x="0" y="493"/>
                    <a:pt x="0" y="600"/>
                  </a:cubicBezTo>
                  <a:cubicBezTo>
                    <a:pt x="0" y="636"/>
                    <a:pt x="0" y="672"/>
                    <a:pt x="0" y="744"/>
                  </a:cubicBezTo>
                  <a:lnTo>
                    <a:pt x="0" y="779"/>
                  </a:lnTo>
                  <a:cubicBezTo>
                    <a:pt x="36" y="815"/>
                    <a:pt x="36" y="851"/>
                    <a:pt x="72" y="887"/>
                  </a:cubicBezTo>
                  <a:cubicBezTo>
                    <a:pt x="215" y="1101"/>
                    <a:pt x="465" y="1245"/>
                    <a:pt x="716" y="1280"/>
                  </a:cubicBezTo>
                  <a:cubicBezTo>
                    <a:pt x="798" y="1308"/>
                    <a:pt x="885" y="1319"/>
                    <a:pt x="974" y="1319"/>
                  </a:cubicBezTo>
                  <a:cubicBezTo>
                    <a:pt x="1117" y="1319"/>
                    <a:pt x="1263" y="1289"/>
                    <a:pt x="1396" y="1245"/>
                  </a:cubicBezTo>
                  <a:cubicBezTo>
                    <a:pt x="1539" y="1209"/>
                    <a:pt x="1682" y="1137"/>
                    <a:pt x="1826" y="1101"/>
                  </a:cubicBezTo>
                  <a:cubicBezTo>
                    <a:pt x="1897" y="1030"/>
                    <a:pt x="1969" y="958"/>
                    <a:pt x="2005" y="851"/>
                  </a:cubicBezTo>
                  <a:cubicBezTo>
                    <a:pt x="2040" y="744"/>
                    <a:pt x="2005" y="636"/>
                    <a:pt x="1969" y="565"/>
                  </a:cubicBezTo>
                  <a:cubicBezTo>
                    <a:pt x="1897" y="457"/>
                    <a:pt x="1826" y="386"/>
                    <a:pt x="1754" y="350"/>
                  </a:cubicBezTo>
                  <a:cubicBezTo>
                    <a:pt x="1723" y="339"/>
                    <a:pt x="1691" y="335"/>
                    <a:pt x="1660" y="335"/>
                  </a:cubicBezTo>
                  <a:cubicBezTo>
                    <a:pt x="1584" y="335"/>
                    <a:pt x="1508" y="360"/>
                    <a:pt x="1432" y="386"/>
                  </a:cubicBezTo>
                  <a:lnTo>
                    <a:pt x="1396" y="386"/>
                  </a:lnTo>
                  <a:cubicBezTo>
                    <a:pt x="1289" y="457"/>
                    <a:pt x="1146" y="493"/>
                    <a:pt x="1002" y="529"/>
                  </a:cubicBezTo>
                  <a:lnTo>
                    <a:pt x="823" y="529"/>
                  </a:lnTo>
                  <a:lnTo>
                    <a:pt x="680" y="493"/>
                  </a:lnTo>
                  <a:cubicBezTo>
                    <a:pt x="680" y="457"/>
                    <a:pt x="680" y="386"/>
                    <a:pt x="680" y="350"/>
                  </a:cubicBezTo>
                  <a:cubicBezTo>
                    <a:pt x="680" y="117"/>
                    <a:pt x="51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p:nvPr/>
          </p:nvSpPr>
          <p:spPr>
            <a:xfrm>
              <a:off x="3699975" y="1192575"/>
              <a:ext cx="132850" cy="125325"/>
            </a:xfrm>
            <a:custGeom>
              <a:rect b="b" l="l" r="r" t="t"/>
              <a:pathLst>
                <a:path extrusionOk="0" h="5013" w="5314">
                  <a:moveTo>
                    <a:pt x="3989" y="1"/>
                  </a:moveTo>
                  <a:cubicBezTo>
                    <a:pt x="3739" y="1"/>
                    <a:pt x="3488" y="216"/>
                    <a:pt x="3488" y="502"/>
                  </a:cubicBezTo>
                  <a:cubicBezTo>
                    <a:pt x="3488" y="609"/>
                    <a:pt x="3524" y="717"/>
                    <a:pt x="3596" y="788"/>
                  </a:cubicBezTo>
                  <a:lnTo>
                    <a:pt x="3631" y="824"/>
                  </a:lnTo>
                  <a:cubicBezTo>
                    <a:pt x="3810" y="1075"/>
                    <a:pt x="3954" y="1325"/>
                    <a:pt x="4097" y="1612"/>
                  </a:cubicBezTo>
                  <a:cubicBezTo>
                    <a:pt x="4133" y="1755"/>
                    <a:pt x="4168" y="1898"/>
                    <a:pt x="4204" y="2041"/>
                  </a:cubicBezTo>
                  <a:cubicBezTo>
                    <a:pt x="4204" y="2113"/>
                    <a:pt x="4204" y="2184"/>
                    <a:pt x="4204" y="2256"/>
                  </a:cubicBezTo>
                  <a:cubicBezTo>
                    <a:pt x="4204" y="2328"/>
                    <a:pt x="4204" y="2363"/>
                    <a:pt x="4168" y="2399"/>
                  </a:cubicBezTo>
                  <a:lnTo>
                    <a:pt x="4133" y="2435"/>
                  </a:lnTo>
                  <a:lnTo>
                    <a:pt x="4061" y="2435"/>
                  </a:lnTo>
                  <a:cubicBezTo>
                    <a:pt x="3954" y="2399"/>
                    <a:pt x="3846" y="2363"/>
                    <a:pt x="3739" y="2363"/>
                  </a:cubicBezTo>
                  <a:lnTo>
                    <a:pt x="3596" y="2292"/>
                  </a:lnTo>
                  <a:cubicBezTo>
                    <a:pt x="3524" y="2292"/>
                    <a:pt x="3452" y="2256"/>
                    <a:pt x="3345" y="2256"/>
                  </a:cubicBezTo>
                  <a:cubicBezTo>
                    <a:pt x="3273" y="2256"/>
                    <a:pt x="3202" y="2292"/>
                    <a:pt x="3166" y="2328"/>
                  </a:cubicBezTo>
                  <a:cubicBezTo>
                    <a:pt x="3059" y="2363"/>
                    <a:pt x="2987" y="2399"/>
                    <a:pt x="2916" y="2507"/>
                  </a:cubicBezTo>
                  <a:cubicBezTo>
                    <a:pt x="2844" y="2542"/>
                    <a:pt x="2808" y="2614"/>
                    <a:pt x="2772" y="2686"/>
                  </a:cubicBezTo>
                  <a:cubicBezTo>
                    <a:pt x="2737" y="2721"/>
                    <a:pt x="2701" y="2757"/>
                    <a:pt x="2701" y="2793"/>
                  </a:cubicBezTo>
                  <a:cubicBezTo>
                    <a:pt x="2522" y="3044"/>
                    <a:pt x="2343" y="3330"/>
                    <a:pt x="2164" y="3616"/>
                  </a:cubicBezTo>
                  <a:cubicBezTo>
                    <a:pt x="2128" y="3688"/>
                    <a:pt x="2056" y="3724"/>
                    <a:pt x="1985" y="3795"/>
                  </a:cubicBezTo>
                  <a:lnTo>
                    <a:pt x="1913" y="3831"/>
                  </a:lnTo>
                  <a:lnTo>
                    <a:pt x="1806" y="3831"/>
                  </a:lnTo>
                  <a:cubicBezTo>
                    <a:pt x="1734" y="3759"/>
                    <a:pt x="1663" y="3688"/>
                    <a:pt x="1591" y="3616"/>
                  </a:cubicBezTo>
                  <a:cubicBezTo>
                    <a:pt x="1520" y="3545"/>
                    <a:pt x="1412" y="3366"/>
                    <a:pt x="1341" y="3258"/>
                  </a:cubicBezTo>
                  <a:cubicBezTo>
                    <a:pt x="1213" y="3026"/>
                    <a:pt x="1013" y="2929"/>
                    <a:pt x="816" y="2929"/>
                  </a:cubicBezTo>
                  <a:cubicBezTo>
                    <a:pt x="404" y="2929"/>
                    <a:pt x="1" y="3348"/>
                    <a:pt x="267" y="3831"/>
                  </a:cubicBezTo>
                  <a:cubicBezTo>
                    <a:pt x="481" y="4261"/>
                    <a:pt x="839" y="4619"/>
                    <a:pt x="1233" y="4905"/>
                  </a:cubicBezTo>
                  <a:cubicBezTo>
                    <a:pt x="1376" y="4941"/>
                    <a:pt x="1484" y="5012"/>
                    <a:pt x="1627" y="5012"/>
                  </a:cubicBezTo>
                  <a:lnTo>
                    <a:pt x="1877" y="5012"/>
                  </a:lnTo>
                  <a:lnTo>
                    <a:pt x="2128" y="4976"/>
                  </a:lnTo>
                  <a:lnTo>
                    <a:pt x="2307" y="4976"/>
                  </a:lnTo>
                  <a:cubicBezTo>
                    <a:pt x="2379" y="4941"/>
                    <a:pt x="2450" y="4905"/>
                    <a:pt x="2522" y="4869"/>
                  </a:cubicBezTo>
                  <a:cubicBezTo>
                    <a:pt x="2629" y="4797"/>
                    <a:pt x="2737" y="4726"/>
                    <a:pt x="2808" y="4619"/>
                  </a:cubicBezTo>
                  <a:cubicBezTo>
                    <a:pt x="2916" y="4511"/>
                    <a:pt x="2987" y="4440"/>
                    <a:pt x="3059" y="4332"/>
                  </a:cubicBezTo>
                  <a:cubicBezTo>
                    <a:pt x="3130" y="4225"/>
                    <a:pt x="3202" y="4117"/>
                    <a:pt x="3238" y="4046"/>
                  </a:cubicBezTo>
                  <a:cubicBezTo>
                    <a:pt x="3309" y="3867"/>
                    <a:pt x="3381" y="3688"/>
                    <a:pt x="3452" y="3545"/>
                  </a:cubicBezTo>
                  <a:cubicBezTo>
                    <a:pt x="3488" y="3437"/>
                    <a:pt x="3524" y="3330"/>
                    <a:pt x="3560" y="3258"/>
                  </a:cubicBezTo>
                  <a:lnTo>
                    <a:pt x="3846" y="3330"/>
                  </a:lnTo>
                  <a:cubicBezTo>
                    <a:pt x="3954" y="3366"/>
                    <a:pt x="4070" y="3384"/>
                    <a:pt x="4186" y="3384"/>
                  </a:cubicBezTo>
                  <a:cubicBezTo>
                    <a:pt x="4303" y="3384"/>
                    <a:pt x="4419" y="3366"/>
                    <a:pt x="4526" y="3330"/>
                  </a:cubicBezTo>
                  <a:cubicBezTo>
                    <a:pt x="4741" y="3258"/>
                    <a:pt x="4920" y="3115"/>
                    <a:pt x="5063" y="2936"/>
                  </a:cubicBezTo>
                  <a:cubicBezTo>
                    <a:pt x="5171" y="2757"/>
                    <a:pt x="5242" y="2578"/>
                    <a:pt x="5278" y="2363"/>
                  </a:cubicBezTo>
                  <a:cubicBezTo>
                    <a:pt x="5314" y="2256"/>
                    <a:pt x="5314" y="2149"/>
                    <a:pt x="5314" y="2041"/>
                  </a:cubicBezTo>
                  <a:cubicBezTo>
                    <a:pt x="5314" y="1898"/>
                    <a:pt x="5278" y="1755"/>
                    <a:pt x="5278" y="1648"/>
                  </a:cubicBezTo>
                  <a:cubicBezTo>
                    <a:pt x="5206" y="1397"/>
                    <a:pt x="5135" y="1182"/>
                    <a:pt x="5027" y="1003"/>
                  </a:cubicBezTo>
                  <a:cubicBezTo>
                    <a:pt x="4920" y="788"/>
                    <a:pt x="4777" y="574"/>
                    <a:pt x="4634" y="395"/>
                  </a:cubicBezTo>
                  <a:cubicBezTo>
                    <a:pt x="4526" y="287"/>
                    <a:pt x="4383" y="144"/>
                    <a:pt x="4240" y="73"/>
                  </a:cubicBezTo>
                  <a:cubicBezTo>
                    <a:pt x="4168" y="1"/>
                    <a:pt x="4097" y="1"/>
                    <a:pt x="3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1"/>
            <p:cNvSpPr/>
            <p:nvPr/>
          </p:nvSpPr>
          <p:spPr>
            <a:xfrm>
              <a:off x="3703950" y="1158575"/>
              <a:ext cx="55500" cy="66850"/>
            </a:xfrm>
            <a:custGeom>
              <a:rect b="b" l="l" r="r" t="t"/>
              <a:pathLst>
                <a:path extrusionOk="0" h="2674" w="2220">
                  <a:moveTo>
                    <a:pt x="1289" y="1"/>
                  </a:moveTo>
                  <a:cubicBezTo>
                    <a:pt x="1217" y="1"/>
                    <a:pt x="1182" y="37"/>
                    <a:pt x="1110" y="37"/>
                  </a:cubicBezTo>
                  <a:cubicBezTo>
                    <a:pt x="1003" y="72"/>
                    <a:pt x="895" y="144"/>
                    <a:pt x="788" y="180"/>
                  </a:cubicBezTo>
                  <a:lnTo>
                    <a:pt x="501" y="323"/>
                  </a:lnTo>
                  <a:cubicBezTo>
                    <a:pt x="394" y="359"/>
                    <a:pt x="287" y="430"/>
                    <a:pt x="179" y="466"/>
                  </a:cubicBezTo>
                  <a:cubicBezTo>
                    <a:pt x="108" y="502"/>
                    <a:pt x="72" y="574"/>
                    <a:pt x="36" y="645"/>
                  </a:cubicBezTo>
                  <a:cubicBezTo>
                    <a:pt x="0" y="717"/>
                    <a:pt x="36" y="824"/>
                    <a:pt x="72" y="896"/>
                  </a:cubicBezTo>
                  <a:cubicBezTo>
                    <a:pt x="108" y="967"/>
                    <a:pt x="179" y="1039"/>
                    <a:pt x="251" y="1039"/>
                  </a:cubicBezTo>
                  <a:cubicBezTo>
                    <a:pt x="287" y="1057"/>
                    <a:pt x="331" y="1066"/>
                    <a:pt x="376" y="1066"/>
                  </a:cubicBezTo>
                  <a:cubicBezTo>
                    <a:pt x="421" y="1066"/>
                    <a:pt x="466" y="1057"/>
                    <a:pt x="501" y="1039"/>
                  </a:cubicBezTo>
                  <a:lnTo>
                    <a:pt x="1074" y="752"/>
                  </a:lnTo>
                  <a:cubicBezTo>
                    <a:pt x="1146" y="717"/>
                    <a:pt x="1253" y="681"/>
                    <a:pt x="1361" y="645"/>
                  </a:cubicBezTo>
                  <a:lnTo>
                    <a:pt x="1432" y="681"/>
                  </a:lnTo>
                  <a:lnTo>
                    <a:pt x="1432" y="717"/>
                  </a:lnTo>
                  <a:cubicBezTo>
                    <a:pt x="1432" y="752"/>
                    <a:pt x="1468" y="824"/>
                    <a:pt x="1468" y="896"/>
                  </a:cubicBezTo>
                  <a:cubicBezTo>
                    <a:pt x="1468" y="967"/>
                    <a:pt x="1468" y="1075"/>
                    <a:pt x="1468" y="1182"/>
                  </a:cubicBezTo>
                  <a:cubicBezTo>
                    <a:pt x="1432" y="1397"/>
                    <a:pt x="1361" y="1647"/>
                    <a:pt x="1289" y="1826"/>
                  </a:cubicBezTo>
                  <a:lnTo>
                    <a:pt x="1146" y="2220"/>
                  </a:lnTo>
                  <a:cubicBezTo>
                    <a:pt x="1110" y="2363"/>
                    <a:pt x="1182" y="2542"/>
                    <a:pt x="1325" y="2614"/>
                  </a:cubicBezTo>
                  <a:cubicBezTo>
                    <a:pt x="1367" y="2656"/>
                    <a:pt x="1421" y="2673"/>
                    <a:pt x="1473" y="2673"/>
                  </a:cubicBezTo>
                  <a:cubicBezTo>
                    <a:pt x="1510" y="2673"/>
                    <a:pt x="1546" y="2664"/>
                    <a:pt x="1575" y="2650"/>
                  </a:cubicBezTo>
                  <a:cubicBezTo>
                    <a:pt x="1683" y="2650"/>
                    <a:pt x="1754" y="2578"/>
                    <a:pt x="1790" y="2506"/>
                  </a:cubicBezTo>
                  <a:cubicBezTo>
                    <a:pt x="1897" y="2327"/>
                    <a:pt x="1969" y="2148"/>
                    <a:pt x="2041" y="1969"/>
                  </a:cubicBezTo>
                  <a:cubicBezTo>
                    <a:pt x="2112" y="1791"/>
                    <a:pt x="2112" y="1683"/>
                    <a:pt x="2148" y="1576"/>
                  </a:cubicBezTo>
                  <a:cubicBezTo>
                    <a:pt x="2184" y="1468"/>
                    <a:pt x="2184" y="1361"/>
                    <a:pt x="2220" y="1254"/>
                  </a:cubicBezTo>
                  <a:cubicBezTo>
                    <a:pt x="2220" y="1110"/>
                    <a:pt x="2220" y="1003"/>
                    <a:pt x="2220" y="896"/>
                  </a:cubicBezTo>
                  <a:cubicBezTo>
                    <a:pt x="2184" y="645"/>
                    <a:pt x="2112" y="430"/>
                    <a:pt x="1969" y="251"/>
                  </a:cubicBezTo>
                  <a:cubicBezTo>
                    <a:pt x="1897" y="180"/>
                    <a:pt x="1826" y="144"/>
                    <a:pt x="1754" y="108"/>
                  </a:cubicBezTo>
                  <a:cubicBezTo>
                    <a:pt x="1647" y="37"/>
                    <a:pt x="1539" y="1"/>
                    <a:pt x="1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1"/>
            <p:cNvSpPr/>
            <p:nvPr/>
          </p:nvSpPr>
          <p:spPr>
            <a:xfrm>
              <a:off x="3680675" y="1202425"/>
              <a:ext cx="30450" cy="55875"/>
            </a:xfrm>
            <a:custGeom>
              <a:rect b="b" l="l" r="r" t="t"/>
              <a:pathLst>
                <a:path extrusionOk="0" h="2235" w="1218">
                  <a:moveTo>
                    <a:pt x="323" y="1"/>
                  </a:moveTo>
                  <a:cubicBezTo>
                    <a:pt x="144" y="1"/>
                    <a:pt x="1" y="144"/>
                    <a:pt x="1" y="323"/>
                  </a:cubicBezTo>
                  <a:cubicBezTo>
                    <a:pt x="1" y="466"/>
                    <a:pt x="144" y="609"/>
                    <a:pt x="323" y="609"/>
                  </a:cubicBezTo>
                  <a:lnTo>
                    <a:pt x="502" y="609"/>
                  </a:lnTo>
                  <a:cubicBezTo>
                    <a:pt x="538" y="645"/>
                    <a:pt x="538" y="645"/>
                    <a:pt x="538" y="681"/>
                  </a:cubicBezTo>
                  <a:cubicBezTo>
                    <a:pt x="573" y="717"/>
                    <a:pt x="573" y="752"/>
                    <a:pt x="573" y="788"/>
                  </a:cubicBezTo>
                  <a:lnTo>
                    <a:pt x="573" y="896"/>
                  </a:lnTo>
                  <a:cubicBezTo>
                    <a:pt x="538" y="1075"/>
                    <a:pt x="466" y="1254"/>
                    <a:pt x="394" y="1433"/>
                  </a:cubicBezTo>
                  <a:cubicBezTo>
                    <a:pt x="394" y="1540"/>
                    <a:pt x="359" y="1611"/>
                    <a:pt x="323" y="1719"/>
                  </a:cubicBezTo>
                  <a:lnTo>
                    <a:pt x="287" y="1790"/>
                  </a:lnTo>
                  <a:cubicBezTo>
                    <a:pt x="251" y="1862"/>
                    <a:pt x="251" y="1898"/>
                    <a:pt x="287" y="1969"/>
                  </a:cubicBezTo>
                  <a:cubicBezTo>
                    <a:pt x="287" y="2077"/>
                    <a:pt x="359" y="2148"/>
                    <a:pt x="430" y="2184"/>
                  </a:cubicBezTo>
                  <a:cubicBezTo>
                    <a:pt x="506" y="2210"/>
                    <a:pt x="564" y="2235"/>
                    <a:pt x="630" y="2235"/>
                  </a:cubicBezTo>
                  <a:cubicBezTo>
                    <a:pt x="657" y="2235"/>
                    <a:pt x="685" y="2230"/>
                    <a:pt x="717" y="2220"/>
                  </a:cubicBezTo>
                  <a:cubicBezTo>
                    <a:pt x="824" y="2184"/>
                    <a:pt x="931" y="2077"/>
                    <a:pt x="967" y="1969"/>
                  </a:cubicBezTo>
                  <a:lnTo>
                    <a:pt x="1075" y="1683"/>
                  </a:lnTo>
                  <a:cubicBezTo>
                    <a:pt x="1146" y="1504"/>
                    <a:pt x="1182" y="1289"/>
                    <a:pt x="1218" y="1075"/>
                  </a:cubicBezTo>
                  <a:cubicBezTo>
                    <a:pt x="1218" y="1003"/>
                    <a:pt x="1218" y="931"/>
                    <a:pt x="1218" y="860"/>
                  </a:cubicBezTo>
                  <a:cubicBezTo>
                    <a:pt x="1218" y="788"/>
                    <a:pt x="1218" y="752"/>
                    <a:pt x="1218" y="681"/>
                  </a:cubicBezTo>
                  <a:cubicBezTo>
                    <a:pt x="1182" y="609"/>
                    <a:pt x="1182" y="573"/>
                    <a:pt x="1146" y="502"/>
                  </a:cubicBezTo>
                  <a:cubicBezTo>
                    <a:pt x="1110" y="430"/>
                    <a:pt x="1075" y="359"/>
                    <a:pt x="1039" y="287"/>
                  </a:cubicBezTo>
                  <a:cubicBezTo>
                    <a:pt x="1003" y="251"/>
                    <a:pt x="967" y="215"/>
                    <a:pt x="931" y="180"/>
                  </a:cubicBezTo>
                  <a:cubicBezTo>
                    <a:pt x="860" y="108"/>
                    <a:pt x="788" y="72"/>
                    <a:pt x="717" y="37"/>
                  </a:cubicBezTo>
                  <a:cubicBezTo>
                    <a:pt x="645" y="37"/>
                    <a:pt x="609" y="1"/>
                    <a:pt x="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1"/>
            <p:cNvSpPr/>
            <p:nvPr/>
          </p:nvSpPr>
          <p:spPr>
            <a:xfrm>
              <a:off x="4218500" y="779150"/>
              <a:ext cx="751700" cy="560225"/>
            </a:xfrm>
            <a:custGeom>
              <a:rect b="b" l="l" r="r" t="t"/>
              <a:pathLst>
                <a:path extrusionOk="0" h="22409" w="30068">
                  <a:moveTo>
                    <a:pt x="15276" y="989"/>
                  </a:moveTo>
                  <a:cubicBezTo>
                    <a:pt x="15410" y="989"/>
                    <a:pt x="15544" y="993"/>
                    <a:pt x="15678" y="1003"/>
                  </a:cubicBezTo>
                  <a:cubicBezTo>
                    <a:pt x="15786" y="1039"/>
                    <a:pt x="15929" y="1075"/>
                    <a:pt x="16036" y="1110"/>
                  </a:cubicBezTo>
                  <a:lnTo>
                    <a:pt x="16215" y="1182"/>
                  </a:lnTo>
                  <a:lnTo>
                    <a:pt x="16323" y="1325"/>
                  </a:lnTo>
                  <a:cubicBezTo>
                    <a:pt x="16394" y="1397"/>
                    <a:pt x="16502" y="1504"/>
                    <a:pt x="16609" y="1576"/>
                  </a:cubicBezTo>
                  <a:cubicBezTo>
                    <a:pt x="16645" y="1612"/>
                    <a:pt x="16717" y="1647"/>
                    <a:pt x="16788" y="1683"/>
                  </a:cubicBezTo>
                  <a:lnTo>
                    <a:pt x="17146" y="1683"/>
                  </a:lnTo>
                  <a:cubicBezTo>
                    <a:pt x="17325" y="1647"/>
                    <a:pt x="17504" y="1612"/>
                    <a:pt x="17719" y="1540"/>
                  </a:cubicBezTo>
                  <a:cubicBezTo>
                    <a:pt x="17862" y="1504"/>
                    <a:pt x="18005" y="1468"/>
                    <a:pt x="18148" y="1433"/>
                  </a:cubicBezTo>
                  <a:lnTo>
                    <a:pt x="18399" y="1433"/>
                  </a:lnTo>
                  <a:cubicBezTo>
                    <a:pt x="18435" y="1433"/>
                    <a:pt x="18506" y="1468"/>
                    <a:pt x="18578" y="1468"/>
                  </a:cubicBezTo>
                  <a:cubicBezTo>
                    <a:pt x="18721" y="1540"/>
                    <a:pt x="18864" y="1647"/>
                    <a:pt x="18972" y="1719"/>
                  </a:cubicBezTo>
                  <a:cubicBezTo>
                    <a:pt x="19151" y="1898"/>
                    <a:pt x="19330" y="2077"/>
                    <a:pt x="19473" y="2256"/>
                  </a:cubicBezTo>
                  <a:cubicBezTo>
                    <a:pt x="19687" y="2506"/>
                    <a:pt x="19831" y="2793"/>
                    <a:pt x="20010" y="3079"/>
                  </a:cubicBezTo>
                  <a:cubicBezTo>
                    <a:pt x="20081" y="3258"/>
                    <a:pt x="20153" y="3437"/>
                    <a:pt x="20260" y="3580"/>
                  </a:cubicBezTo>
                  <a:cubicBezTo>
                    <a:pt x="20332" y="3759"/>
                    <a:pt x="20439" y="3938"/>
                    <a:pt x="20582" y="4117"/>
                  </a:cubicBezTo>
                  <a:cubicBezTo>
                    <a:pt x="20654" y="4189"/>
                    <a:pt x="20761" y="4260"/>
                    <a:pt x="20869" y="4332"/>
                  </a:cubicBezTo>
                  <a:cubicBezTo>
                    <a:pt x="20940" y="4368"/>
                    <a:pt x="21012" y="4439"/>
                    <a:pt x="21083" y="4475"/>
                  </a:cubicBezTo>
                  <a:cubicBezTo>
                    <a:pt x="21298" y="4583"/>
                    <a:pt x="21513" y="4654"/>
                    <a:pt x="21728" y="4726"/>
                  </a:cubicBezTo>
                  <a:cubicBezTo>
                    <a:pt x="21907" y="4762"/>
                    <a:pt x="22122" y="4797"/>
                    <a:pt x="22301" y="4833"/>
                  </a:cubicBezTo>
                  <a:cubicBezTo>
                    <a:pt x="22479" y="4869"/>
                    <a:pt x="22658" y="4905"/>
                    <a:pt x="22802" y="4976"/>
                  </a:cubicBezTo>
                  <a:cubicBezTo>
                    <a:pt x="23016" y="5048"/>
                    <a:pt x="23160" y="5155"/>
                    <a:pt x="23339" y="5263"/>
                  </a:cubicBezTo>
                  <a:cubicBezTo>
                    <a:pt x="23482" y="5406"/>
                    <a:pt x="23625" y="5549"/>
                    <a:pt x="23732" y="5692"/>
                  </a:cubicBezTo>
                  <a:cubicBezTo>
                    <a:pt x="23983" y="6014"/>
                    <a:pt x="24198" y="6372"/>
                    <a:pt x="24377" y="6730"/>
                  </a:cubicBezTo>
                  <a:cubicBezTo>
                    <a:pt x="24412" y="6802"/>
                    <a:pt x="24412" y="6873"/>
                    <a:pt x="24448" y="6909"/>
                  </a:cubicBezTo>
                  <a:lnTo>
                    <a:pt x="24448" y="7124"/>
                  </a:lnTo>
                  <a:cubicBezTo>
                    <a:pt x="24377" y="7339"/>
                    <a:pt x="24305" y="7589"/>
                    <a:pt x="24198" y="7840"/>
                  </a:cubicBezTo>
                  <a:cubicBezTo>
                    <a:pt x="24019" y="8269"/>
                    <a:pt x="23840" y="8699"/>
                    <a:pt x="23697" y="9128"/>
                  </a:cubicBezTo>
                  <a:cubicBezTo>
                    <a:pt x="23555" y="9599"/>
                    <a:pt x="23939" y="9945"/>
                    <a:pt x="24331" y="9945"/>
                  </a:cubicBezTo>
                  <a:cubicBezTo>
                    <a:pt x="24536" y="9945"/>
                    <a:pt x="24743" y="9851"/>
                    <a:pt x="24878" y="9630"/>
                  </a:cubicBezTo>
                  <a:cubicBezTo>
                    <a:pt x="25021" y="9343"/>
                    <a:pt x="25164" y="9057"/>
                    <a:pt x="25307" y="8735"/>
                  </a:cubicBezTo>
                  <a:cubicBezTo>
                    <a:pt x="25558" y="8305"/>
                    <a:pt x="25701" y="7840"/>
                    <a:pt x="25808" y="7375"/>
                  </a:cubicBezTo>
                  <a:cubicBezTo>
                    <a:pt x="25844" y="7267"/>
                    <a:pt x="25844" y="7124"/>
                    <a:pt x="25844" y="7017"/>
                  </a:cubicBezTo>
                  <a:cubicBezTo>
                    <a:pt x="25844" y="6873"/>
                    <a:pt x="25808" y="6730"/>
                    <a:pt x="25808" y="6623"/>
                  </a:cubicBezTo>
                  <a:cubicBezTo>
                    <a:pt x="25737" y="6372"/>
                    <a:pt x="25665" y="6122"/>
                    <a:pt x="25522" y="5907"/>
                  </a:cubicBezTo>
                  <a:cubicBezTo>
                    <a:pt x="25450" y="5764"/>
                    <a:pt x="25343" y="5621"/>
                    <a:pt x="25271" y="5513"/>
                  </a:cubicBezTo>
                  <a:lnTo>
                    <a:pt x="25307" y="5513"/>
                  </a:lnTo>
                  <a:cubicBezTo>
                    <a:pt x="25629" y="5585"/>
                    <a:pt x="25952" y="5656"/>
                    <a:pt x="26238" y="5800"/>
                  </a:cubicBezTo>
                  <a:cubicBezTo>
                    <a:pt x="26453" y="5871"/>
                    <a:pt x="26632" y="5979"/>
                    <a:pt x="26811" y="6122"/>
                  </a:cubicBezTo>
                  <a:cubicBezTo>
                    <a:pt x="26954" y="6229"/>
                    <a:pt x="27097" y="6337"/>
                    <a:pt x="27169" y="6480"/>
                  </a:cubicBezTo>
                  <a:cubicBezTo>
                    <a:pt x="27312" y="6659"/>
                    <a:pt x="27455" y="6873"/>
                    <a:pt x="27562" y="7088"/>
                  </a:cubicBezTo>
                  <a:cubicBezTo>
                    <a:pt x="27670" y="7303"/>
                    <a:pt x="27741" y="7589"/>
                    <a:pt x="27813" y="7840"/>
                  </a:cubicBezTo>
                  <a:cubicBezTo>
                    <a:pt x="27849" y="8090"/>
                    <a:pt x="27849" y="8377"/>
                    <a:pt x="27849" y="8627"/>
                  </a:cubicBezTo>
                  <a:cubicBezTo>
                    <a:pt x="27849" y="8914"/>
                    <a:pt x="27885" y="9200"/>
                    <a:pt x="27920" y="9486"/>
                  </a:cubicBezTo>
                  <a:cubicBezTo>
                    <a:pt x="27992" y="9773"/>
                    <a:pt x="28099" y="10059"/>
                    <a:pt x="28242" y="10310"/>
                  </a:cubicBezTo>
                  <a:cubicBezTo>
                    <a:pt x="28278" y="10453"/>
                    <a:pt x="28350" y="10560"/>
                    <a:pt x="28421" y="10703"/>
                  </a:cubicBezTo>
                  <a:cubicBezTo>
                    <a:pt x="28493" y="10811"/>
                    <a:pt x="28565" y="10990"/>
                    <a:pt x="28636" y="11133"/>
                  </a:cubicBezTo>
                  <a:cubicBezTo>
                    <a:pt x="28708" y="11312"/>
                    <a:pt x="28779" y="11491"/>
                    <a:pt x="28815" y="11706"/>
                  </a:cubicBezTo>
                  <a:cubicBezTo>
                    <a:pt x="28851" y="11992"/>
                    <a:pt x="28851" y="12278"/>
                    <a:pt x="28815" y="12565"/>
                  </a:cubicBezTo>
                  <a:cubicBezTo>
                    <a:pt x="28744" y="13102"/>
                    <a:pt x="28600" y="13603"/>
                    <a:pt x="28386" y="14140"/>
                  </a:cubicBezTo>
                  <a:cubicBezTo>
                    <a:pt x="28350" y="14247"/>
                    <a:pt x="28278" y="14390"/>
                    <a:pt x="28207" y="14533"/>
                  </a:cubicBezTo>
                  <a:cubicBezTo>
                    <a:pt x="28099" y="14677"/>
                    <a:pt x="28028" y="14820"/>
                    <a:pt x="27920" y="14963"/>
                  </a:cubicBezTo>
                  <a:cubicBezTo>
                    <a:pt x="27634" y="15321"/>
                    <a:pt x="27312" y="15643"/>
                    <a:pt x="27025" y="15965"/>
                  </a:cubicBezTo>
                  <a:cubicBezTo>
                    <a:pt x="26882" y="16073"/>
                    <a:pt x="26775" y="16216"/>
                    <a:pt x="26667" y="16323"/>
                  </a:cubicBezTo>
                  <a:cubicBezTo>
                    <a:pt x="26560" y="16466"/>
                    <a:pt x="26560" y="16466"/>
                    <a:pt x="26489" y="16574"/>
                  </a:cubicBezTo>
                  <a:cubicBezTo>
                    <a:pt x="26345" y="16717"/>
                    <a:pt x="26202" y="16860"/>
                    <a:pt x="26059" y="16968"/>
                  </a:cubicBezTo>
                  <a:lnTo>
                    <a:pt x="25952" y="17039"/>
                  </a:lnTo>
                  <a:lnTo>
                    <a:pt x="25952" y="16824"/>
                  </a:lnTo>
                  <a:cubicBezTo>
                    <a:pt x="25952" y="16574"/>
                    <a:pt x="25916" y="16323"/>
                    <a:pt x="25844" y="16108"/>
                  </a:cubicBezTo>
                  <a:cubicBezTo>
                    <a:pt x="25808" y="15965"/>
                    <a:pt x="25773" y="15858"/>
                    <a:pt x="25701" y="15751"/>
                  </a:cubicBezTo>
                  <a:cubicBezTo>
                    <a:pt x="25665" y="15643"/>
                    <a:pt x="25594" y="15572"/>
                    <a:pt x="25558" y="15500"/>
                  </a:cubicBezTo>
                  <a:cubicBezTo>
                    <a:pt x="25486" y="15357"/>
                    <a:pt x="25379" y="15214"/>
                    <a:pt x="25271" y="15106"/>
                  </a:cubicBezTo>
                  <a:cubicBezTo>
                    <a:pt x="25200" y="15035"/>
                    <a:pt x="25128" y="14963"/>
                    <a:pt x="25057" y="14891"/>
                  </a:cubicBezTo>
                  <a:cubicBezTo>
                    <a:pt x="24920" y="14755"/>
                    <a:pt x="24761" y="14697"/>
                    <a:pt x="24606" y="14697"/>
                  </a:cubicBezTo>
                  <a:cubicBezTo>
                    <a:pt x="24149" y="14697"/>
                    <a:pt x="23725" y="15198"/>
                    <a:pt x="24019" y="15679"/>
                  </a:cubicBezTo>
                  <a:cubicBezTo>
                    <a:pt x="24126" y="15822"/>
                    <a:pt x="24198" y="15965"/>
                    <a:pt x="24269" y="16144"/>
                  </a:cubicBezTo>
                  <a:cubicBezTo>
                    <a:pt x="24305" y="16216"/>
                    <a:pt x="24305" y="16287"/>
                    <a:pt x="24341" y="16359"/>
                  </a:cubicBezTo>
                  <a:lnTo>
                    <a:pt x="24341" y="16896"/>
                  </a:lnTo>
                  <a:cubicBezTo>
                    <a:pt x="24341" y="17146"/>
                    <a:pt x="24305" y="17397"/>
                    <a:pt x="24269" y="17612"/>
                  </a:cubicBezTo>
                  <a:cubicBezTo>
                    <a:pt x="24233" y="17934"/>
                    <a:pt x="24162" y="18220"/>
                    <a:pt x="24090" y="18507"/>
                  </a:cubicBezTo>
                  <a:cubicBezTo>
                    <a:pt x="24019" y="18650"/>
                    <a:pt x="23947" y="18757"/>
                    <a:pt x="23875" y="18865"/>
                  </a:cubicBezTo>
                  <a:cubicBezTo>
                    <a:pt x="23732" y="19008"/>
                    <a:pt x="23589" y="19151"/>
                    <a:pt x="23410" y="19294"/>
                  </a:cubicBezTo>
                  <a:cubicBezTo>
                    <a:pt x="23195" y="19437"/>
                    <a:pt x="22945" y="19581"/>
                    <a:pt x="22730" y="19688"/>
                  </a:cubicBezTo>
                  <a:cubicBezTo>
                    <a:pt x="22515" y="19795"/>
                    <a:pt x="22301" y="19831"/>
                    <a:pt x="22086" y="19867"/>
                  </a:cubicBezTo>
                  <a:cubicBezTo>
                    <a:pt x="21871" y="19903"/>
                    <a:pt x="21656" y="19903"/>
                    <a:pt x="21441" y="19938"/>
                  </a:cubicBezTo>
                  <a:cubicBezTo>
                    <a:pt x="21012" y="19938"/>
                    <a:pt x="20618" y="20010"/>
                    <a:pt x="20224" y="20117"/>
                  </a:cubicBezTo>
                  <a:cubicBezTo>
                    <a:pt x="19974" y="20189"/>
                    <a:pt x="19723" y="20261"/>
                    <a:pt x="19509" y="20368"/>
                  </a:cubicBezTo>
                  <a:cubicBezTo>
                    <a:pt x="19151" y="20475"/>
                    <a:pt x="18757" y="20583"/>
                    <a:pt x="18399" y="20654"/>
                  </a:cubicBezTo>
                  <a:lnTo>
                    <a:pt x="17969" y="20654"/>
                  </a:lnTo>
                  <a:cubicBezTo>
                    <a:pt x="17790" y="20619"/>
                    <a:pt x="17647" y="20583"/>
                    <a:pt x="17504" y="20547"/>
                  </a:cubicBezTo>
                  <a:cubicBezTo>
                    <a:pt x="17397" y="20475"/>
                    <a:pt x="17289" y="20404"/>
                    <a:pt x="17182" y="20332"/>
                  </a:cubicBezTo>
                  <a:cubicBezTo>
                    <a:pt x="16895" y="20117"/>
                    <a:pt x="16645" y="19903"/>
                    <a:pt x="16394" y="19652"/>
                  </a:cubicBezTo>
                  <a:cubicBezTo>
                    <a:pt x="16215" y="19509"/>
                    <a:pt x="16072" y="19402"/>
                    <a:pt x="15893" y="19330"/>
                  </a:cubicBezTo>
                  <a:cubicBezTo>
                    <a:pt x="15750" y="19258"/>
                    <a:pt x="15607" y="19223"/>
                    <a:pt x="15499" y="19151"/>
                  </a:cubicBezTo>
                  <a:cubicBezTo>
                    <a:pt x="15321" y="19115"/>
                    <a:pt x="15177" y="19115"/>
                    <a:pt x="15034" y="19115"/>
                  </a:cubicBezTo>
                  <a:cubicBezTo>
                    <a:pt x="14927" y="19115"/>
                    <a:pt x="14819" y="19115"/>
                    <a:pt x="14676" y="19151"/>
                  </a:cubicBezTo>
                  <a:cubicBezTo>
                    <a:pt x="14569" y="19151"/>
                    <a:pt x="14461" y="19187"/>
                    <a:pt x="14354" y="19223"/>
                  </a:cubicBezTo>
                  <a:cubicBezTo>
                    <a:pt x="14247" y="19258"/>
                    <a:pt x="14139" y="19294"/>
                    <a:pt x="14032" y="19330"/>
                  </a:cubicBezTo>
                  <a:lnTo>
                    <a:pt x="13710" y="19437"/>
                  </a:lnTo>
                  <a:cubicBezTo>
                    <a:pt x="13316" y="19581"/>
                    <a:pt x="12958" y="19688"/>
                    <a:pt x="12564" y="19760"/>
                  </a:cubicBezTo>
                  <a:cubicBezTo>
                    <a:pt x="12439" y="19777"/>
                    <a:pt x="12314" y="19786"/>
                    <a:pt x="12188" y="19786"/>
                  </a:cubicBezTo>
                  <a:cubicBezTo>
                    <a:pt x="12063" y="19786"/>
                    <a:pt x="11938" y="19777"/>
                    <a:pt x="11813" y="19760"/>
                  </a:cubicBezTo>
                  <a:cubicBezTo>
                    <a:pt x="11598" y="19724"/>
                    <a:pt x="11347" y="19652"/>
                    <a:pt x="11097" y="19581"/>
                  </a:cubicBezTo>
                  <a:cubicBezTo>
                    <a:pt x="10918" y="19473"/>
                    <a:pt x="10703" y="19366"/>
                    <a:pt x="10524" y="19223"/>
                  </a:cubicBezTo>
                  <a:cubicBezTo>
                    <a:pt x="10381" y="19115"/>
                    <a:pt x="10238" y="18972"/>
                    <a:pt x="10130" y="18829"/>
                  </a:cubicBezTo>
                  <a:cubicBezTo>
                    <a:pt x="9916" y="18507"/>
                    <a:pt x="9737" y="18185"/>
                    <a:pt x="9522" y="17862"/>
                  </a:cubicBezTo>
                  <a:cubicBezTo>
                    <a:pt x="9414" y="17648"/>
                    <a:pt x="9235" y="17504"/>
                    <a:pt x="9021" y="17397"/>
                  </a:cubicBezTo>
                  <a:cubicBezTo>
                    <a:pt x="8913" y="17325"/>
                    <a:pt x="8770" y="17325"/>
                    <a:pt x="8627" y="17290"/>
                  </a:cubicBezTo>
                  <a:cubicBezTo>
                    <a:pt x="8448" y="17290"/>
                    <a:pt x="8305" y="17325"/>
                    <a:pt x="8162" y="17325"/>
                  </a:cubicBezTo>
                  <a:lnTo>
                    <a:pt x="7983" y="17361"/>
                  </a:lnTo>
                  <a:cubicBezTo>
                    <a:pt x="7822" y="17379"/>
                    <a:pt x="7660" y="17388"/>
                    <a:pt x="7499" y="17388"/>
                  </a:cubicBezTo>
                  <a:cubicBezTo>
                    <a:pt x="7338" y="17388"/>
                    <a:pt x="7177" y="17379"/>
                    <a:pt x="7016" y="17361"/>
                  </a:cubicBezTo>
                  <a:cubicBezTo>
                    <a:pt x="6801" y="17325"/>
                    <a:pt x="6587" y="17290"/>
                    <a:pt x="6408" y="17218"/>
                  </a:cubicBezTo>
                  <a:cubicBezTo>
                    <a:pt x="6300" y="17146"/>
                    <a:pt x="6193" y="17111"/>
                    <a:pt x="6085" y="17039"/>
                  </a:cubicBezTo>
                  <a:cubicBezTo>
                    <a:pt x="6014" y="16968"/>
                    <a:pt x="5942" y="16860"/>
                    <a:pt x="5906" y="16789"/>
                  </a:cubicBezTo>
                  <a:cubicBezTo>
                    <a:pt x="5763" y="16645"/>
                    <a:pt x="5692" y="16466"/>
                    <a:pt x="5584" y="16287"/>
                  </a:cubicBezTo>
                  <a:cubicBezTo>
                    <a:pt x="5549" y="16108"/>
                    <a:pt x="5477" y="15965"/>
                    <a:pt x="5441" y="15786"/>
                  </a:cubicBezTo>
                  <a:lnTo>
                    <a:pt x="5441" y="15786"/>
                  </a:lnTo>
                  <a:cubicBezTo>
                    <a:pt x="5513" y="15804"/>
                    <a:pt x="5593" y="15813"/>
                    <a:pt x="5674" y="15813"/>
                  </a:cubicBezTo>
                  <a:cubicBezTo>
                    <a:pt x="5754" y="15813"/>
                    <a:pt x="5835" y="15804"/>
                    <a:pt x="5906" y="15786"/>
                  </a:cubicBezTo>
                  <a:cubicBezTo>
                    <a:pt x="6300" y="15786"/>
                    <a:pt x="6694" y="15751"/>
                    <a:pt x="7124" y="15679"/>
                  </a:cubicBezTo>
                  <a:cubicBezTo>
                    <a:pt x="7517" y="15643"/>
                    <a:pt x="7875" y="15607"/>
                    <a:pt x="8269" y="15536"/>
                  </a:cubicBezTo>
                  <a:cubicBezTo>
                    <a:pt x="8412" y="15500"/>
                    <a:pt x="8484" y="15428"/>
                    <a:pt x="8591" y="15357"/>
                  </a:cubicBezTo>
                  <a:cubicBezTo>
                    <a:pt x="8734" y="15214"/>
                    <a:pt x="8806" y="15035"/>
                    <a:pt x="8806" y="14856"/>
                  </a:cubicBezTo>
                  <a:cubicBezTo>
                    <a:pt x="8806" y="14677"/>
                    <a:pt x="8734" y="14498"/>
                    <a:pt x="8591" y="14355"/>
                  </a:cubicBezTo>
                  <a:cubicBezTo>
                    <a:pt x="8448" y="14211"/>
                    <a:pt x="8269" y="14140"/>
                    <a:pt x="8090" y="14140"/>
                  </a:cubicBezTo>
                  <a:cubicBezTo>
                    <a:pt x="7732" y="14176"/>
                    <a:pt x="7374" y="14211"/>
                    <a:pt x="7016" y="14247"/>
                  </a:cubicBezTo>
                  <a:cubicBezTo>
                    <a:pt x="6506" y="14328"/>
                    <a:pt x="5996" y="14368"/>
                    <a:pt x="5486" y="14368"/>
                  </a:cubicBezTo>
                  <a:cubicBezTo>
                    <a:pt x="5316" y="14368"/>
                    <a:pt x="5146" y="14363"/>
                    <a:pt x="4976" y="14355"/>
                  </a:cubicBezTo>
                  <a:cubicBezTo>
                    <a:pt x="4725" y="14319"/>
                    <a:pt x="4475" y="14247"/>
                    <a:pt x="4260" y="14140"/>
                  </a:cubicBezTo>
                  <a:cubicBezTo>
                    <a:pt x="4045" y="14068"/>
                    <a:pt x="3866" y="13961"/>
                    <a:pt x="3687" y="13853"/>
                  </a:cubicBezTo>
                  <a:lnTo>
                    <a:pt x="3580" y="13710"/>
                  </a:lnTo>
                  <a:cubicBezTo>
                    <a:pt x="3472" y="13603"/>
                    <a:pt x="3437" y="13495"/>
                    <a:pt x="3365" y="13352"/>
                  </a:cubicBezTo>
                  <a:cubicBezTo>
                    <a:pt x="3293" y="13137"/>
                    <a:pt x="3222" y="12887"/>
                    <a:pt x="3186" y="12672"/>
                  </a:cubicBezTo>
                  <a:cubicBezTo>
                    <a:pt x="3150" y="12529"/>
                    <a:pt x="3114" y="12386"/>
                    <a:pt x="3079" y="12278"/>
                  </a:cubicBezTo>
                  <a:cubicBezTo>
                    <a:pt x="3007" y="12099"/>
                    <a:pt x="2936" y="11956"/>
                    <a:pt x="2792" y="11813"/>
                  </a:cubicBezTo>
                  <a:cubicBezTo>
                    <a:pt x="2721" y="11741"/>
                    <a:pt x="2649" y="11670"/>
                    <a:pt x="2542" y="11598"/>
                  </a:cubicBezTo>
                  <a:lnTo>
                    <a:pt x="2327" y="11491"/>
                  </a:lnTo>
                  <a:cubicBezTo>
                    <a:pt x="2184" y="11419"/>
                    <a:pt x="2041" y="11312"/>
                    <a:pt x="1897" y="11205"/>
                  </a:cubicBezTo>
                  <a:cubicBezTo>
                    <a:pt x="1683" y="11026"/>
                    <a:pt x="1504" y="10847"/>
                    <a:pt x="1325" y="10632"/>
                  </a:cubicBezTo>
                  <a:cubicBezTo>
                    <a:pt x="1217" y="10489"/>
                    <a:pt x="1110" y="10346"/>
                    <a:pt x="1038" y="10202"/>
                  </a:cubicBezTo>
                  <a:cubicBezTo>
                    <a:pt x="1003" y="10095"/>
                    <a:pt x="967" y="9988"/>
                    <a:pt x="967" y="9916"/>
                  </a:cubicBezTo>
                  <a:cubicBezTo>
                    <a:pt x="967" y="9773"/>
                    <a:pt x="967" y="9665"/>
                    <a:pt x="967" y="9558"/>
                  </a:cubicBezTo>
                  <a:cubicBezTo>
                    <a:pt x="1003" y="9379"/>
                    <a:pt x="1038" y="9236"/>
                    <a:pt x="1110" y="9057"/>
                  </a:cubicBezTo>
                  <a:cubicBezTo>
                    <a:pt x="1253" y="8735"/>
                    <a:pt x="1468" y="8377"/>
                    <a:pt x="1683" y="8090"/>
                  </a:cubicBezTo>
                  <a:lnTo>
                    <a:pt x="1969" y="7732"/>
                  </a:lnTo>
                  <a:cubicBezTo>
                    <a:pt x="2041" y="7661"/>
                    <a:pt x="2076" y="7589"/>
                    <a:pt x="2148" y="7518"/>
                  </a:cubicBezTo>
                  <a:cubicBezTo>
                    <a:pt x="2184" y="7410"/>
                    <a:pt x="2255" y="7303"/>
                    <a:pt x="2255" y="7231"/>
                  </a:cubicBezTo>
                  <a:lnTo>
                    <a:pt x="2255" y="7124"/>
                  </a:lnTo>
                  <a:cubicBezTo>
                    <a:pt x="2291" y="7052"/>
                    <a:pt x="2291" y="6981"/>
                    <a:pt x="2291" y="6909"/>
                  </a:cubicBezTo>
                  <a:cubicBezTo>
                    <a:pt x="2291" y="6885"/>
                    <a:pt x="2291" y="6861"/>
                    <a:pt x="2290" y="6836"/>
                  </a:cubicBezTo>
                  <a:lnTo>
                    <a:pt x="2290" y="6836"/>
                  </a:lnTo>
                  <a:cubicBezTo>
                    <a:pt x="2290" y="6837"/>
                    <a:pt x="2291" y="6837"/>
                    <a:pt x="2291" y="6838"/>
                  </a:cubicBezTo>
                  <a:cubicBezTo>
                    <a:pt x="2290" y="6833"/>
                    <a:pt x="2290" y="6829"/>
                    <a:pt x="2289" y="6824"/>
                  </a:cubicBezTo>
                  <a:lnTo>
                    <a:pt x="2289" y="6824"/>
                  </a:lnTo>
                  <a:cubicBezTo>
                    <a:pt x="2287" y="6799"/>
                    <a:pt x="2283" y="6775"/>
                    <a:pt x="2277" y="6750"/>
                  </a:cubicBezTo>
                  <a:lnTo>
                    <a:pt x="2277" y="6750"/>
                  </a:lnTo>
                  <a:cubicBezTo>
                    <a:pt x="2246" y="6565"/>
                    <a:pt x="2215" y="6384"/>
                    <a:pt x="2184" y="6229"/>
                  </a:cubicBezTo>
                  <a:cubicBezTo>
                    <a:pt x="2184" y="6086"/>
                    <a:pt x="2148" y="5979"/>
                    <a:pt x="2148" y="5835"/>
                  </a:cubicBezTo>
                  <a:cubicBezTo>
                    <a:pt x="2148" y="5692"/>
                    <a:pt x="2148" y="5549"/>
                    <a:pt x="2148" y="5406"/>
                  </a:cubicBezTo>
                  <a:cubicBezTo>
                    <a:pt x="2220" y="5084"/>
                    <a:pt x="2291" y="4797"/>
                    <a:pt x="2399" y="4511"/>
                  </a:cubicBezTo>
                  <a:cubicBezTo>
                    <a:pt x="2542" y="4189"/>
                    <a:pt x="2721" y="3902"/>
                    <a:pt x="2900" y="3652"/>
                  </a:cubicBezTo>
                  <a:cubicBezTo>
                    <a:pt x="3043" y="3509"/>
                    <a:pt x="3150" y="3401"/>
                    <a:pt x="3293" y="3294"/>
                  </a:cubicBezTo>
                  <a:cubicBezTo>
                    <a:pt x="3365" y="3222"/>
                    <a:pt x="3472" y="3151"/>
                    <a:pt x="3580" y="3079"/>
                  </a:cubicBezTo>
                  <a:cubicBezTo>
                    <a:pt x="3759" y="2972"/>
                    <a:pt x="3938" y="2900"/>
                    <a:pt x="4081" y="2864"/>
                  </a:cubicBezTo>
                  <a:lnTo>
                    <a:pt x="4081" y="2864"/>
                  </a:lnTo>
                  <a:lnTo>
                    <a:pt x="3938" y="2900"/>
                  </a:lnTo>
                  <a:lnTo>
                    <a:pt x="4510" y="2685"/>
                  </a:lnTo>
                  <a:cubicBezTo>
                    <a:pt x="4689" y="2614"/>
                    <a:pt x="4868" y="2471"/>
                    <a:pt x="5012" y="2327"/>
                  </a:cubicBezTo>
                  <a:lnTo>
                    <a:pt x="5083" y="2184"/>
                  </a:lnTo>
                  <a:lnTo>
                    <a:pt x="5191" y="2077"/>
                  </a:lnTo>
                  <a:cubicBezTo>
                    <a:pt x="5262" y="2005"/>
                    <a:pt x="5370" y="1934"/>
                    <a:pt x="5441" y="1862"/>
                  </a:cubicBezTo>
                  <a:cubicBezTo>
                    <a:pt x="5513" y="1791"/>
                    <a:pt x="5584" y="1755"/>
                    <a:pt x="5692" y="1719"/>
                  </a:cubicBezTo>
                  <a:cubicBezTo>
                    <a:pt x="5763" y="1683"/>
                    <a:pt x="5799" y="1683"/>
                    <a:pt x="5906" y="1683"/>
                  </a:cubicBezTo>
                  <a:cubicBezTo>
                    <a:pt x="5960" y="1665"/>
                    <a:pt x="6023" y="1656"/>
                    <a:pt x="6090" y="1656"/>
                  </a:cubicBezTo>
                  <a:cubicBezTo>
                    <a:pt x="6157" y="1656"/>
                    <a:pt x="6229" y="1665"/>
                    <a:pt x="6300" y="1683"/>
                  </a:cubicBezTo>
                  <a:cubicBezTo>
                    <a:pt x="6801" y="1791"/>
                    <a:pt x="7302" y="1934"/>
                    <a:pt x="7804" y="2113"/>
                  </a:cubicBezTo>
                  <a:cubicBezTo>
                    <a:pt x="7983" y="2184"/>
                    <a:pt x="8162" y="2220"/>
                    <a:pt x="8341" y="2256"/>
                  </a:cubicBezTo>
                  <a:cubicBezTo>
                    <a:pt x="8555" y="2256"/>
                    <a:pt x="8734" y="2256"/>
                    <a:pt x="8949" y="2184"/>
                  </a:cubicBezTo>
                  <a:cubicBezTo>
                    <a:pt x="9164" y="2149"/>
                    <a:pt x="9343" y="2077"/>
                    <a:pt x="9558" y="2005"/>
                  </a:cubicBezTo>
                  <a:cubicBezTo>
                    <a:pt x="9737" y="1970"/>
                    <a:pt x="9987" y="1898"/>
                    <a:pt x="10202" y="1862"/>
                  </a:cubicBezTo>
                  <a:lnTo>
                    <a:pt x="10703" y="1862"/>
                  </a:lnTo>
                  <a:cubicBezTo>
                    <a:pt x="10846" y="1898"/>
                    <a:pt x="11025" y="1934"/>
                    <a:pt x="11204" y="2005"/>
                  </a:cubicBezTo>
                  <a:cubicBezTo>
                    <a:pt x="11204" y="2041"/>
                    <a:pt x="11240" y="2041"/>
                    <a:pt x="11240" y="2077"/>
                  </a:cubicBezTo>
                  <a:cubicBezTo>
                    <a:pt x="11320" y="2157"/>
                    <a:pt x="11421" y="2198"/>
                    <a:pt x="11527" y="2198"/>
                  </a:cubicBezTo>
                  <a:cubicBezTo>
                    <a:pt x="11562" y="2198"/>
                    <a:pt x="11598" y="2193"/>
                    <a:pt x="11634" y="2184"/>
                  </a:cubicBezTo>
                  <a:cubicBezTo>
                    <a:pt x="12242" y="2471"/>
                    <a:pt x="12815" y="2829"/>
                    <a:pt x="13352" y="3222"/>
                  </a:cubicBezTo>
                  <a:cubicBezTo>
                    <a:pt x="13397" y="3245"/>
                    <a:pt x="13450" y="3257"/>
                    <a:pt x="13504" y="3257"/>
                  </a:cubicBezTo>
                  <a:cubicBezTo>
                    <a:pt x="13620" y="3257"/>
                    <a:pt x="13744" y="3201"/>
                    <a:pt x="13817" y="3079"/>
                  </a:cubicBezTo>
                  <a:cubicBezTo>
                    <a:pt x="13925" y="2936"/>
                    <a:pt x="13853" y="2721"/>
                    <a:pt x="13710" y="2614"/>
                  </a:cubicBezTo>
                  <a:cubicBezTo>
                    <a:pt x="13352" y="2363"/>
                    <a:pt x="12994" y="2149"/>
                    <a:pt x="12636" y="1898"/>
                  </a:cubicBezTo>
                  <a:cubicBezTo>
                    <a:pt x="12529" y="1862"/>
                    <a:pt x="12421" y="1791"/>
                    <a:pt x="12278" y="1719"/>
                  </a:cubicBezTo>
                  <a:cubicBezTo>
                    <a:pt x="12385" y="1683"/>
                    <a:pt x="12457" y="1647"/>
                    <a:pt x="12529" y="1576"/>
                  </a:cubicBezTo>
                  <a:cubicBezTo>
                    <a:pt x="12636" y="1504"/>
                    <a:pt x="12779" y="1433"/>
                    <a:pt x="12922" y="1397"/>
                  </a:cubicBezTo>
                  <a:cubicBezTo>
                    <a:pt x="13316" y="1218"/>
                    <a:pt x="13746" y="1110"/>
                    <a:pt x="14175" y="1075"/>
                  </a:cubicBezTo>
                  <a:cubicBezTo>
                    <a:pt x="14542" y="1022"/>
                    <a:pt x="14909" y="989"/>
                    <a:pt x="15276" y="989"/>
                  </a:cubicBezTo>
                  <a:close/>
                  <a:moveTo>
                    <a:pt x="15464" y="1"/>
                  </a:moveTo>
                  <a:cubicBezTo>
                    <a:pt x="15070" y="1"/>
                    <a:pt x="14712" y="37"/>
                    <a:pt x="14318" y="72"/>
                  </a:cubicBezTo>
                  <a:cubicBezTo>
                    <a:pt x="13781" y="144"/>
                    <a:pt x="13244" y="287"/>
                    <a:pt x="12743" y="466"/>
                  </a:cubicBezTo>
                  <a:cubicBezTo>
                    <a:pt x="12278" y="645"/>
                    <a:pt x="11848" y="932"/>
                    <a:pt x="11490" y="1254"/>
                  </a:cubicBezTo>
                  <a:lnTo>
                    <a:pt x="11419" y="1218"/>
                  </a:lnTo>
                  <a:cubicBezTo>
                    <a:pt x="11125" y="1096"/>
                    <a:pt x="10815" y="1040"/>
                    <a:pt x="10500" y="1040"/>
                  </a:cubicBezTo>
                  <a:cubicBezTo>
                    <a:pt x="10353" y="1040"/>
                    <a:pt x="10206" y="1052"/>
                    <a:pt x="10059" y="1075"/>
                  </a:cubicBezTo>
                  <a:cubicBezTo>
                    <a:pt x="9844" y="1110"/>
                    <a:pt x="9629" y="1182"/>
                    <a:pt x="9414" y="1218"/>
                  </a:cubicBezTo>
                  <a:cubicBezTo>
                    <a:pt x="9235" y="1289"/>
                    <a:pt x="9021" y="1361"/>
                    <a:pt x="8770" y="1397"/>
                  </a:cubicBezTo>
                  <a:lnTo>
                    <a:pt x="8663" y="1397"/>
                  </a:lnTo>
                  <a:cubicBezTo>
                    <a:pt x="8591" y="1361"/>
                    <a:pt x="8520" y="1325"/>
                    <a:pt x="8412" y="1325"/>
                  </a:cubicBezTo>
                  <a:cubicBezTo>
                    <a:pt x="8162" y="1182"/>
                    <a:pt x="7875" y="1039"/>
                    <a:pt x="7625" y="932"/>
                  </a:cubicBezTo>
                  <a:cubicBezTo>
                    <a:pt x="7267" y="753"/>
                    <a:pt x="6909" y="574"/>
                    <a:pt x="6515" y="466"/>
                  </a:cubicBezTo>
                  <a:cubicBezTo>
                    <a:pt x="6443" y="430"/>
                    <a:pt x="6336" y="430"/>
                    <a:pt x="6229" y="395"/>
                  </a:cubicBezTo>
                  <a:cubicBezTo>
                    <a:pt x="6085" y="395"/>
                    <a:pt x="5942" y="359"/>
                    <a:pt x="5799" y="359"/>
                  </a:cubicBezTo>
                  <a:lnTo>
                    <a:pt x="5763" y="359"/>
                  </a:lnTo>
                  <a:cubicBezTo>
                    <a:pt x="5584" y="359"/>
                    <a:pt x="5441" y="395"/>
                    <a:pt x="5298" y="430"/>
                  </a:cubicBezTo>
                  <a:cubicBezTo>
                    <a:pt x="5155" y="466"/>
                    <a:pt x="5012" y="538"/>
                    <a:pt x="4868" y="609"/>
                  </a:cubicBezTo>
                  <a:cubicBezTo>
                    <a:pt x="4654" y="681"/>
                    <a:pt x="4475" y="788"/>
                    <a:pt x="4332" y="896"/>
                  </a:cubicBezTo>
                  <a:cubicBezTo>
                    <a:pt x="4188" y="1003"/>
                    <a:pt x="4081" y="1075"/>
                    <a:pt x="3974" y="1146"/>
                  </a:cubicBezTo>
                  <a:cubicBezTo>
                    <a:pt x="3759" y="1218"/>
                    <a:pt x="3544" y="1289"/>
                    <a:pt x="3293" y="1397"/>
                  </a:cubicBezTo>
                  <a:cubicBezTo>
                    <a:pt x="3079" y="1468"/>
                    <a:pt x="2900" y="1540"/>
                    <a:pt x="2721" y="1647"/>
                  </a:cubicBezTo>
                  <a:cubicBezTo>
                    <a:pt x="2542" y="1755"/>
                    <a:pt x="2363" y="1862"/>
                    <a:pt x="2220" y="2005"/>
                  </a:cubicBezTo>
                  <a:cubicBezTo>
                    <a:pt x="1933" y="2220"/>
                    <a:pt x="1683" y="2506"/>
                    <a:pt x="1504" y="2829"/>
                  </a:cubicBezTo>
                  <a:cubicBezTo>
                    <a:pt x="1289" y="3151"/>
                    <a:pt x="1146" y="3473"/>
                    <a:pt x="1003" y="3831"/>
                  </a:cubicBezTo>
                  <a:cubicBezTo>
                    <a:pt x="895" y="4153"/>
                    <a:pt x="788" y="4511"/>
                    <a:pt x="752" y="4833"/>
                  </a:cubicBezTo>
                  <a:cubicBezTo>
                    <a:pt x="716" y="5227"/>
                    <a:pt x="716" y="5621"/>
                    <a:pt x="788" y="5979"/>
                  </a:cubicBezTo>
                  <a:cubicBezTo>
                    <a:pt x="859" y="6301"/>
                    <a:pt x="967" y="6623"/>
                    <a:pt x="1146" y="6873"/>
                  </a:cubicBezTo>
                  <a:lnTo>
                    <a:pt x="1253" y="7052"/>
                  </a:lnTo>
                  <a:cubicBezTo>
                    <a:pt x="1110" y="7267"/>
                    <a:pt x="967" y="7446"/>
                    <a:pt x="824" y="7661"/>
                  </a:cubicBezTo>
                  <a:cubicBezTo>
                    <a:pt x="645" y="7911"/>
                    <a:pt x="501" y="8198"/>
                    <a:pt x="358" y="8484"/>
                  </a:cubicBezTo>
                  <a:cubicBezTo>
                    <a:pt x="215" y="8735"/>
                    <a:pt x="108" y="9021"/>
                    <a:pt x="72" y="9343"/>
                  </a:cubicBezTo>
                  <a:cubicBezTo>
                    <a:pt x="0" y="9630"/>
                    <a:pt x="0" y="9952"/>
                    <a:pt x="72" y="10274"/>
                  </a:cubicBezTo>
                  <a:cubicBezTo>
                    <a:pt x="108" y="10417"/>
                    <a:pt x="179" y="10560"/>
                    <a:pt x="215" y="10668"/>
                  </a:cubicBezTo>
                  <a:cubicBezTo>
                    <a:pt x="287" y="10847"/>
                    <a:pt x="394" y="10990"/>
                    <a:pt x="466" y="11133"/>
                  </a:cubicBezTo>
                  <a:cubicBezTo>
                    <a:pt x="645" y="11384"/>
                    <a:pt x="859" y="11634"/>
                    <a:pt x="1110" y="11849"/>
                  </a:cubicBezTo>
                  <a:cubicBezTo>
                    <a:pt x="1396" y="12099"/>
                    <a:pt x="1718" y="12314"/>
                    <a:pt x="2005" y="12529"/>
                  </a:cubicBezTo>
                  <a:cubicBezTo>
                    <a:pt x="2041" y="12601"/>
                    <a:pt x="2041" y="12708"/>
                    <a:pt x="2076" y="12780"/>
                  </a:cubicBezTo>
                  <a:cubicBezTo>
                    <a:pt x="2076" y="12959"/>
                    <a:pt x="2112" y="13173"/>
                    <a:pt x="2148" y="13352"/>
                  </a:cubicBezTo>
                  <a:cubicBezTo>
                    <a:pt x="2148" y="13567"/>
                    <a:pt x="2220" y="13746"/>
                    <a:pt x="2291" y="13961"/>
                  </a:cubicBezTo>
                  <a:cubicBezTo>
                    <a:pt x="2363" y="14176"/>
                    <a:pt x="2470" y="14355"/>
                    <a:pt x="2613" y="14569"/>
                  </a:cubicBezTo>
                  <a:cubicBezTo>
                    <a:pt x="2792" y="14784"/>
                    <a:pt x="3007" y="14963"/>
                    <a:pt x="3222" y="15106"/>
                  </a:cubicBezTo>
                  <a:cubicBezTo>
                    <a:pt x="3616" y="15357"/>
                    <a:pt x="4009" y="15536"/>
                    <a:pt x="4439" y="15679"/>
                  </a:cubicBezTo>
                  <a:lnTo>
                    <a:pt x="4546" y="15715"/>
                  </a:lnTo>
                  <a:cubicBezTo>
                    <a:pt x="4582" y="16037"/>
                    <a:pt x="4654" y="16395"/>
                    <a:pt x="4797" y="16717"/>
                  </a:cubicBezTo>
                  <a:cubicBezTo>
                    <a:pt x="4904" y="16968"/>
                    <a:pt x="5012" y="17218"/>
                    <a:pt x="5191" y="17433"/>
                  </a:cubicBezTo>
                  <a:cubicBezTo>
                    <a:pt x="5334" y="17648"/>
                    <a:pt x="5549" y="17862"/>
                    <a:pt x="5763" y="18006"/>
                  </a:cubicBezTo>
                  <a:cubicBezTo>
                    <a:pt x="6014" y="18149"/>
                    <a:pt x="6264" y="18292"/>
                    <a:pt x="6551" y="18364"/>
                  </a:cubicBezTo>
                  <a:cubicBezTo>
                    <a:pt x="6837" y="18435"/>
                    <a:pt x="7124" y="18471"/>
                    <a:pt x="7446" y="18507"/>
                  </a:cubicBezTo>
                  <a:lnTo>
                    <a:pt x="8448" y="18507"/>
                  </a:lnTo>
                  <a:cubicBezTo>
                    <a:pt x="8555" y="18686"/>
                    <a:pt x="8663" y="18900"/>
                    <a:pt x="8770" y="19115"/>
                  </a:cubicBezTo>
                  <a:cubicBezTo>
                    <a:pt x="8913" y="19402"/>
                    <a:pt x="9092" y="19688"/>
                    <a:pt x="9307" y="19974"/>
                  </a:cubicBezTo>
                  <a:cubicBezTo>
                    <a:pt x="9522" y="20225"/>
                    <a:pt x="9772" y="20475"/>
                    <a:pt x="10059" y="20690"/>
                  </a:cubicBezTo>
                  <a:cubicBezTo>
                    <a:pt x="10345" y="20905"/>
                    <a:pt x="10667" y="21084"/>
                    <a:pt x="10989" y="21191"/>
                  </a:cubicBezTo>
                  <a:cubicBezTo>
                    <a:pt x="11477" y="21381"/>
                    <a:pt x="12006" y="21468"/>
                    <a:pt x="12530" y="21468"/>
                  </a:cubicBezTo>
                  <a:cubicBezTo>
                    <a:pt x="12698" y="21468"/>
                    <a:pt x="12865" y="21459"/>
                    <a:pt x="13030" y="21442"/>
                  </a:cubicBezTo>
                  <a:cubicBezTo>
                    <a:pt x="13423" y="21406"/>
                    <a:pt x="13817" y="21299"/>
                    <a:pt x="14175" y="21191"/>
                  </a:cubicBezTo>
                  <a:cubicBezTo>
                    <a:pt x="14497" y="21084"/>
                    <a:pt x="14784" y="20977"/>
                    <a:pt x="15070" y="20905"/>
                  </a:cubicBezTo>
                  <a:lnTo>
                    <a:pt x="15142" y="20941"/>
                  </a:lnTo>
                  <a:cubicBezTo>
                    <a:pt x="15213" y="20941"/>
                    <a:pt x="15285" y="20977"/>
                    <a:pt x="15321" y="21048"/>
                  </a:cubicBezTo>
                  <a:cubicBezTo>
                    <a:pt x="15499" y="21191"/>
                    <a:pt x="15678" y="21334"/>
                    <a:pt x="15857" y="21478"/>
                  </a:cubicBezTo>
                  <a:cubicBezTo>
                    <a:pt x="16036" y="21621"/>
                    <a:pt x="16144" y="21692"/>
                    <a:pt x="16287" y="21836"/>
                  </a:cubicBezTo>
                  <a:cubicBezTo>
                    <a:pt x="16430" y="21907"/>
                    <a:pt x="16609" y="22015"/>
                    <a:pt x="16788" y="22086"/>
                  </a:cubicBezTo>
                  <a:cubicBezTo>
                    <a:pt x="16931" y="22158"/>
                    <a:pt x="17110" y="22229"/>
                    <a:pt x="17289" y="22301"/>
                  </a:cubicBezTo>
                  <a:cubicBezTo>
                    <a:pt x="17504" y="22337"/>
                    <a:pt x="17683" y="22373"/>
                    <a:pt x="17898" y="22408"/>
                  </a:cubicBezTo>
                  <a:lnTo>
                    <a:pt x="18327" y="22408"/>
                  </a:lnTo>
                  <a:cubicBezTo>
                    <a:pt x="18542" y="22408"/>
                    <a:pt x="18757" y="22373"/>
                    <a:pt x="19007" y="22337"/>
                  </a:cubicBezTo>
                  <a:cubicBezTo>
                    <a:pt x="19401" y="22265"/>
                    <a:pt x="19831" y="22158"/>
                    <a:pt x="20224" y="21979"/>
                  </a:cubicBezTo>
                  <a:lnTo>
                    <a:pt x="20582" y="21871"/>
                  </a:lnTo>
                  <a:cubicBezTo>
                    <a:pt x="20869" y="21800"/>
                    <a:pt x="21119" y="21728"/>
                    <a:pt x="21406" y="21657"/>
                  </a:cubicBezTo>
                  <a:cubicBezTo>
                    <a:pt x="21943" y="21621"/>
                    <a:pt x="22444" y="21549"/>
                    <a:pt x="22981" y="21406"/>
                  </a:cubicBezTo>
                  <a:cubicBezTo>
                    <a:pt x="23410" y="21263"/>
                    <a:pt x="23840" y="21048"/>
                    <a:pt x="24233" y="20798"/>
                  </a:cubicBezTo>
                  <a:cubicBezTo>
                    <a:pt x="24448" y="20654"/>
                    <a:pt x="24627" y="20511"/>
                    <a:pt x="24842" y="20332"/>
                  </a:cubicBezTo>
                  <a:cubicBezTo>
                    <a:pt x="25057" y="20153"/>
                    <a:pt x="25236" y="19938"/>
                    <a:pt x="25415" y="19688"/>
                  </a:cubicBezTo>
                  <a:cubicBezTo>
                    <a:pt x="25522" y="19545"/>
                    <a:pt x="25594" y="19366"/>
                    <a:pt x="25665" y="19187"/>
                  </a:cubicBezTo>
                  <a:cubicBezTo>
                    <a:pt x="25737" y="19187"/>
                    <a:pt x="25808" y="19151"/>
                    <a:pt x="25880" y="19115"/>
                  </a:cubicBezTo>
                  <a:cubicBezTo>
                    <a:pt x="26453" y="18900"/>
                    <a:pt x="27025" y="18507"/>
                    <a:pt x="27455" y="18041"/>
                  </a:cubicBezTo>
                  <a:cubicBezTo>
                    <a:pt x="27741" y="17648"/>
                    <a:pt x="27956" y="17254"/>
                    <a:pt x="28242" y="16860"/>
                  </a:cubicBezTo>
                  <a:lnTo>
                    <a:pt x="28851" y="16108"/>
                  </a:lnTo>
                  <a:cubicBezTo>
                    <a:pt x="29066" y="15822"/>
                    <a:pt x="29245" y="15536"/>
                    <a:pt x="29388" y="15214"/>
                  </a:cubicBezTo>
                  <a:cubicBezTo>
                    <a:pt x="29567" y="14820"/>
                    <a:pt x="29710" y="14426"/>
                    <a:pt x="29817" y="14032"/>
                  </a:cubicBezTo>
                  <a:cubicBezTo>
                    <a:pt x="29889" y="13639"/>
                    <a:pt x="29961" y="13281"/>
                    <a:pt x="29996" y="12887"/>
                  </a:cubicBezTo>
                  <a:cubicBezTo>
                    <a:pt x="30068" y="12457"/>
                    <a:pt x="30032" y="12028"/>
                    <a:pt x="29961" y="11598"/>
                  </a:cubicBezTo>
                  <a:cubicBezTo>
                    <a:pt x="29889" y="11169"/>
                    <a:pt x="29746" y="10775"/>
                    <a:pt x="29567" y="10417"/>
                  </a:cubicBezTo>
                  <a:cubicBezTo>
                    <a:pt x="29388" y="10131"/>
                    <a:pt x="29209" y="9844"/>
                    <a:pt x="29030" y="9522"/>
                  </a:cubicBezTo>
                  <a:cubicBezTo>
                    <a:pt x="28994" y="9343"/>
                    <a:pt x="28923" y="9164"/>
                    <a:pt x="28887" y="8985"/>
                  </a:cubicBezTo>
                  <a:cubicBezTo>
                    <a:pt x="28887" y="8448"/>
                    <a:pt x="28779" y="7911"/>
                    <a:pt x="28672" y="7410"/>
                  </a:cubicBezTo>
                  <a:cubicBezTo>
                    <a:pt x="28565" y="7124"/>
                    <a:pt x="28457" y="6873"/>
                    <a:pt x="28350" y="6587"/>
                  </a:cubicBezTo>
                  <a:cubicBezTo>
                    <a:pt x="28171" y="6337"/>
                    <a:pt x="27992" y="6086"/>
                    <a:pt x="27777" y="5835"/>
                  </a:cubicBezTo>
                  <a:cubicBezTo>
                    <a:pt x="27348" y="5442"/>
                    <a:pt x="26846" y="5119"/>
                    <a:pt x="26274" y="4976"/>
                  </a:cubicBezTo>
                  <a:cubicBezTo>
                    <a:pt x="25987" y="4905"/>
                    <a:pt x="25701" y="4833"/>
                    <a:pt x="25415" y="4797"/>
                  </a:cubicBezTo>
                  <a:lnTo>
                    <a:pt x="25271" y="4797"/>
                  </a:lnTo>
                  <a:cubicBezTo>
                    <a:pt x="25128" y="4797"/>
                    <a:pt x="24985" y="4833"/>
                    <a:pt x="24842" y="4869"/>
                  </a:cubicBezTo>
                  <a:cubicBezTo>
                    <a:pt x="24699" y="4690"/>
                    <a:pt x="24520" y="4511"/>
                    <a:pt x="24377" y="4368"/>
                  </a:cubicBezTo>
                  <a:cubicBezTo>
                    <a:pt x="24198" y="4225"/>
                    <a:pt x="24019" y="4081"/>
                    <a:pt x="23840" y="3974"/>
                  </a:cubicBezTo>
                  <a:cubicBezTo>
                    <a:pt x="23589" y="3831"/>
                    <a:pt x="23374" y="3723"/>
                    <a:pt x="23124" y="3652"/>
                  </a:cubicBezTo>
                  <a:cubicBezTo>
                    <a:pt x="22945" y="3616"/>
                    <a:pt x="22730" y="3545"/>
                    <a:pt x="22551" y="3509"/>
                  </a:cubicBezTo>
                  <a:cubicBezTo>
                    <a:pt x="22372" y="3473"/>
                    <a:pt x="22157" y="3401"/>
                    <a:pt x="21978" y="3366"/>
                  </a:cubicBezTo>
                  <a:cubicBezTo>
                    <a:pt x="21907" y="3330"/>
                    <a:pt x="21835" y="3258"/>
                    <a:pt x="21764" y="3222"/>
                  </a:cubicBezTo>
                  <a:lnTo>
                    <a:pt x="21692" y="3151"/>
                  </a:lnTo>
                  <a:cubicBezTo>
                    <a:pt x="21656" y="3043"/>
                    <a:pt x="21585" y="2936"/>
                    <a:pt x="21549" y="2793"/>
                  </a:cubicBezTo>
                  <a:cubicBezTo>
                    <a:pt x="21477" y="2650"/>
                    <a:pt x="21406" y="2506"/>
                    <a:pt x="21334" y="2327"/>
                  </a:cubicBezTo>
                  <a:cubicBezTo>
                    <a:pt x="21227" y="2149"/>
                    <a:pt x="21119" y="1934"/>
                    <a:pt x="21012" y="1755"/>
                  </a:cubicBezTo>
                  <a:cubicBezTo>
                    <a:pt x="20869" y="1576"/>
                    <a:pt x="20726" y="1397"/>
                    <a:pt x="20582" y="1218"/>
                  </a:cubicBezTo>
                  <a:cubicBezTo>
                    <a:pt x="20403" y="1039"/>
                    <a:pt x="20224" y="824"/>
                    <a:pt x="20010" y="681"/>
                  </a:cubicBezTo>
                  <a:cubicBezTo>
                    <a:pt x="19866" y="574"/>
                    <a:pt x="19687" y="466"/>
                    <a:pt x="19544" y="359"/>
                  </a:cubicBezTo>
                  <a:cubicBezTo>
                    <a:pt x="19437" y="323"/>
                    <a:pt x="19330" y="251"/>
                    <a:pt x="19222" y="216"/>
                  </a:cubicBezTo>
                  <a:cubicBezTo>
                    <a:pt x="19043" y="180"/>
                    <a:pt x="18900" y="144"/>
                    <a:pt x="18757" y="108"/>
                  </a:cubicBezTo>
                  <a:cubicBezTo>
                    <a:pt x="18542" y="108"/>
                    <a:pt x="18291" y="108"/>
                    <a:pt x="18077" y="144"/>
                  </a:cubicBezTo>
                  <a:cubicBezTo>
                    <a:pt x="17969" y="180"/>
                    <a:pt x="17862" y="216"/>
                    <a:pt x="17755" y="251"/>
                  </a:cubicBezTo>
                  <a:cubicBezTo>
                    <a:pt x="17611" y="287"/>
                    <a:pt x="17468" y="359"/>
                    <a:pt x="17361" y="430"/>
                  </a:cubicBezTo>
                  <a:cubicBezTo>
                    <a:pt x="17289" y="430"/>
                    <a:pt x="17218" y="466"/>
                    <a:pt x="17146" y="502"/>
                  </a:cubicBezTo>
                  <a:cubicBezTo>
                    <a:pt x="17003" y="395"/>
                    <a:pt x="16895" y="323"/>
                    <a:pt x="16752" y="251"/>
                  </a:cubicBezTo>
                  <a:cubicBezTo>
                    <a:pt x="16502" y="108"/>
                    <a:pt x="16215" y="37"/>
                    <a:pt x="158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1"/>
            <p:cNvSpPr/>
            <p:nvPr/>
          </p:nvSpPr>
          <p:spPr>
            <a:xfrm>
              <a:off x="4434150" y="955450"/>
              <a:ext cx="69825" cy="100800"/>
            </a:xfrm>
            <a:custGeom>
              <a:rect b="b" l="l" r="r" t="t"/>
              <a:pathLst>
                <a:path extrusionOk="0" h="4032" w="2793">
                  <a:moveTo>
                    <a:pt x="1540" y="0"/>
                  </a:moveTo>
                  <a:cubicBezTo>
                    <a:pt x="1504" y="0"/>
                    <a:pt x="1433" y="36"/>
                    <a:pt x="1397" y="36"/>
                  </a:cubicBezTo>
                  <a:cubicBezTo>
                    <a:pt x="1146" y="144"/>
                    <a:pt x="896" y="251"/>
                    <a:pt x="681" y="430"/>
                  </a:cubicBezTo>
                  <a:cubicBezTo>
                    <a:pt x="502" y="609"/>
                    <a:pt x="359" y="788"/>
                    <a:pt x="251" y="1038"/>
                  </a:cubicBezTo>
                  <a:cubicBezTo>
                    <a:pt x="108" y="1253"/>
                    <a:pt x="37" y="1504"/>
                    <a:pt x="37" y="1790"/>
                  </a:cubicBezTo>
                  <a:cubicBezTo>
                    <a:pt x="1" y="1933"/>
                    <a:pt x="37" y="2076"/>
                    <a:pt x="72" y="2220"/>
                  </a:cubicBezTo>
                  <a:cubicBezTo>
                    <a:pt x="108" y="2399"/>
                    <a:pt x="144" y="2542"/>
                    <a:pt x="216" y="2685"/>
                  </a:cubicBezTo>
                  <a:cubicBezTo>
                    <a:pt x="287" y="2792"/>
                    <a:pt x="359" y="2900"/>
                    <a:pt x="430" y="3007"/>
                  </a:cubicBezTo>
                  <a:cubicBezTo>
                    <a:pt x="502" y="3115"/>
                    <a:pt x="609" y="3222"/>
                    <a:pt x="717" y="3294"/>
                  </a:cubicBezTo>
                  <a:cubicBezTo>
                    <a:pt x="967" y="3472"/>
                    <a:pt x="1182" y="3616"/>
                    <a:pt x="1468" y="3723"/>
                  </a:cubicBezTo>
                  <a:cubicBezTo>
                    <a:pt x="1719" y="3830"/>
                    <a:pt x="1934" y="3938"/>
                    <a:pt x="2184" y="4009"/>
                  </a:cubicBezTo>
                  <a:cubicBezTo>
                    <a:pt x="2230" y="4025"/>
                    <a:pt x="2276" y="4032"/>
                    <a:pt x="2321" y="4032"/>
                  </a:cubicBezTo>
                  <a:cubicBezTo>
                    <a:pt x="2486" y="4032"/>
                    <a:pt x="2637" y="3935"/>
                    <a:pt x="2721" y="3795"/>
                  </a:cubicBezTo>
                  <a:cubicBezTo>
                    <a:pt x="2793" y="3687"/>
                    <a:pt x="2793" y="3580"/>
                    <a:pt x="2757" y="3437"/>
                  </a:cubicBezTo>
                  <a:cubicBezTo>
                    <a:pt x="2757" y="3329"/>
                    <a:pt x="2650" y="3222"/>
                    <a:pt x="2542" y="3150"/>
                  </a:cubicBezTo>
                  <a:cubicBezTo>
                    <a:pt x="2399" y="3115"/>
                    <a:pt x="2292" y="3043"/>
                    <a:pt x="2149" y="2971"/>
                  </a:cubicBezTo>
                  <a:cubicBezTo>
                    <a:pt x="1898" y="2828"/>
                    <a:pt x="1647" y="2685"/>
                    <a:pt x="1397" y="2542"/>
                  </a:cubicBezTo>
                  <a:cubicBezTo>
                    <a:pt x="1325" y="2470"/>
                    <a:pt x="1254" y="2399"/>
                    <a:pt x="1182" y="2363"/>
                  </a:cubicBezTo>
                  <a:cubicBezTo>
                    <a:pt x="1146" y="2291"/>
                    <a:pt x="1111" y="2220"/>
                    <a:pt x="1075" y="2148"/>
                  </a:cubicBezTo>
                  <a:cubicBezTo>
                    <a:pt x="1039" y="2041"/>
                    <a:pt x="1039" y="1969"/>
                    <a:pt x="1003" y="1898"/>
                  </a:cubicBezTo>
                  <a:lnTo>
                    <a:pt x="1003" y="1754"/>
                  </a:lnTo>
                  <a:cubicBezTo>
                    <a:pt x="1003" y="1683"/>
                    <a:pt x="1039" y="1611"/>
                    <a:pt x="1075" y="1575"/>
                  </a:cubicBezTo>
                  <a:cubicBezTo>
                    <a:pt x="1111" y="1468"/>
                    <a:pt x="1146" y="1396"/>
                    <a:pt x="1182" y="1325"/>
                  </a:cubicBezTo>
                  <a:cubicBezTo>
                    <a:pt x="1254" y="1289"/>
                    <a:pt x="1290" y="1217"/>
                    <a:pt x="1361" y="1182"/>
                  </a:cubicBezTo>
                  <a:cubicBezTo>
                    <a:pt x="1468" y="1110"/>
                    <a:pt x="1576" y="1038"/>
                    <a:pt x="1683" y="1003"/>
                  </a:cubicBezTo>
                  <a:cubicBezTo>
                    <a:pt x="1791" y="967"/>
                    <a:pt x="1898" y="895"/>
                    <a:pt x="1970" y="788"/>
                  </a:cubicBezTo>
                  <a:cubicBezTo>
                    <a:pt x="2041" y="680"/>
                    <a:pt x="2041" y="537"/>
                    <a:pt x="2005" y="394"/>
                  </a:cubicBezTo>
                  <a:cubicBezTo>
                    <a:pt x="1970" y="287"/>
                    <a:pt x="1898" y="144"/>
                    <a:pt x="1791" y="72"/>
                  </a:cubicBezTo>
                  <a:cubicBezTo>
                    <a:pt x="1683" y="36"/>
                    <a:pt x="1612" y="0"/>
                    <a:pt x="15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1"/>
            <p:cNvSpPr/>
            <p:nvPr/>
          </p:nvSpPr>
          <p:spPr>
            <a:xfrm>
              <a:off x="4502175" y="941125"/>
              <a:ext cx="29550" cy="81925"/>
            </a:xfrm>
            <a:custGeom>
              <a:rect b="b" l="l" r="r" t="t"/>
              <a:pathLst>
                <a:path extrusionOk="0" h="3277" w="1182">
                  <a:moveTo>
                    <a:pt x="645" y="1"/>
                  </a:moveTo>
                  <a:lnTo>
                    <a:pt x="501" y="72"/>
                  </a:lnTo>
                  <a:cubicBezTo>
                    <a:pt x="466" y="108"/>
                    <a:pt x="430" y="144"/>
                    <a:pt x="394" y="180"/>
                  </a:cubicBezTo>
                  <a:cubicBezTo>
                    <a:pt x="322" y="215"/>
                    <a:pt x="251" y="287"/>
                    <a:pt x="215" y="359"/>
                  </a:cubicBezTo>
                  <a:cubicBezTo>
                    <a:pt x="108" y="573"/>
                    <a:pt x="36" y="752"/>
                    <a:pt x="0" y="967"/>
                  </a:cubicBezTo>
                  <a:cubicBezTo>
                    <a:pt x="0" y="1146"/>
                    <a:pt x="0" y="1325"/>
                    <a:pt x="0" y="1504"/>
                  </a:cubicBezTo>
                  <a:cubicBezTo>
                    <a:pt x="36" y="1683"/>
                    <a:pt x="72" y="1898"/>
                    <a:pt x="143" y="2113"/>
                  </a:cubicBezTo>
                  <a:cubicBezTo>
                    <a:pt x="215" y="2399"/>
                    <a:pt x="287" y="2685"/>
                    <a:pt x="394" y="3007"/>
                  </a:cubicBezTo>
                  <a:cubicBezTo>
                    <a:pt x="423" y="3154"/>
                    <a:pt x="573" y="3277"/>
                    <a:pt x="744" y="3277"/>
                  </a:cubicBezTo>
                  <a:cubicBezTo>
                    <a:pt x="782" y="3277"/>
                    <a:pt x="821" y="3271"/>
                    <a:pt x="859" y="3258"/>
                  </a:cubicBezTo>
                  <a:cubicBezTo>
                    <a:pt x="1074" y="3186"/>
                    <a:pt x="1182" y="2972"/>
                    <a:pt x="1146" y="2793"/>
                  </a:cubicBezTo>
                  <a:cubicBezTo>
                    <a:pt x="1074" y="2614"/>
                    <a:pt x="1038" y="2435"/>
                    <a:pt x="1003" y="2256"/>
                  </a:cubicBezTo>
                  <a:cubicBezTo>
                    <a:pt x="895" y="2005"/>
                    <a:pt x="859" y="1719"/>
                    <a:pt x="788" y="1468"/>
                  </a:cubicBezTo>
                  <a:lnTo>
                    <a:pt x="788" y="1253"/>
                  </a:lnTo>
                  <a:cubicBezTo>
                    <a:pt x="788" y="1146"/>
                    <a:pt x="788" y="1075"/>
                    <a:pt x="788" y="1003"/>
                  </a:cubicBezTo>
                  <a:cubicBezTo>
                    <a:pt x="824" y="931"/>
                    <a:pt x="824" y="860"/>
                    <a:pt x="824" y="824"/>
                  </a:cubicBezTo>
                  <a:lnTo>
                    <a:pt x="895" y="752"/>
                  </a:lnTo>
                  <a:lnTo>
                    <a:pt x="967" y="717"/>
                  </a:lnTo>
                  <a:cubicBezTo>
                    <a:pt x="1003" y="717"/>
                    <a:pt x="1074" y="645"/>
                    <a:pt x="1074" y="609"/>
                  </a:cubicBezTo>
                  <a:cubicBezTo>
                    <a:pt x="1146" y="502"/>
                    <a:pt x="1146" y="394"/>
                    <a:pt x="1146" y="287"/>
                  </a:cubicBezTo>
                  <a:cubicBezTo>
                    <a:pt x="1110" y="215"/>
                    <a:pt x="1038" y="108"/>
                    <a:pt x="967" y="72"/>
                  </a:cubicBezTo>
                  <a:cubicBezTo>
                    <a:pt x="895" y="36"/>
                    <a:pt x="824" y="1"/>
                    <a:pt x="7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1"/>
            <p:cNvSpPr/>
            <p:nvPr/>
          </p:nvSpPr>
          <p:spPr>
            <a:xfrm>
              <a:off x="4377775" y="906225"/>
              <a:ext cx="186175" cy="218050"/>
            </a:xfrm>
            <a:custGeom>
              <a:rect b="b" l="l" r="r" t="t"/>
              <a:pathLst>
                <a:path extrusionOk="0" h="8722" w="7447">
                  <a:moveTo>
                    <a:pt x="3043" y="1"/>
                  </a:moveTo>
                  <a:cubicBezTo>
                    <a:pt x="2793" y="1"/>
                    <a:pt x="2578" y="36"/>
                    <a:pt x="2327" y="108"/>
                  </a:cubicBezTo>
                  <a:cubicBezTo>
                    <a:pt x="2041" y="180"/>
                    <a:pt x="1719" y="323"/>
                    <a:pt x="1468" y="502"/>
                  </a:cubicBezTo>
                  <a:cubicBezTo>
                    <a:pt x="1218" y="717"/>
                    <a:pt x="1003" y="931"/>
                    <a:pt x="824" y="1182"/>
                  </a:cubicBezTo>
                  <a:cubicBezTo>
                    <a:pt x="645" y="1468"/>
                    <a:pt x="538" y="1790"/>
                    <a:pt x="538" y="2113"/>
                  </a:cubicBezTo>
                  <a:cubicBezTo>
                    <a:pt x="538" y="2292"/>
                    <a:pt x="538" y="2471"/>
                    <a:pt x="574" y="2614"/>
                  </a:cubicBezTo>
                  <a:cubicBezTo>
                    <a:pt x="609" y="2793"/>
                    <a:pt x="681" y="2972"/>
                    <a:pt x="717" y="3115"/>
                  </a:cubicBezTo>
                  <a:cubicBezTo>
                    <a:pt x="824" y="3365"/>
                    <a:pt x="931" y="3616"/>
                    <a:pt x="1039" y="3902"/>
                  </a:cubicBezTo>
                  <a:cubicBezTo>
                    <a:pt x="753" y="4117"/>
                    <a:pt x="538" y="4368"/>
                    <a:pt x="359" y="4654"/>
                  </a:cubicBezTo>
                  <a:cubicBezTo>
                    <a:pt x="251" y="4833"/>
                    <a:pt x="180" y="5012"/>
                    <a:pt x="108" y="5191"/>
                  </a:cubicBezTo>
                  <a:cubicBezTo>
                    <a:pt x="72" y="5263"/>
                    <a:pt x="72" y="5370"/>
                    <a:pt x="37" y="5441"/>
                  </a:cubicBezTo>
                  <a:cubicBezTo>
                    <a:pt x="37" y="5585"/>
                    <a:pt x="1" y="5764"/>
                    <a:pt x="1" y="5907"/>
                  </a:cubicBezTo>
                  <a:cubicBezTo>
                    <a:pt x="37" y="6014"/>
                    <a:pt x="37" y="6122"/>
                    <a:pt x="72" y="6265"/>
                  </a:cubicBezTo>
                  <a:cubicBezTo>
                    <a:pt x="72" y="6336"/>
                    <a:pt x="72" y="6408"/>
                    <a:pt x="108" y="6480"/>
                  </a:cubicBezTo>
                  <a:cubicBezTo>
                    <a:pt x="180" y="6694"/>
                    <a:pt x="287" y="6909"/>
                    <a:pt x="430" y="7088"/>
                  </a:cubicBezTo>
                  <a:cubicBezTo>
                    <a:pt x="502" y="7195"/>
                    <a:pt x="574" y="7303"/>
                    <a:pt x="645" y="7374"/>
                  </a:cubicBezTo>
                  <a:cubicBezTo>
                    <a:pt x="753" y="7482"/>
                    <a:pt x="860" y="7589"/>
                    <a:pt x="1003" y="7661"/>
                  </a:cubicBezTo>
                  <a:cubicBezTo>
                    <a:pt x="1146" y="7804"/>
                    <a:pt x="1325" y="7911"/>
                    <a:pt x="1504" y="7983"/>
                  </a:cubicBezTo>
                  <a:cubicBezTo>
                    <a:pt x="1719" y="8090"/>
                    <a:pt x="1898" y="8162"/>
                    <a:pt x="2113" y="8233"/>
                  </a:cubicBezTo>
                  <a:cubicBezTo>
                    <a:pt x="2292" y="8305"/>
                    <a:pt x="2506" y="8377"/>
                    <a:pt x="2685" y="8412"/>
                  </a:cubicBezTo>
                  <a:cubicBezTo>
                    <a:pt x="2811" y="8430"/>
                    <a:pt x="2945" y="8439"/>
                    <a:pt x="3079" y="8439"/>
                  </a:cubicBezTo>
                  <a:cubicBezTo>
                    <a:pt x="3213" y="8439"/>
                    <a:pt x="3348" y="8430"/>
                    <a:pt x="3473" y="8412"/>
                  </a:cubicBezTo>
                  <a:cubicBezTo>
                    <a:pt x="3867" y="8305"/>
                    <a:pt x="4260" y="8126"/>
                    <a:pt x="4547" y="7840"/>
                  </a:cubicBezTo>
                  <a:lnTo>
                    <a:pt x="4797" y="7661"/>
                  </a:lnTo>
                  <a:cubicBezTo>
                    <a:pt x="4905" y="7589"/>
                    <a:pt x="4976" y="7482"/>
                    <a:pt x="5084" y="7410"/>
                  </a:cubicBezTo>
                  <a:cubicBezTo>
                    <a:pt x="5191" y="7625"/>
                    <a:pt x="5298" y="7804"/>
                    <a:pt x="5477" y="7983"/>
                  </a:cubicBezTo>
                  <a:cubicBezTo>
                    <a:pt x="5477" y="8019"/>
                    <a:pt x="5513" y="8054"/>
                    <a:pt x="5585" y="8090"/>
                  </a:cubicBezTo>
                  <a:cubicBezTo>
                    <a:pt x="5621" y="8162"/>
                    <a:pt x="5692" y="8198"/>
                    <a:pt x="5800" y="8233"/>
                  </a:cubicBezTo>
                  <a:cubicBezTo>
                    <a:pt x="5907" y="8305"/>
                    <a:pt x="6050" y="8377"/>
                    <a:pt x="6158" y="8412"/>
                  </a:cubicBezTo>
                  <a:cubicBezTo>
                    <a:pt x="6408" y="8520"/>
                    <a:pt x="6659" y="8627"/>
                    <a:pt x="6909" y="8699"/>
                  </a:cubicBezTo>
                  <a:cubicBezTo>
                    <a:pt x="6948" y="8714"/>
                    <a:pt x="6988" y="8722"/>
                    <a:pt x="7026" y="8722"/>
                  </a:cubicBezTo>
                  <a:cubicBezTo>
                    <a:pt x="7163" y="8722"/>
                    <a:pt x="7291" y="8632"/>
                    <a:pt x="7375" y="8520"/>
                  </a:cubicBezTo>
                  <a:cubicBezTo>
                    <a:pt x="7410" y="8412"/>
                    <a:pt x="7446" y="8305"/>
                    <a:pt x="7410" y="8198"/>
                  </a:cubicBezTo>
                  <a:cubicBezTo>
                    <a:pt x="7375" y="8054"/>
                    <a:pt x="7339" y="7947"/>
                    <a:pt x="7231" y="7911"/>
                  </a:cubicBezTo>
                  <a:lnTo>
                    <a:pt x="6838" y="7697"/>
                  </a:lnTo>
                  <a:cubicBezTo>
                    <a:pt x="6587" y="7625"/>
                    <a:pt x="6372" y="7482"/>
                    <a:pt x="6193" y="7374"/>
                  </a:cubicBezTo>
                  <a:lnTo>
                    <a:pt x="6158" y="7339"/>
                  </a:lnTo>
                  <a:cubicBezTo>
                    <a:pt x="6086" y="7231"/>
                    <a:pt x="6014" y="7124"/>
                    <a:pt x="5979" y="7016"/>
                  </a:cubicBezTo>
                  <a:cubicBezTo>
                    <a:pt x="5943" y="6945"/>
                    <a:pt x="5907" y="6873"/>
                    <a:pt x="5907" y="6802"/>
                  </a:cubicBezTo>
                  <a:lnTo>
                    <a:pt x="5907" y="6623"/>
                  </a:lnTo>
                  <a:cubicBezTo>
                    <a:pt x="5907" y="6587"/>
                    <a:pt x="5943" y="6551"/>
                    <a:pt x="5943" y="6515"/>
                  </a:cubicBezTo>
                  <a:cubicBezTo>
                    <a:pt x="5943" y="6480"/>
                    <a:pt x="6014" y="6408"/>
                    <a:pt x="6050" y="6336"/>
                  </a:cubicBezTo>
                  <a:cubicBezTo>
                    <a:pt x="6158" y="6193"/>
                    <a:pt x="6265" y="6086"/>
                    <a:pt x="6408" y="5978"/>
                  </a:cubicBezTo>
                  <a:cubicBezTo>
                    <a:pt x="6623" y="5835"/>
                    <a:pt x="6873" y="5656"/>
                    <a:pt x="7124" y="5513"/>
                  </a:cubicBezTo>
                  <a:cubicBezTo>
                    <a:pt x="7231" y="5441"/>
                    <a:pt x="7303" y="5334"/>
                    <a:pt x="7339" y="5227"/>
                  </a:cubicBezTo>
                  <a:cubicBezTo>
                    <a:pt x="7375" y="5084"/>
                    <a:pt x="7375" y="4976"/>
                    <a:pt x="7303" y="4833"/>
                  </a:cubicBezTo>
                  <a:cubicBezTo>
                    <a:pt x="7196" y="4690"/>
                    <a:pt x="7052" y="4618"/>
                    <a:pt x="6873" y="4618"/>
                  </a:cubicBezTo>
                  <a:cubicBezTo>
                    <a:pt x="6802" y="4618"/>
                    <a:pt x="6730" y="4654"/>
                    <a:pt x="6659" y="4690"/>
                  </a:cubicBezTo>
                  <a:cubicBezTo>
                    <a:pt x="6193" y="4940"/>
                    <a:pt x="5764" y="5263"/>
                    <a:pt x="5370" y="5656"/>
                  </a:cubicBezTo>
                  <a:cubicBezTo>
                    <a:pt x="5191" y="5871"/>
                    <a:pt x="5084" y="6086"/>
                    <a:pt x="5012" y="6336"/>
                  </a:cubicBezTo>
                  <a:lnTo>
                    <a:pt x="4941" y="6336"/>
                  </a:lnTo>
                  <a:cubicBezTo>
                    <a:pt x="4902" y="6327"/>
                    <a:pt x="4861" y="6322"/>
                    <a:pt x="4819" y="6322"/>
                  </a:cubicBezTo>
                  <a:cubicBezTo>
                    <a:pt x="4704" y="6322"/>
                    <a:pt x="4580" y="6356"/>
                    <a:pt x="4475" y="6408"/>
                  </a:cubicBezTo>
                  <a:cubicBezTo>
                    <a:pt x="4368" y="6480"/>
                    <a:pt x="4260" y="6551"/>
                    <a:pt x="4153" y="6623"/>
                  </a:cubicBezTo>
                  <a:cubicBezTo>
                    <a:pt x="3974" y="6730"/>
                    <a:pt x="3759" y="6873"/>
                    <a:pt x="3580" y="6981"/>
                  </a:cubicBezTo>
                  <a:cubicBezTo>
                    <a:pt x="3473" y="7016"/>
                    <a:pt x="3401" y="7016"/>
                    <a:pt x="3294" y="7052"/>
                  </a:cubicBezTo>
                  <a:lnTo>
                    <a:pt x="3187" y="7052"/>
                  </a:lnTo>
                  <a:cubicBezTo>
                    <a:pt x="2972" y="7016"/>
                    <a:pt x="2793" y="6945"/>
                    <a:pt x="2578" y="6873"/>
                  </a:cubicBezTo>
                  <a:cubicBezTo>
                    <a:pt x="2435" y="6802"/>
                    <a:pt x="2292" y="6730"/>
                    <a:pt x="2184" y="6658"/>
                  </a:cubicBezTo>
                  <a:cubicBezTo>
                    <a:pt x="2041" y="6587"/>
                    <a:pt x="1934" y="6515"/>
                    <a:pt x="1791" y="6444"/>
                  </a:cubicBezTo>
                  <a:cubicBezTo>
                    <a:pt x="1719" y="6372"/>
                    <a:pt x="1647" y="6301"/>
                    <a:pt x="1612" y="6229"/>
                  </a:cubicBezTo>
                  <a:cubicBezTo>
                    <a:pt x="1540" y="6193"/>
                    <a:pt x="1504" y="6122"/>
                    <a:pt x="1504" y="6050"/>
                  </a:cubicBezTo>
                  <a:cubicBezTo>
                    <a:pt x="1468" y="5978"/>
                    <a:pt x="1433" y="5907"/>
                    <a:pt x="1433" y="5835"/>
                  </a:cubicBezTo>
                  <a:cubicBezTo>
                    <a:pt x="1433" y="5764"/>
                    <a:pt x="1433" y="5692"/>
                    <a:pt x="1433" y="5620"/>
                  </a:cubicBezTo>
                  <a:cubicBezTo>
                    <a:pt x="1433" y="5513"/>
                    <a:pt x="1468" y="5441"/>
                    <a:pt x="1504" y="5334"/>
                  </a:cubicBezTo>
                  <a:cubicBezTo>
                    <a:pt x="1576" y="5191"/>
                    <a:pt x="1647" y="5048"/>
                    <a:pt x="1755" y="4905"/>
                  </a:cubicBezTo>
                  <a:lnTo>
                    <a:pt x="1934" y="4690"/>
                  </a:lnTo>
                  <a:cubicBezTo>
                    <a:pt x="2041" y="4582"/>
                    <a:pt x="2113" y="4439"/>
                    <a:pt x="2149" y="4296"/>
                  </a:cubicBezTo>
                  <a:cubicBezTo>
                    <a:pt x="2184" y="4224"/>
                    <a:pt x="2184" y="4153"/>
                    <a:pt x="2184" y="4081"/>
                  </a:cubicBezTo>
                  <a:cubicBezTo>
                    <a:pt x="2184" y="4010"/>
                    <a:pt x="2184" y="3938"/>
                    <a:pt x="2149" y="3867"/>
                  </a:cubicBezTo>
                  <a:cubicBezTo>
                    <a:pt x="2113" y="3723"/>
                    <a:pt x="2041" y="3616"/>
                    <a:pt x="1934" y="3509"/>
                  </a:cubicBezTo>
                  <a:cubicBezTo>
                    <a:pt x="1719" y="3222"/>
                    <a:pt x="1540" y="2900"/>
                    <a:pt x="1397" y="2578"/>
                  </a:cubicBezTo>
                  <a:cubicBezTo>
                    <a:pt x="1325" y="2435"/>
                    <a:pt x="1289" y="2292"/>
                    <a:pt x="1254" y="2148"/>
                  </a:cubicBezTo>
                  <a:cubicBezTo>
                    <a:pt x="1254" y="2041"/>
                    <a:pt x="1254" y="1934"/>
                    <a:pt x="1254" y="1826"/>
                  </a:cubicBezTo>
                  <a:cubicBezTo>
                    <a:pt x="1289" y="1755"/>
                    <a:pt x="1289" y="1647"/>
                    <a:pt x="1325" y="1540"/>
                  </a:cubicBezTo>
                  <a:cubicBezTo>
                    <a:pt x="1397" y="1432"/>
                    <a:pt x="1468" y="1325"/>
                    <a:pt x="1540" y="1254"/>
                  </a:cubicBezTo>
                  <a:cubicBezTo>
                    <a:pt x="1612" y="1146"/>
                    <a:pt x="1719" y="1039"/>
                    <a:pt x="1826" y="967"/>
                  </a:cubicBezTo>
                  <a:cubicBezTo>
                    <a:pt x="1970" y="860"/>
                    <a:pt x="2113" y="752"/>
                    <a:pt x="2292" y="681"/>
                  </a:cubicBezTo>
                  <a:cubicBezTo>
                    <a:pt x="2471" y="609"/>
                    <a:pt x="2650" y="538"/>
                    <a:pt x="2864" y="502"/>
                  </a:cubicBezTo>
                  <a:lnTo>
                    <a:pt x="3187" y="502"/>
                  </a:lnTo>
                  <a:cubicBezTo>
                    <a:pt x="3294" y="538"/>
                    <a:pt x="3401" y="573"/>
                    <a:pt x="3509" y="609"/>
                  </a:cubicBezTo>
                  <a:cubicBezTo>
                    <a:pt x="3616" y="681"/>
                    <a:pt x="3723" y="752"/>
                    <a:pt x="3831" y="824"/>
                  </a:cubicBezTo>
                  <a:cubicBezTo>
                    <a:pt x="3875" y="846"/>
                    <a:pt x="3919" y="856"/>
                    <a:pt x="3961" y="856"/>
                  </a:cubicBezTo>
                  <a:cubicBezTo>
                    <a:pt x="4124" y="856"/>
                    <a:pt x="4253" y="708"/>
                    <a:pt x="4225" y="538"/>
                  </a:cubicBezTo>
                  <a:cubicBezTo>
                    <a:pt x="4189" y="466"/>
                    <a:pt x="4153" y="394"/>
                    <a:pt x="4117" y="359"/>
                  </a:cubicBezTo>
                  <a:cubicBezTo>
                    <a:pt x="3867" y="180"/>
                    <a:pt x="3580" y="72"/>
                    <a:pt x="32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1"/>
            <p:cNvSpPr/>
            <p:nvPr/>
          </p:nvSpPr>
          <p:spPr>
            <a:xfrm>
              <a:off x="4623875" y="1146050"/>
              <a:ext cx="119925" cy="73400"/>
            </a:xfrm>
            <a:custGeom>
              <a:rect b="b" l="l" r="r" t="t"/>
              <a:pathLst>
                <a:path extrusionOk="0" h="2936" w="4797">
                  <a:moveTo>
                    <a:pt x="967" y="1"/>
                  </a:moveTo>
                  <a:lnTo>
                    <a:pt x="824" y="72"/>
                  </a:lnTo>
                  <a:lnTo>
                    <a:pt x="680" y="108"/>
                  </a:lnTo>
                  <a:cubicBezTo>
                    <a:pt x="645" y="144"/>
                    <a:pt x="609" y="180"/>
                    <a:pt x="537" y="215"/>
                  </a:cubicBezTo>
                  <a:cubicBezTo>
                    <a:pt x="502" y="251"/>
                    <a:pt x="430" y="323"/>
                    <a:pt x="394" y="394"/>
                  </a:cubicBezTo>
                  <a:cubicBezTo>
                    <a:pt x="358" y="466"/>
                    <a:pt x="287" y="538"/>
                    <a:pt x="251" y="645"/>
                  </a:cubicBezTo>
                  <a:cubicBezTo>
                    <a:pt x="179" y="824"/>
                    <a:pt x="108" y="1003"/>
                    <a:pt x="72" y="1182"/>
                  </a:cubicBezTo>
                  <a:cubicBezTo>
                    <a:pt x="0" y="1397"/>
                    <a:pt x="0" y="1647"/>
                    <a:pt x="72" y="1862"/>
                  </a:cubicBezTo>
                  <a:cubicBezTo>
                    <a:pt x="144" y="2077"/>
                    <a:pt x="215" y="2256"/>
                    <a:pt x="358" y="2399"/>
                  </a:cubicBezTo>
                  <a:cubicBezTo>
                    <a:pt x="466" y="2470"/>
                    <a:pt x="537" y="2542"/>
                    <a:pt x="645" y="2614"/>
                  </a:cubicBezTo>
                  <a:cubicBezTo>
                    <a:pt x="752" y="2649"/>
                    <a:pt x="859" y="2685"/>
                    <a:pt x="967" y="2721"/>
                  </a:cubicBezTo>
                  <a:cubicBezTo>
                    <a:pt x="1043" y="2730"/>
                    <a:pt x="1119" y="2734"/>
                    <a:pt x="1195" y="2734"/>
                  </a:cubicBezTo>
                  <a:cubicBezTo>
                    <a:pt x="1439" y="2734"/>
                    <a:pt x="1679" y="2687"/>
                    <a:pt x="1898" y="2578"/>
                  </a:cubicBezTo>
                  <a:cubicBezTo>
                    <a:pt x="1969" y="2649"/>
                    <a:pt x="2076" y="2685"/>
                    <a:pt x="2184" y="2757"/>
                  </a:cubicBezTo>
                  <a:cubicBezTo>
                    <a:pt x="2327" y="2828"/>
                    <a:pt x="2506" y="2864"/>
                    <a:pt x="2649" y="2900"/>
                  </a:cubicBezTo>
                  <a:cubicBezTo>
                    <a:pt x="2721" y="2900"/>
                    <a:pt x="2828" y="2900"/>
                    <a:pt x="2900" y="2936"/>
                  </a:cubicBezTo>
                  <a:lnTo>
                    <a:pt x="3150" y="2936"/>
                  </a:lnTo>
                  <a:cubicBezTo>
                    <a:pt x="3329" y="2936"/>
                    <a:pt x="3508" y="2900"/>
                    <a:pt x="3687" y="2864"/>
                  </a:cubicBezTo>
                  <a:cubicBezTo>
                    <a:pt x="3938" y="2828"/>
                    <a:pt x="4188" y="2757"/>
                    <a:pt x="4439" y="2685"/>
                  </a:cubicBezTo>
                  <a:cubicBezTo>
                    <a:pt x="4546" y="2649"/>
                    <a:pt x="4654" y="2578"/>
                    <a:pt x="4725" y="2470"/>
                  </a:cubicBezTo>
                  <a:cubicBezTo>
                    <a:pt x="4797" y="2363"/>
                    <a:pt x="4797" y="2220"/>
                    <a:pt x="4761" y="2113"/>
                  </a:cubicBezTo>
                  <a:cubicBezTo>
                    <a:pt x="4761" y="2005"/>
                    <a:pt x="4690" y="1898"/>
                    <a:pt x="4582" y="1826"/>
                  </a:cubicBezTo>
                  <a:lnTo>
                    <a:pt x="4475" y="1790"/>
                  </a:lnTo>
                  <a:cubicBezTo>
                    <a:pt x="4421" y="1772"/>
                    <a:pt x="4376" y="1764"/>
                    <a:pt x="4336" y="1764"/>
                  </a:cubicBezTo>
                  <a:cubicBezTo>
                    <a:pt x="4296" y="1764"/>
                    <a:pt x="4260" y="1772"/>
                    <a:pt x="4224" y="1790"/>
                  </a:cubicBezTo>
                  <a:cubicBezTo>
                    <a:pt x="4045" y="1790"/>
                    <a:pt x="3902" y="1826"/>
                    <a:pt x="3759" y="1898"/>
                  </a:cubicBezTo>
                  <a:cubicBezTo>
                    <a:pt x="3472" y="1934"/>
                    <a:pt x="3222" y="2041"/>
                    <a:pt x="2971" y="2077"/>
                  </a:cubicBezTo>
                  <a:lnTo>
                    <a:pt x="2685" y="2077"/>
                  </a:lnTo>
                  <a:cubicBezTo>
                    <a:pt x="2613" y="2041"/>
                    <a:pt x="2578" y="2041"/>
                    <a:pt x="2506" y="2041"/>
                  </a:cubicBezTo>
                  <a:lnTo>
                    <a:pt x="2327" y="1934"/>
                  </a:lnTo>
                  <a:cubicBezTo>
                    <a:pt x="2255" y="1898"/>
                    <a:pt x="2184" y="1826"/>
                    <a:pt x="2076" y="1790"/>
                  </a:cubicBezTo>
                  <a:lnTo>
                    <a:pt x="1790" y="1790"/>
                  </a:lnTo>
                  <a:cubicBezTo>
                    <a:pt x="1719" y="1826"/>
                    <a:pt x="1647" y="1826"/>
                    <a:pt x="1611" y="1862"/>
                  </a:cubicBezTo>
                  <a:cubicBezTo>
                    <a:pt x="1468" y="1934"/>
                    <a:pt x="1325" y="1969"/>
                    <a:pt x="1182" y="2005"/>
                  </a:cubicBezTo>
                  <a:lnTo>
                    <a:pt x="1038" y="2005"/>
                  </a:lnTo>
                  <a:lnTo>
                    <a:pt x="931" y="1969"/>
                  </a:lnTo>
                  <a:lnTo>
                    <a:pt x="859" y="1934"/>
                  </a:lnTo>
                  <a:lnTo>
                    <a:pt x="752" y="1826"/>
                  </a:lnTo>
                  <a:lnTo>
                    <a:pt x="680" y="1683"/>
                  </a:lnTo>
                  <a:cubicBezTo>
                    <a:pt x="680" y="1611"/>
                    <a:pt x="645" y="1576"/>
                    <a:pt x="645" y="1504"/>
                  </a:cubicBezTo>
                  <a:cubicBezTo>
                    <a:pt x="645" y="1432"/>
                    <a:pt x="645" y="1361"/>
                    <a:pt x="645" y="1289"/>
                  </a:cubicBezTo>
                  <a:cubicBezTo>
                    <a:pt x="645" y="1182"/>
                    <a:pt x="680" y="1039"/>
                    <a:pt x="752" y="931"/>
                  </a:cubicBezTo>
                  <a:cubicBezTo>
                    <a:pt x="788" y="860"/>
                    <a:pt x="824" y="752"/>
                    <a:pt x="895" y="681"/>
                  </a:cubicBezTo>
                  <a:cubicBezTo>
                    <a:pt x="895" y="645"/>
                    <a:pt x="931" y="609"/>
                    <a:pt x="931" y="609"/>
                  </a:cubicBezTo>
                  <a:lnTo>
                    <a:pt x="1003" y="573"/>
                  </a:lnTo>
                  <a:lnTo>
                    <a:pt x="1110" y="538"/>
                  </a:lnTo>
                  <a:cubicBezTo>
                    <a:pt x="1432" y="466"/>
                    <a:pt x="1361" y="1"/>
                    <a:pt x="10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4633725" y="1087000"/>
              <a:ext cx="51925" cy="59625"/>
            </a:xfrm>
            <a:custGeom>
              <a:rect b="b" l="l" r="r" t="t"/>
              <a:pathLst>
                <a:path extrusionOk="0" h="2385" w="2077">
                  <a:moveTo>
                    <a:pt x="430" y="0"/>
                  </a:moveTo>
                  <a:cubicBezTo>
                    <a:pt x="322" y="0"/>
                    <a:pt x="251" y="36"/>
                    <a:pt x="179" y="143"/>
                  </a:cubicBezTo>
                  <a:cubicBezTo>
                    <a:pt x="108" y="251"/>
                    <a:pt x="72" y="358"/>
                    <a:pt x="36" y="466"/>
                  </a:cubicBezTo>
                  <a:cubicBezTo>
                    <a:pt x="0" y="716"/>
                    <a:pt x="0" y="1002"/>
                    <a:pt x="108" y="1253"/>
                  </a:cubicBezTo>
                  <a:cubicBezTo>
                    <a:pt x="143" y="1289"/>
                    <a:pt x="179" y="1360"/>
                    <a:pt x="179" y="1396"/>
                  </a:cubicBezTo>
                  <a:cubicBezTo>
                    <a:pt x="215" y="1468"/>
                    <a:pt x="286" y="1539"/>
                    <a:pt x="322" y="1611"/>
                  </a:cubicBezTo>
                  <a:cubicBezTo>
                    <a:pt x="501" y="1790"/>
                    <a:pt x="680" y="1969"/>
                    <a:pt x="931" y="2076"/>
                  </a:cubicBezTo>
                  <a:cubicBezTo>
                    <a:pt x="1110" y="2219"/>
                    <a:pt x="1360" y="2327"/>
                    <a:pt x="1611" y="2363"/>
                  </a:cubicBezTo>
                  <a:cubicBezTo>
                    <a:pt x="1648" y="2378"/>
                    <a:pt x="1687" y="2385"/>
                    <a:pt x="1726" y="2385"/>
                  </a:cubicBezTo>
                  <a:cubicBezTo>
                    <a:pt x="1872" y="2385"/>
                    <a:pt x="2012" y="2282"/>
                    <a:pt x="2040" y="2112"/>
                  </a:cubicBezTo>
                  <a:cubicBezTo>
                    <a:pt x="2076" y="2041"/>
                    <a:pt x="2040" y="1933"/>
                    <a:pt x="2005" y="1862"/>
                  </a:cubicBezTo>
                  <a:cubicBezTo>
                    <a:pt x="1969" y="1790"/>
                    <a:pt x="1897" y="1718"/>
                    <a:pt x="1790" y="1683"/>
                  </a:cubicBezTo>
                  <a:cubicBezTo>
                    <a:pt x="1682" y="1683"/>
                    <a:pt x="1539" y="1647"/>
                    <a:pt x="1432" y="1575"/>
                  </a:cubicBezTo>
                  <a:lnTo>
                    <a:pt x="1396" y="1575"/>
                  </a:lnTo>
                  <a:cubicBezTo>
                    <a:pt x="1253" y="1504"/>
                    <a:pt x="1110" y="1396"/>
                    <a:pt x="967" y="1325"/>
                  </a:cubicBezTo>
                  <a:cubicBezTo>
                    <a:pt x="895" y="1253"/>
                    <a:pt x="823" y="1181"/>
                    <a:pt x="752" y="1110"/>
                  </a:cubicBezTo>
                  <a:cubicBezTo>
                    <a:pt x="716" y="1074"/>
                    <a:pt x="680" y="1002"/>
                    <a:pt x="680" y="967"/>
                  </a:cubicBezTo>
                  <a:cubicBezTo>
                    <a:pt x="644" y="931"/>
                    <a:pt x="644" y="859"/>
                    <a:pt x="644" y="788"/>
                  </a:cubicBezTo>
                  <a:cubicBezTo>
                    <a:pt x="644" y="752"/>
                    <a:pt x="644" y="680"/>
                    <a:pt x="644" y="609"/>
                  </a:cubicBezTo>
                  <a:cubicBezTo>
                    <a:pt x="644" y="573"/>
                    <a:pt x="644" y="537"/>
                    <a:pt x="680" y="501"/>
                  </a:cubicBezTo>
                  <a:cubicBezTo>
                    <a:pt x="680" y="466"/>
                    <a:pt x="680" y="430"/>
                    <a:pt x="680" y="430"/>
                  </a:cubicBezTo>
                  <a:cubicBezTo>
                    <a:pt x="752" y="287"/>
                    <a:pt x="716" y="108"/>
                    <a:pt x="573" y="36"/>
                  </a:cubicBezTo>
                  <a:cubicBezTo>
                    <a:pt x="537" y="0"/>
                    <a:pt x="465"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1"/>
            <p:cNvSpPr/>
            <p:nvPr/>
          </p:nvSpPr>
          <p:spPr>
            <a:xfrm>
              <a:off x="4687400" y="1068200"/>
              <a:ext cx="66250" cy="48350"/>
            </a:xfrm>
            <a:custGeom>
              <a:rect b="b" l="l" r="r" t="t"/>
              <a:pathLst>
                <a:path extrusionOk="0" h="1934" w="2650">
                  <a:moveTo>
                    <a:pt x="327" y="1"/>
                  </a:moveTo>
                  <a:cubicBezTo>
                    <a:pt x="242" y="1"/>
                    <a:pt x="162" y="36"/>
                    <a:pt x="108" y="108"/>
                  </a:cubicBezTo>
                  <a:cubicBezTo>
                    <a:pt x="37" y="179"/>
                    <a:pt x="1" y="251"/>
                    <a:pt x="1" y="323"/>
                  </a:cubicBezTo>
                  <a:cubicBezTo>
                    <a:pt x="1" y="502"/>
                    <a:pt x="1" y="681"/>
                    <a:pt x="1" y="860"/>
                  </a:cubicBezTo>
                  <a:cubicBezTo>
                    <a:pt x="1" y="931"/>
                    <a:pt x="37" y="1039"/>
                    <a:pt x="37" y="1110"/>
                  </a:cubicBezTo>
                  <a:cubicBezTo>
                    <a:pt x="72" y="1218"/>
                    <a:pt x="108" y="1325"/>
                    <a:pt x="144" y="1397"/>
                  </a:cubicBezTo>
                  <a:cubicBezTo>
                    <a:pt x="251" y="1540"/>
                    <a:pt x="359" y="1683"/>
                    <a:pt x="502" y="1754"/>
                  </a:cubicBezTo>
                  <a:cubicBezTo>
                    <a:pt x="681" y="1862"/>
                    <a:pt x="860" y="1933"/>
                    <a:pt x="1075" y="1933"/>
                  </a:cubicBezTo>
                  <a:lnTo>
                    <a:pt x="1361" y="1933"/>
                  </a:lnTo>
                  <a:cubicBezTo>
                    <a:pt x="1468" y="1898"/>
                    <a:pt x="1576" y="1862"/>
                    <a:pt x="1647" y="1826"/>
                  </a:cubicBezTo>
                  <a:cubicBezTo>
                    <a:pt x="1826" y="1719"/>
                    <a:pt x="2005" y="1611"/>
                    <a:pt x="2149" y="1468"/>
                  </a:cubicBezTo>
                  <a:cubicBezTo>
                    <a:pt x="2256" y="1361"/>
                    <a:pt x="2363" y="1253"/>
                    <a:pt x="2471" y="1146"/>
                  </a:cubicBezTo>
                  <a:cubicBezTo>
                    <a:pt x="2650" y="967"/>
                    <a:pt x="2650" y="716"/>
                    <a:pt x="2471" y="537"/>
                  </a:cubicBezTo>
                  <a:cubicBezTo>
                    <a:pt x="2395" y="462"/>
                    <a:pt x="2290" y="416"/>
                    <a:pt x="2181" y="416"/>
                  </a:cubicBezTo>
                  <a:cubicBezTo>
                    <a:pt x="2083" y="416"/>
                    <a:pt x="1983" y="453"/>
                    <a:pt x="1898" y="537"/>
                  </a:cubicBezTo>
                  <a:cubicBezTo>
                    <a:pt x="1755" y="681"/>
                    <a:pt x="1576" y="824"/>
                    <a:pt x="1397" y="967"/>
                  </a:cubicBezTo>
                  <a:cubicBezTo>
                    <a:pt x="1325" y="1039"/>
                    <a:pt x="1289" y="1074"/>
                    <a:pt x="1218" y="1110"/>
                  </a:cubicBezTo>
                  <a:cubicBezTo>
                    <a:pt x="1146" y="1110"/>
                    <a:pt x="1110" y="1146"/>
                    <a:pt x="1039" y="1146"/>
                  </a:cubicBezTo>
                  <a:lnTo>
                    <a:pt x="931" y="1146"/>
                  </a:lnTo>
                  <a:lnTo>
                    <a:pt x="824" y="1110"/>
                  </a:lnTo>
                  <a:lnTo>
                    <a:pt x="753" y="1074"/>
                  </a:lnTo>
                  <a:lnTo>
                    <a:pt x="717" y="1003"/>
                  </a:lnTo>
                  <a:cubicBezTo>
                    <a:pt x="681" y="931"/>
                    <a:pt x="681" y="860"/>
                    <a:pt x="681" y="788"/>
                  </a:cubicBezTo>
                  <a:cubicBezTo>
                    <a:pt x="645" y="645"/>
                    <a:pt x="645" y="466"/>
                    <a:pt x="681" y="323"/>
                  </a:cubicBezTo>
                  <a:cubicBezTo>
                    <a:pt x="681" y="251"/>
                    <a:pt x="645" y="144"/>
                    <a:pt x="574" y="108"/>
                  </a:cubicBezTo>
                  <a:cubicBezTo>
                    <a:pt x="502" y="36"/>
                    <a:pt x="412"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1"/>
            <p:cNvSpPr/>
            <p:nvPr/>
          </p:nvSpPr>
          <p:spPr>
            <a:xfrm>
              <a:off x="4698150" y="1021900"/>
              <a:ext cx="46550" cy="31125"/>
            </a:xfrm>
            <a:custGeom>
              <a:rect b="b" l="l" r="r" t="t"/>
              <a:pathLst>
                <a:path extrusionOk="0" h="1245" w="1862">
                  <a:moveTo>
                    <a:pt x="323" y="0"/>
                  </a:moveTo>
                  <a:cubicBezTo>
                    <a:pt x="161" y="0"/>
                    <a:pt x="0" y="116"/>
                    <a:pt x="0" y="349"/>
                  </a:cubicBezTo>
                  <a:lnTo>
                    <a:pt x="0" y="564"/>
                  </a:lnTo>
                  <a:cubicBezTo>
                    <a:pt x="0" y="671"/>
                    <a:pt x="36" y="743"/>
                    <a:pt x="72" y="850"/>
                  </a:cubicBezTo>
                  <a:cubicBezTo>
                    <a:pt x="108" y="922"/>
                    <a:pt x="144" y="993"/>
                    <a:pt x="215" y="1029"/>
                  </a:cubicBezTo>
                  <a:lnTo>
                    <a:pt x="323" y="1137"/>
                  </a:lnTo>
                  <a:cubicBezTo>
                    <a:pt x="394" y="1172"/>
                    <a:pt x="430" y="1172"/>
                    <a:pt x="501" y="1208"/>
                  </a:cubicBezTo>
                  <a:cubicBezTo>
                    <a:pt x="573" y="1244"/>
                    <a:pt x="645" y="1244"/>
                    <a:pt x="752" y="1244"/>
                  </a:cubicBezTo>
                  <a:lnTo>
                    <a:pt x="1038" y="1244"/>
                  </a:lnTo>
                  <a:cubicBezTo>
                    <a:pt x="1217" y="1244"/>
                    <a:pt x="1396" y="1172"/>
                    <a:pt x="1611" y="1137"/>
                  </a:cubicBezTo>
                  <a:cubicBezTo>
                    <a:pt x="1683" y="1101"/>
                    <a:pt x="1754" y="1029"/>
                    <a:pt x="1790" y="958"/>
                  </a:cubicBezTo>
                  <a:cubicBezTo>
                    <a:pt x="1862" y="886"/>
                    <a:pt x="1862" y="779"/>
                    <a:pt x="1826" y="707"/>
                  </a:cubicBezTo>
                  <a:cubicBezTo>
                    <a:pt x="1826" y="600"/>
                    <a:pt x="1754" y="528"/>
                    <a:pt x="1683" y="492"/>
                  </a:cubicBezTo>
                  <a:cubicBezTo>
                    <a:pt x="1641" y="450"/>
                    <a:pt x="1587" y="433"/>
                    <a:pt x="1527" y="433"/>
                  </a:cubicBezTo>
                  <a:cubicBezTo>
                    <a:pt x="1485" y="433"/>
                    <a:pt x="1441" y="442"/>
                    <a:pt x="1396" y="457"/>
                  </a:cubicBezTo>
                  <a:cubicBezTo>
                    <a:pt x="1253" y="492"/>
                    <a:pt x="1074" y="528"/>
                    <a:pt x="895" y="564"/>
                  </a:cubicBezTo>
                  <a:lnTo>
                    <a:pt x="645" y="564"/>
                  </a:lnTo>
                  <a:lnTo>
                    <a:pt x="645" y="492"/>
                  </a:lnTo>
                  <a:lnTo>
                    <a:pt x="645" y="349"/>
                  </a:lnTo>
                  <a:cubicBezTo>
                    <a:pt x="645" y="116"/>
                    <a:pt x="484" y="0"/>
                    <a:pt x="3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1"/>
            <p:cNvSpPr/>
            <p:nvPr/>
          </p:nvSpPr>
          <p:spPr>
            <a:xfrm>
              <a:off x="4576450" y="876700"/>
              <a:ext cx="115450" cy="68025"/>
            </a:xfrm>
            <a:custGeom>
              <a:rect b="b" l="l" r="r" t="t"/>
              <a:pathLst>
                <a:path extrusionOk="0" h="2721" w="4618">
                  <a:moveTo>
                    <a:pt x="1074" y="0"/>
                  </a:moveTo>
                  <a:cubicBezTo>
                    <a:pt x="1003" y="0"/>
                    <a:pt x="931" y="36"/>
                    <a:pt x="859" y="108"/>
                  </a:cubicBezTo>
                  <a:cubicBezTo>
                    <a:pt x="788" y="144"/>
                    <a:pt x="716" y="215"/>
                    <a:pt x="645" y="287"/>
                  </a:cubicBezTo>
                  <a:cubicBezTo>
                    <a:pt x="537" y="394"/>
                    <a:pt x="394" y="573"/>
                    <a:pt x="287" y="752"/>
                  </a:cubicBezTo>
                  <a:cubicBezTo>
                    <a:pt x="215" y="931"/>
                    <a:pt x="143" y="1110"/>
                    <a:pt x="72" y="1289"/>
                  </a:cubicBezTo>
                  <a:cubicBezTo>
                    <a:pt x="36" y="1396"/>
                    <a:pt x="36" y="1468"/>
                    <a:pt x="0" y="1575"/>
                  </a:cubicBezTo>
                  <a:cubicBezTo>
                    <a:pt x="0" y="1647"/>
                    <a:pt x="0" y="1754"/>
                    <a:pt x="0" y="1862"/>
                  </a:cubicBezTo>
                  <a:lnTo>
                    <a:pt x="0" y="1969"/>
                  </a:lnTo>
                  <a:cubicBezTo>
                    <a:pt x="0" y="2041"/>
                    <a:pt x="36" y="2112"/>
                    <a:pt x="72" y="2148"/>
                  </a:cubicBezTo>
                  <a:cubicBezTo>
                    <a:pt x="143" y="2220"/>
                    <a:pt x="233" y="2256"/>
                    <a:pt x="322" y="2256"/>
                  </a:cubicBezTo>
                  <a:cubicBezTo>
                    <a:pt x="412" y="2256"/>
                    <a:pt x="501" y="2220"/>
                    <a:pt x="573" y="2148"/>
                  </a:cubicBezTo>
                  <a:cubicBezTo>
                    <a:pt x="645" y="2077"/>
                    <a:pt x="680" y="2005"/>
                    <a:pt x="680" y="1898"/>
                  </a:cubicBezTo>
                  <a:cubicBezTo>
                    <a:pt x="680" y="1826"/>
                    <a:pt x="680" y="1790"/>
                    <a:pt x="680" y="1754"/>
                  </a:cubicBezTo>
                  <a:cubicBezTo>
                    <a:pt x="716" y="1647"/>
                    <a:pt x="752" y="1540"/>
                    <a:pt x="788" y="1432"/>
                  </a:cubicBezTo>
                  <a:cubicBezTo>
                    <a:pt x="859" y="1289"/>
                    <a:pt x="931" y="1110"/>
                    <a:pt x="1038" y="1003"/>
                  </a:cubicBezTo>
                  <a:lnTo>
                    <a:pt x="1217" y="788"/>
                  </a:lnTo>
                  <a:cubicBezTo>
                    <a:pt x="1289" y="895"/>
                    <a:pt x="1396" y="967"/>
                    <a:pt x="1468" y="1074"/>
                  </a:cubicBezTo>
                  <a:lnTo>
                    <a:pt x="1611" y="1217"/>
                  </a:lnTo>
                  <a:cubicBezTo>
                    <a:pt x="1647" y="1289"/>
                    <a:pt x="1718" y="1325"/>
                    <a:pt x="1790" y="1361"/>
                  </a:cubicBezTo>
                  <a:lnTo>
                    <a:pt x="1897" y="1432"/>
                  </a:lnTo>
                  <a:lnTo>
                    <a:pt x="2041" y="1432"/>
                  </a:lnTo>
                  <a:cubicBezTo>
                    <a:pt x="2112" y="1432"/>
                    <a:pt x="2148" y="1432"/>
                    <a:pt x="2220" y="1396"/>
                  </a:cubicBezTo>
                  <a:lnTo>
                    <a:pt x="2363" y="1361"/>
                  </a:lnTo>
                  <a:cubicBezTo>
                    <a:pt x="2434" y="1325"/>
                    <a:pt x="2506" y="1289"/>
                    <a:pt x="2577" y="1253"/>
                  </a:cubicBezTo>
                  <a:cubicBezTo>
                    <a:pt x="2721" y="1146"/>
                    <a:pt x="2900" y="1003"/>
                    <a:pt x="3079" y="931"/>
                  </a:cubicBezTo>
                  <a:lnTo>
                    <a:pt x="3186" y="895"/>
                  </a:lnTo>
                  <a:lnTo>
                    <a:pt x="3293" y="895"/>
                  </a:lnTo>
                  <a:cubicBezTo>
                    <a:pt x="3329" y="931"/>
                    <a:pt x="3329" y="931"/>
                    <a:pt x="3365" y="967"/>
                  </a:cubicBezTo>
                  <a:cubicBezTo>
                    <a:pt x="3437" y="1110"/>
                    <a:pt x="3508" y="1253"/>
                    <a:pt x="3580" y="1396"/>
                  </a:cubicBezTo>
                  <a:cubicBezTo>
                    <a:pt x="3723" y="1719"/>
                    <a:pt x="3830" y="2077"/>
                    <a:pt x="3902" y="2435"/>
                  </a:cubicBezTo>
                  <a:cubicBezTo>
                    <a:pt x="3938" y="2613"/>
                    <a:pt x="4081" y="2721"/>
                    <a:pt x="4260" y="2721"/>
                  </a:cubicBezTo>
                  <a:cubicBezTo>
                    <a:pt x="4331" y="2721"/>
                    <a:pt x="4439" y="2685"/>
                    <a:pt x="4510" y="2613"/>
                  </a:cubicBezTo>
                  <a:cubicBezTo>
                    <a:pt x="4582" y="2542"/>
                    <a:pt x="4618" y="2435"/>
                    <a:pt x="4618" y="2363"/>
                  </a:cubicBezTo>
                  <a:cubicBezTo>
                    <a:pt x="4582" y="2148"/>
                    <a:pt x="4582" y="1933"/>
                    <a:pt x="4510" y="1754"/>
                  </a:cubicBezTo>
                  <a:cubicBezTo>
                    <a:pt x="4439" y="1325"/>
                    <a:pt x="4296" y="931"/>
                    <a:pt x="4081" y="573"/>
                  </a:cubicBezTo>
                  <a:cubicBezTo>
                    <a:pt x="4009" y="502"/>
                    <a:pt x="3938" y="394"/>
                    <a:pt x="3866" y="323"/>
                  </a:cubicBezTo>
                  <a:cubicBezTo>
                    <a:pt x="3759" y="251"/>
                    <a:pt x="3651" y="179"/>
                    <a:pt x="3508" y="108"/>
                  </a:cubicBezTo>
                  <a:lnTo>
                    <a:pt x="3186" y="108"/>
                  </a:lnTo>
                  <a:cubicBezTo>
                    <a:pt x="3007" y="108"/>
                    <a:pt x="2864" y="179"/>
                    <a:pt x="2721" y="251"/>
                  </a:cubicBezTo>
                  <a:cubicBezTo>
                    <a:pt x="2577" y="323"/>
                    <a:pt x="2470" y="394"/>
                    <a:pt x="2363" y="502"/>
                  </a:cubicBezTo>
                  <a:cubicBezTo>
                    <a:pt x="2255" y="573"/>
                    <a:pt x="2184" y="609"/>
                    <a:pt x="2076" y="681"/>
                  </a:cubicBezTo>
                  <a:cubicBezTo>
                    <a:pt x="2005" y="609"/>
                    <a:pt x="1969" y="537"/>
                    <a:pt x="1897" y="466"/>
                  </a:cubicBezTo>
                  <a:cubicBezTo>
                    <a:pt x="1718" y="251"/>
                    <a:pt x="1504" y="0"/>
                    <a:pt x="11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1"/>
            <p:cNvSpPr/>
            <p:nvPr/>
          </p:nvSpPr>
          <p:spPr>
            <a:xfrm>
              <a:off x="4619400" y="936650"/>
              <a:ext cx="68925" cy="53200"/>
            </a:xfrm>
            <a:custGeom>
              <a:rect b="b" l="l" r="r" t="t"/>
              <a:pathLst>
                <a:path extrusionOk="0" h="2128" w="2757">
                  <a:moveTo>
                    <a:pt x="1361" y="1"/>
                  </a:moveTo>
                  <a:cubicBezTo>
                    <a:pt x="1253" y="1"/>
                    <a:pt x="1182" y="37"/>
                    <a:pt x="1074" y="72"/>
                  </a:cubicBezTo>
                  <a:cubicBezTo>
                    <a:pt x="967" y="108"/>
                    <a:pt x="859" y="180"/>
                    <a:pt x="788" y="251"/>
                  </a:cubicBezTo>
                  <a:cubicBezTo>
                    <a:pt x="537" y="466"/>
                    <a:pt x="323" y="717"/>
                    <a:pt x="144" y="967"/>
                  </a:cubicBezTo>
                  <a:cubicBezTo>
                    <a:pt x="36" y="1075"/>
                    <a:pt x="0" y="1218"/>
                    <a:pt x="0" y="1361"/>
                  </a:cubicBezTo>
                  <a:cubicBezTo>
                    <a:pt x="0" y="1504"/>
                    <a:pt x="36" y="1647"/>
                    <a:pt x="144" y="1755"/>
                  </a:cubicBezTo>
                  <a:cubicBezTo>
                    <a:pt x="251" y="1826"/>
                    <a:pt x="394" y="1898"/>
                    <a:pt x="537" y="1898"/>
                  </a:cubicBezTo>
                  <a:cubicBezTo>
                    <a:pt x="681" y="1898"/>
                    <a:pt x="788" y="1826"/>
                    <a:pt x="895" y="1755"/>
                  </a:cubicBezTo>
                  <a:cubicBezTo>
                    <a:pt x="1074" y="1540"/>
                    <a:pt x="1253" y="1325"/>
                    <a:pt x="1468" y="1146"/>
                  </a:cubicBezTo>
                  <a:lnTo>
                    <a:pt x="1540" y="1146"/>
                  </a:lnTo>
                  <a:cubicBezTo>
                    <a:pt x="1575" y="1146"/>
                    <a:pt x="1575" y="1182"/>
                    <a:pt x="1575" y="1182"/>
                  </a:cubicBezTo>
                  <a:lnTo>
                    <a:pt x="1647" y="1289"/>
                  </a:lnTo>
                  <a:cubicBezTo>
                    <a:pt x="1719" y="1432"/>
                    <a:pt x="1754" y="1611"/>
                    <a:pt x="1790" y="1755"/>
                  </a:cubicBezTo>
                  <a:cubicBezTo>
                    <a:pt x="1871" y="1999"/>
                    <a:pt x="2080" y="2127"/>
                    <a:pt x="2284" y="2127"/>
                  </a:cubicBezTo>
                  <a:cubicBezTo>
                    <a:pt x="2439" y="2127"/>
                    <a:pt x="2592" y="2053"/>
                    <a:pt x="2685" y="1898"/>
                  </a:cubicBezTo>
                  <a:cubicBezTo>
                    <a:pt x="2685" y="1862"/>
                    <a:pt x="2721" y="1790"/>
                    <a:pt x="2757" y="1755"/>
                  </a:cubicBezTo>
                  <a:cubicBezTo>
                    <a:pt x="2757" y="1683"/>
                    <a:pt x="2757" y="1576"/>
                    <a:pt x="2757" y="1504"/>
                  </a:cubicBezTo>
                  <a:cubicBezTo>
                    <a:pt x="2721" y="1325"/>
                    <a:pt x="2685" y="1182"/>
                    <a:pt x="2649" y="1039"/>
                  </a:cubicBezTo>
                  <a:cubicBezTo>
                    <a:pt x="2613" y="860"/>
                    <a:pt x="2506" y="681"/>
                    <a:pt x="2434" y="538"/>
                  </a:cubicBezTo>
                  <a:cubicBezTo>
                    <a:pt x="2291" y="394"/>
                    <a:pt x="2148" y="251"/>
                    <a:pt x="1969" y="144"/>
                  </a:cubicBezTo>
                  <a:cubicBezTo>
                    <a:pt x="1898" y="108"/>
                    <a:pt x="1790" y="72"/>
                    <a:pt x="1683" y="37"/>
                  </a:cubicBezTo>
                  <a:cubicBezTo>
                    <a:pt x="1575" y="1"/>
                    <a:pt x="1468" y="1"/>
                    <a:pt x="13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1"/>
            <p:cNvSpPr/>
            <p:nvPr/>
          </p:nvSpPr>
          <p:spPr>
            <a:xfrm>
              <a:off x="4715150" y="933075"/>
              <a:ext cx="49250" cy="40675"/>
            </a:xfrm>
            <a:custGeom>
              <a:rect b="b" l="l" r="r" t="t"/>
              <a:pathLst>
                <a:path extrusionOk="0" h="1627" w="1970">
                  <a:moveTo>
                    <a:pt x="573" y="1"/>
                  </a:moveTo>
                  <a:cubicBezTo>
                    <a:pt x="430" y="36"/>
                    <a:pt x="323" y="72"/>
                    <a:pt x="215" y="144"/>
                  </a:cubicBezTo>
                  <a:cubicBezTo>
                    <a:pt x="36" y="251"/>
                    <a:pt x="0" y="430"/>
                    <a:pt x="72" y="609"/>
                  </a:cubicBezTo>
                  <a:cubicBezTo>
                    <a:pt x="144" y="681"/>
                    <a:pt x="179" y="716"/>
                    <a:pt x="287" y="752"/>
                  </a:cubicBezTo>
                  <a:cubicBezTo>
                    <a:pt x="358" y="752"/>
                    <a:pt x="466" y="752"/>
                    <a:pt x="537" y="716"/>
                  </a:cubicBezTo>
                  <a:lnTo>
                    <a:pt x="609" y="681"/>
                  </a:lnTo>
                  <a:lnTo>
                    <a:pt x="752" y="645"/>
                  </a:lnTo>
                  <a:lnTo>
                    <a:pt x="931" y="645"/>
                  </a:lnTo>
                  <a:lnTo>
                    <a:pt x="967" y="681"/>
                  </a:lnTo>
                  <a:lnTo>
                    <a:pt x="1039" y="824"/>
                  </a:lnTo>
                  <a:cubicBezTo>
                    <a:pt x="1074" y="860"/>
                    <a:pt x="1110" y="931"/>
                    <a:pt x="1146" y="1003"/>
                  </a:cubicBezTo>
                  <a:lnTo>
                    <a:pt x="1253" y="1253"/>
                  </a:lnTo>
                  <a:cubicBezTo>
                    <a:pt x="1253" y="1289"/>
                    <a:pt x="1289" y="1325"/>
                    <a:pt x="1289" y="1397"/>
                  </a:cubicBezTo>
                  <a:cubicBezTo>
                    <a:pt x="1325" y="1468"/>
                    <a:pt x="1361" y="1540"/>
                    <a:pt x="1432" y="1575"/>
                  </a:cubicBezTo>
                  <a:cubicBezTo>
                    <a:pt x="1483" y="1601"/>
                    <a:pt x="1551" y="1626"/>
                    <a:pt x="1613" y="1626"/>
                  </a:cubicBezTo>
                  <a:cubicBezTo>
                    <a:pt x="1638" y="1626"/>
                    <a:pt x="1662" y="1622"/>
                    <a:pt x="1683" y="1611"/>
                  </a:cubicBezTo>
                  <a:cubicBezTo>
                    <a:pt x="1862" y="1575"/>
                    <a:pt x="1969" y="1397"/>
                    <a:pt x="1933" y="1218"/>
                  </a:cubicBezTo>
                  <a:cubicBezTo>
                    <a:pt x="1862" y="1074"/>
                    <a:pt x="1826" y="967"/>
                    <a:pt x="1790" y="860"/>
                  </a:cubicBezTo>
                  <a:cubicBezTo>
                    <a:pt x="1719" y="716"/>
                    <a:pt x="1647" y="573"/>
                    <a:pt x="1575" y="430"/>
                  </a:cubicBezTo>
                  <a:cubicBezTo>
                    <a:pt x="1504" y="323"/>
                    <a:pt x="1432" y="251"/>
                    <a:pt x="1361" y="180"/>
                  </a:cubicBezTo>
                  <a:cubicBezTo>
                    <a:pt x="1253" y="108"/>
                    <a:pt x="1146" y="36"/>
                    <a:pt x="10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 name="Google Shape;352;p31"/>
          <p:cNvSpPr/>
          <p:nvPr/>
        </p:nvSpPr>
        <p:spPr>
          <a:xfrm flipH="1" rot="-374429">
            <a:off x="6288220" y="2116250"/>
            <a:ext cx="473585" cy="232783"/>
          </a:xfrm>
          <a:custGeom>
            <a:rect b="b" l="l" r="r" t="t"/>
            <a:pathLst>
              <a:path extrusionOk="0" h="13586" w="27640">
                <a:moveTo>
                  <a:pt x="6378" y="1"/>
                </a:moveTo>
                <a:cubicBezTo>
                  <a:pt x="6295" y="1"/>
                  <a:pt x="6208" y="21"/>
                  <a:pt x="6122" y="68"/>
                </a:cubicBezTo>
                <a:cubicBezTo>
                  <a:pt x="4511" y="855"/>
                  <a:pt x="1" y="2681"/>
                  <a:pt x="359" y="5007"/>
                </a:cubicBezTo>
                <a:cubicBezTo>
                  <a:pt x="538" y="6010"/>
                  <a:pt x="1612" y="7083"/>
                  <a:pt x="2184" y="7835"/>
                </a:cubicBezTo>
                <a:cubicBezTo>
                  <a:pt x="3043" y="8945"/>
                  <a:pt x="3652" y="10520"/>
                  <a:pt x="4726" y="11415"/>
                </a:cubicBezTo>
                <a:cubicBezTo>
                  <a:pt x="4939" y="11628"/>
                  <a:pt x="5192" y="11720"/>
                  <a:pt x="5440" y="11720"/>
                </a:cubicBezTo>
                <a:cubicBezTo>
                  <a:pt x="6067" y="11720"/>
                  <a:pt x="6659" y="11130"/>
                  <a:pt x="6480" y="10412"/>
                </a:cubicBezTo>
                <a:cubicBezTo>
                  <a:pt x="6122" y="8658"/>
                  <a:pt x="5119" y="7406"/>
                  <a:pt x="4010" y="6117"/>
                </a:cubicBezTo>
                <a:cubicBezTo>
                  <a:pt x="4762" y="6045"/>
                  <a:pt x="5477" y="5902"/>
                  <a:pt x="6122" y="5866"/>
                </a:cubicBezTo>
                <a:cubicBezTo>
                  <a:pt x="6585" y="5849"/>
                  <a:pt x="7047" y="5840"/>
                  <a:pt x="7507" y="5840"/>
                </a:cubicBezTo>
                <a:cubicBezTo>
                  <a:pt x="9863" y="5840"/>
                  <a:pt x="12193" y="6073"/>
                  <a:pt x="14498" y="6582"/>
                </a:cubicBezTo>
                <a:cubicBezTo>
                  <a:pt x="16824" y="7048"/>
                  <a:pt x="19044" y="7835"/>
                  <a:pt x="21156" y="8981"/>
                </a:cubicBezTo>
                <a:cubicBezTo>
                  <a:pt x="23411" y="10198"/>
                  <a:pt x="24842" y="11594"/>
                  <a:pt x="26596" y="13455"/>
                </a:cubicBezTo>
                <a:cubicBezTo>
                  <a:pt x="26688" y="13547"/>
                  <a:pt x="26797" y="13586"/>
                  <a:pt x="26907" y="13586"/>
                </a:cubicBezTo>
                <a:cubicBezTo>
                  <a:pt x="27269" y="13586"/>
                  <a:pt x="27639" y="13159"/>
                  <a:pt x="27420" y="12775"/>
                </a:cubicBezTo>
                <a:cubicBezTo>
                  <a:pt x="26382" y="10663"/>
                  <a:pt x="24771" y="8873"/>
                  <a:pt x="22802" y="7585"/>
                </a:cubicBezTo>
                <a:cubicBezTo>
                  <a:pt x="20547" y="6153"/>
                  <a:pt x="18113" y="5079"/>
                  <a:pt x="15536" y="4470"/>
                </a:cubicBezTo>
                <a:cubicBezTo>
                  <a:pt x="12708" y="3683"/>
                  <a:pt x="9809" y="3289"/>
                  <a:pt x="6909" y="3289"/>
                </a:cubicBezTo>
                <a:cubicBezTo>
                  <a:pt x="6587" y="3289"/>
                  <a:pt x="6193" y="3280"/>
                  <a:pt x="5764" y="3280"/>
                </a:cubicBezTo>
                <a:cubicBezTo>
                  <a:pt x="5334" y="3280"/>
                  <a:pt x="4869" y="3289"/>
                  <a:pt x="4404" y="3325"/>
                </a:cubicBezTo>
                <a:lnTo>
                  <a:pt x="4511" y="3253"/>
                </a:lnTo>
                <a:cubicBezTo>
                  <a:pt x="5442" y="2573"/>
                  <a:pt x="6193" y="1750"/>
                  <a:pt x="6838" y="784"/>
                </a:cubicBezTo>
                <a:cubicBezTo>
                  <a:pt x="7042" y="404"/>
                  <a:pt x="6746" y="1"/>
                  <a:pt x="63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1"/>
          <p:cNvSpPr txBox="1"/>
          <p:nvPr/>
        </p:nvSpPr>
        <p:spPr>
          <a:xfrm flipH="1" rot="-1031">
            <a:off x="6871625" y="1912598"/>
            <a:ext cx="1000200" cy="38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Londrina Solid"/>
                <a:ea typeface="Londrina Solid"/>
                <a:cs typeface="Londrina Solid"/>
                <a:sym typeface="Londrina Solid"/>
              </a:rPr>
              <a:t>CHICKEN BITES</a:t>
            </a:r>
            <a:endParaRPr>
              <a:solidFill>
                <a:schemeClr val="lt1"/>
              </a:solidFill>
              <a:latin typeface="Londrina Solid"/>
              <a:ea typeface="Londrina Solid"/>
              <a:cs typeface="Londrina Solid"/>
              <a:sym typeface="Londrina Solid"/>
            </a:endParaRPr>
          </a:p>
        </p:txBody>
      </p:sp>
      <p:cxnSp>
        <p:nvCxnSpPr>
          <p:cNvPr id="354" name="Google Shape;354;p31"/>
          <p:cNvCxnSpPr/>
          <p:nvPr/>
        </p:nvCxnSpPr>
        <p:spPr>
          <a:xfrm>
            <a:off x="1539163" y="712075"/>
            <a:ext cx="6065700" cy="0"/>
          </a:xfrm>
          <a:prstGeom prst="straightConnector1">
            <a:avLst/>
          </a:prstGeom>
          <a:noFill/>
          <a:ln cap="rnd" cmpd="sng" w="38100">
            <a:solidFill>
              <a:schemeClr val="lt1"/>
            </a:solidFill>
            <a:prstDash val="dot"/>
            <a:round/>
            <a:headEnd len="med" w="med" type="none"/>
            <a:tailEnd len="med" w="med" type="none"/>
          </a:ln>
        </p:spPr>
      </p:cxnSp>
      <p:cxnSp>
        <p:nvCxnSpPr>
          <p:cNvPr id="355" name="Google Shape;355;p31"/>
          <p:cNvCxnSpPr/>
          <p:nvPr/>
        </p:nvCxnSpPr>
        <p:spPr>
          <a:xfrm>
            <a:off x="1539163" y="4426825"/>
            <a:ext cx="6065700" cy="0"/>
          </a:xfrm>
          <a:prstGeom prst="straightConnector1">
            <a:avLst/>
          </a:prstGeom>
          <a:noFill/>
          <a:ln cap="rnd" cmpd="sng" w="38100">
            <a:solidFill>
              <a:schemeClr val="lt1"/>
            </a:solidFill>
            <a:prstDash val="dot"/>
            <a:round/>
            <a:headEnd len="med" w="med" type="none"/>
            <a:tailEnd len="med" w="med" type="none"/>
          </a:ln>
        </p:spPr>
      </p:cxnSp>
      <p:grpSp>
        <p:nvGrpSpPr>
          <p:cNvPr id="356" name="Google Shape;356;p31"/>
          <p:cNvGrpSpPr/>
          <p:nvPr/>
        </p:nvGrpSpPr>
        <p:grpSpPr>
          <a:xfrm>
            <a:off x="1554679" y="3122833"/>
            <a:ext cx="2298116" cy="109049"/>
            <a:chOff x="1910200" y="1810425"/>
            <a:chExt cx="2938391" cy="139431"/>
          </a:xfrm>
        </p:grpSpPr>
        <p:sp>
          <p:nvSpPr>
            <p:cNvPr id="357" name="Google Shape;357;p31"/>
            <p:cNvSpPr/>
            <p:nvPr/>
          </p:nvSpPr>
          <p:spPr>
            <a:xfrm>
              <a:off x="2002517" y="1849103"/>
              <a:ext cx="2194761" cy="100753"/>
            </a:xfrm>
            <a:custGeom>
              <a:rect b="b" l="l" r="r" t="t"/>
              <a:pathLst>
                <a:path extrusionOk="0" h="633" w="13789">
                  <a:moveTo>
                    <a:pt x="9063" y="0"/>
                  </a:moveTo>
                  <a:cubicBezTo>
                    <a:pt x="6058" y="0"/>
                    <a:pt x="3053" y="178"/>
                    <a:pt x="88" y="534"/>
                  </a:cubicBezTo>
                  <a:cubicBezTo>
                    <a:pt x="12" y="534"/>
                    <a:pt x="1" y="632"/>
                    <a:pt x="55" y="632"/>
                  </a:cubicBezTo>
                  <a:cubicBezTo>
                    <a:pt x="64" y="632"/>
                    <a:pt x="75" y="629"/>
                    <a:pt x="88" y="623"/>
                  </a:cubicBezTo>
                  <a:cubicBezTo>
                    <a:pt x="3297" y="464"/>
                    <a:pt x="6506" y="328"/>
                    <a:pt x="9715" y="328"/>
                  </a:cubicBezTo>
                  <a:cubicBezTo>
                    <a:pt x="10999" y="328"/>
                    <a:pt x="12282" y="350"/>
                    <a:pt x="13566" y="401"/>
                  </a:cubicBezTo>
                  <a:cubicBezTo>
                    <a:pt x="13788" y="401"/>
                    <a:pt x="13788" y="134"/>
                    <a:pt x="13566" y="134"/>
                  </a:cubicBezTo>
                  <a:cubicBezTo>
                    <a:pt x="12068" y="45"/>
                    <a:pt x="10566" y="0"/>
                    <a:pt x="9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1"/>
            <p:cNvSpPr/>
            <p:nvPr/>
          </p:nvSpPr>
          <p:spPr>
            <a:xfrm>
              <a:off x="1910200" y="1810425"/>
              <a:ext cx="2938391" cy="102504"/>
            </a:xfrm>
            <a:custGeom>
              <a:rect b="b" l="l" r="r" t="t"/>
              <a:pathLst>
                <a:path extrusionOk="0" h="644" w="18461">
                  <a:moveTo>
                    <a:pt x="10062" y="0"/>
                  </a:moveTo>
                  <a:cubicBezTo>
                    <a:pt x="6714" y="0"/>
                    <a:pt x="3373" y="168"/>
                    <a:pt x="45" y="510"/>
                  </a:cubicBezTo>
                  <a:cubicBezTo>
                    <a:pt x="1" y="510"/>
                    <a:pt x="1" y="555"/>
                    <a:pt x="45" y="555"/>
                  </a:cubicBezTo>
                  <a:cubicBezTo>
                    <a:pt x="2974" y="448"/>
                    <a:pt x="5893" y="382"/>
                    <a:pt x="8811" y="382"/>
                  </a:cubicBezTo>
                  <a:cubicBezTo>
                    <a:pt x="11965" y="382"/>
                    <a:pt x="15118" y="459"/>
                    <a:pt x="18283" y="644"/>
                  </a:cubicBezTo>
                  <a:cubicBezTo>
                    <a:pt x="18461" y="644"/>
                    <a:pt x="18461" y="332"/>
                    <a:pt x="18283" y="332"/>
                  </a:cubicBezTo>
                  <a:cubicBezTo>
                    <a:pt x="15541" y="112"/>
                    <a:pt x="12799" y="0"/>
                    <a:pt x="10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31"/>
          <p:cNvGrpSpPr/>
          <p:nvPr/>
        </p:nvGrpSpPr>
        <p:grpSpPr>
          <a:xfrm>
            <a:off x="1009231" y="1405121"/>
            <a:ext cx="192250" cy="401583"/>
            <a:chOff x="4132056" y="1252046"/>
            <a:chExt cx="192250" cy="401583"/>
          </a:xfrm>
        </p:grpSpPr>
        <p:sp>
          <p:nvSpPr>
            <p:cNvPr id="360" name="Google Shape;360;p31"/>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1"/>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 name="Google Shape;362;p31"/>
          <p:cNvSpPr/>
          <p:nvPr/>
        </p:nvSpPr>
        <p:spPr>
          <a:xfrm rot="-1960143">
            <a:off x="4673111" y="9875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 name="Google Shape;365;p31"/>
          <p:cNvGrpSpPr/>
          <p:nvPr/>
        </p:nvGrpSpPr>
        <p:grpSpPr>
          <a:xfrm>
            <a:off x="7871813" y="927038"/>
            <a:ext cx="238224" cy="370822"/>
            <a:chOff x="4728538" y="1222988"/>
            <a:chExt cx="238224" cy="370822"/>
          </a:xfrm>
        </p:grpSpPr>
        <p:sp>
          <p:nvSpPr>
            <p:cNvPr id="366" name="Google Shape;366;p31"/>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 name="Google Shape;369;p31"/>
          <p:cNvGrpSpPr/>
          <p:nvPr/>
        </p:nvGrpSpPr>
        <p:grpSpPr>
          <a:xfrm>
            <a:off x="3876694" y="2039403"/>
            <a:ext cx="576709" cy="567999"/>
            <a:chOff x="4151832" y="2079765"/>
            <a:chExt cx="576709" cy="567999"/>
          </a:xfrm>
        </p:grpSpPr>
        <p:sp>
          <p:nvSpPr>
            <p:cNvPr id="370" name="Google Shape;370;p31"/>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1"/>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1"/>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 name="Google Shape;373;p31"/>
          <p:cNvSpPr/>
          <p:nvPr/>
        </p:nvSpPr>
        <p:spPr>
          <a:xfrm rot="1916509">
            <a:off x="1165465" y="3954384"/>
            <a:ext cx="31294" cy="26736"/>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 name="Google Shape;374;p31"/>
          <p:cNvGrpSpPr/>
          <p:nvPr/>
        </p:nvGrpSpPr>
        <p:grpSpPr>
          <a:xfrm>
            <a:off x="2967726" y="3803212"/>
            <a:ext cx="523335" cy="411691"/>
            <a:chOff x="3624114" y="3667199"/>
            <a:chExt cx="523335" cy="411691"/>
          </a:xfrm>
        </p:grpSpPr>
        <p:sp>
          <p:nvSpPr>
            <p:cNvPr id="375" name="Google Shape;375;p31"/>
            <p:cNvSpPr/>
            <p:nvPr/>
          </p:nvSpPr>
          <p:spPr>
            <a:xfrm rot="1916509">
              <a:off x="3984360" y="4021599"/>
              <a:ext cx="54422"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1"/>
            <p:cNvSpPr/>
            <p:nvPr/>
          </p:nvSpPr>
          <p:spPr>
            <a:xfrm rot="1916509">
              <a:off x="4100742" y="3957448"/>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1"/>
            <p:cNvSpPr/>
            <p:nvPr/>
          </p:nvSpPr>
          <p:spPr>
            <a:xfrm rot="1916509">
              <a:off x="3991518" y="3679060"/>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1"/>
            <p:cNvSpPr/>
            <p:nvPr/>
          </p:nvSpPr>
          <p:spPr>
            <a:xfrm rot="1916509">
              <a:off x="3631459" y="3946854"/>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 name="Google Shape;379;p31"/>
          <p:cNvGrpSpPr/>
          <p:nvPr/>
        </p:nvGrpSpPr>
        <p:grpSpPr>
          <a:xfrm>
            <a:off x="4789817" y="4072527"/>
            <a:ext cx="486910" cy="247706"/>
            <a:chOff x="5099579" y="2618827"/>
            <a:chExt cx="486910" cy="247706"/>
          </a:xfrm>
        </p:grpSpPr>
        <p:sp>
          <p:nvSpPr>
            <p:cNvPr id="380" name="Google Shape;380;p31"/>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1"/>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1"/>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1"/>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31"/>
          <p:cNvGrpSpPr/>
          <p:nvPr/>
        </p:nvGrpSpPr>
        <p:grpSpPr>
          <a:xfrm rot="3099793">
            <a:off x="6186925" y="800738"/>
            <a:ext cx="417532" cy="481498"/>
            <a:chOff x="5110362" y="1552354"/>
            <a:chExt cx="417521" cy="481485"/>
          </a:xfrm>
        </p:grpSpPr>
        <p:sp>
          <p:nvSpPr>
            <p:cNvPr id="385" name="Google Shape;385;p31"/>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1"/>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1"/>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 name="Google Shape;389;p31"/>
          <p:cNvGrpSpPr/>
          <p:nvPr/>
        </p:nvGrpSpPr>
        <p:grpSpPr>
          <a:xfrm>
            <a:off x="3539331" y="1280575"/>
            <a:ext cx="482292" cy="376131"/>
            <a:chOff x="3198944" y="1721925"/>
            <a:chExt cx="482292" cy="376131"/>
          </a:xfrm>
        </p:grpSpPr>
        <p:sp>
          <p:nvSpPr>
            <p:cNvPr id="390" name="Google Shape;390;p31"/>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1"/>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1"/>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1"/>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 name="Google Shape;394;p31"/>
          <p:cNvGrpSpPr/>
          <p:nvPr/>
        </p:nvGrpSpPr>
        <p:grpSpPr>
          <a:xfrm>
            <a:off x="8299830" y="2154611"/>
            <a:ext cx="258153" cy="337608"/>
            <a:chOff x="3969305" y="3447586"/>
            <a:chExt cx="258153" cy="337608"/>
          </a:xfrm>
        </p:grpSpPr>
        <p:sp>
          <p:nvSpPr>
            <p:cNvPr id="395" name="Google Shape;395;p31"/>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1"/>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1"/>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1"/>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 name="Google Shape;399;p31"/>
          <p:cNvSpPr/>
          <p:nvPr/>
        </p:nvSpPr>
        <p:spPr>
          <a:xfrm rot="-1960143">
            <a:off x="7546584" y="3093258"/>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1"/>
          <p:cNvSpPr/>
          <p:nvPr/>
        </p:nvSpPr>
        <p:spPr>
          <a:xfrm rot="-1960143">
            <a:off x="697429" y="3044621"/>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1"/>
          <p:cNvSpPr/>
          <p:nvPr/>
        </p:nvSpPr>
        <p:spPr>
          <a:xfrm rot="-1960143">
            <a:off x="7260324" y="332986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 name="Google Shape;402;p31"/>
          <p:cNvGrpSpPr/>
          <p:nvPr/>
        </p:nvGrpSpPr>
        <p:grpSpPr>
          <a:xfrm rot="-3574542">
            <a:off x="4753781" y="1233310"/>
            <a:ext cx="928676" cy="745151"/>
            <a:chOff x="7694900" y="1959325"/>
            <a:chExt cx="928675" cy="745150"/>
          </a:xfrm>
        </p:grpSpPr>
        <p:cxnSp>
          <p:nvCxnSpPr>
            <p:cNvPr id="403" name="Google Shape;403;p31"/>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404" name="Google Shape;404;p31"/>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405" name="Google Shape;405;p31"/>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406" name="Google Shape;406;p31"/>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407" name="Google Shape;407;p31"/>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408" name="Google Shape;408;p31"/>
          <p:cNvGrpSpPr/>
          <p:nvPr/>
        </p:nvGrpSpPr>
        <p:grpSpPr>
          <a:xfrm rot="7291608">
            <a:off x="6060680" y="3328740"/>
            <a:ext cx="928680" cy="745154"/>
            <a:chOff x="7694900" y="1959325"/>
            <a:chExt cx="928675" cy="745150"/>
          </a:xfrm>
        </p:grpSpPr>
        <p:cxnSp>
          <p:nvCxnSpPr>
            <p:cNvPr id="409" name="Google Shape;409;p31"/>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410" name="Google Shape;410;p31"/>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411" name="Google Shape;411;p31"/>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412" name="Google Shape;412;p31"/>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413" name="Google Shape;413;p31"/>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414" name="Google Shape;414;p31"/>
          <p:cNvGrpSpPr/>
          <p:nvPr/>
        </p:nvGrpSpPr>
        <p:grpSpPr>
          <a:xfrm>
            <a:off x="1470328" y="1209942"/>
            <a:ext cx="1661259" cy="1178118"/>
            <a:chOff x="8910575" y="2828725"/>
            <a:chExt cx="470425" cy="333650"/>
          </a:xfrm>
        </p:grpSpPr>
        <p:sp>
          <p:nvSpPr>
            <p:cNvPr id="415" name="Google Shape;415;p31"/>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1"/>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1"/>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1"/>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1"/>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1"/>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1"/>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1"/>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1"/>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1"/>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1"/>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1"/>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1"/>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1"/>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1"/>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1"/>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1"/>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1"/>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 name="Google Shape;433;p31"/>
          <p:cNvSpPr/>
          <p:nvPr/>
        </p:nvSpPr>
        <p:spPr>
          <a:xfrm rot="-1960143">
            <a:off x="1020636" y="271292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01" name="Shape 1501"/>
        <p:cNvGrpSpPr/>
        <p:nvPr/>
      </p:nvGrpSpPr>
      <p:grpSpPr>
        <a:xfrm>
          <a:off x="0" y="0"/>
          <a:ext cx="0" cy="0"/>
          <a:chOff x="0" y="0"/>
          <a:chExt cx="0" cy="0"/>
        </a:xfrm>
      </p:grpSpPr>
      <p:sp>
        <p:nvSpPr>
          <p:cNvPr id="1502" name="Google Shape;1502;p49"/>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SETS US APART?</a:t>
            </a:r>
            <a:endParaRPr/>
          </a:p>
        </p:txBody>
      </p:sp>
      <p:sp>
        <p:nvSpPr>
          <p:cNvPr id="1503" name="Google Shape;1503;p49"/>
          <p:cNvSpPr txBox="1"/>
          <p:nvPr>
            <p:ph type="title"/>
          </p:nvPr>
        </p:nvSpPr>
        <p:spPr>
          <a:xfrm>
            <a:off x="720000" y="2311575"/>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504" name="Google Shape;1504;p49"/>
          <p:cNvSpPr txBox="1"/>
          <p:nvPr>
            <p:ph idx="1" type="subTitle"/>
          </p:nvPr>
        </p:nvSpPr>
        <p:spPr>
          <a:xfrm>
            <a:off x="720000" y="2839288"/>
            <a:ext cx="23364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closest planet to the Sun and the smallest one in the Solar System</a:t>
            </a:r>
            <a:endParaRPr/>
          </a:p>
        </p:txBody>
      </p:sp>
      <p:sp>
        <p:nvSpPr>
          <p:cNvPr id="1505" name="Google Shape;1505;p49"/>
          <p:cNvSpPr txBox="1"/>
          <p:nvPr>
            <p:ph idx="2" type="title"/>
          </p:nvPr>
        </p:nvSpPr>
        <p:spPr>
          <a:xfrm>
            <a:off x="3403800" y="2311575"/>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506" name="Google Shape;1506;p49"/>
          <p:cNvSpPr txBox="1"/>
          <p:nvPr>
            <p:ph idx="3" type="subTitle"/>
          </p:nvPr>
        </p:nvSpPr>
        <p:spPr>
          <a:xfrm>
            <a:off x="3403800" y="2839288"/>
            <a:ext cx="23364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507" name="Google Shape;1507;p49"/>
          <p:cNvSpPr txBox="1"/>
          <p:nvPr>
            <p:ph idx="4" type="title"/>
          </p:nvPr>
        </p:nvSpPr>
        <p:spPr>
          <a:xfrm>
            <a:off x="6087600" y="2311575"/>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508" name="Google Shape;1508;p49"/>
          <p:cNvSpPr txBox="1"/>
          <p:nvPr>
            <p:ph idx="5" type="subTitle"/>
          </p:nvPr>
        </p:nvSpPr>
        <p:spPr>
          <a:xfrm>
            <a:off x="6087600" y="2839288"/>
            <a:ext cx="23364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 not hot. It’s full of iron oxide dust</a:t>
            </a:r>
            <a:endParaRPr/>
          </a:p>
        </p:txBody>
      </p:sp>
      <p:cxnSp>
        <p:nvCxnSpPr>
          <p:cNvPr id="1509" name="Google Shape;1509;p49"/>
          <p:cNvCxnSpPr/>
          <p:nvPr/>
        </p:nvCxnSpPr>
        <p:spPr>
          <a:xfrm>
            <a:off x="3261025" y="1189125"/>
            <a:ext cx="0" cy="2996100"/>
          </a:xfrm>
          <a:prstGeom prst="straightConnector1">
            <a:avLst/>
          </a:prstGeom>
          <a:noFill/>
          <a:ln cap="rnd" cmpd="sng" w="38100">
            <a:solidFill>
              <a:schemeClr val="lt1"/>
            </a:solidFill>
            <a:prstDash val="dot"/>
            <a:round/>
            <a:headEnd len="med" w="med" type="none"/>
            <a:tailEnd len="med" w="med" type="none"/>
          </a:ln>
        </p:spPr>
      </p:cxnSp>
      <p:cxnSp>
        <p:nvCxnSpPr>
          <p:cNvPr id="1510" name="Google Shape;1510;p49"/>
          <p:cNvCxnSpPr/>
          <p:nvPr/>
        </p:nvCxnSpPr>
        <p:spPr>
          <a:xfrm>
            <a:off x="5924620" y="1189125"/>
            <a:ext cx="0" cy="2996100"/>
          </a:xfrm>
          <a:prstGeom prst="straightConnector1">
            <a:avLst/>
          </a:prstGeom>
          <a:noFill/>
          <a:ln cap="rnd" cmpd="sng" w="38100">
            <a:solidFill>
              <a:schemeClr val="lt1"/>
            </a:solidFill>
            <a:prstDash val="dot"/>
            <a:round/>
            <a:headEnd len="med" w="med" type="none"/>
            <a:tailEnd len="med" w="med" type="none"/>
          </a:ln>
        </p:spPr>
      </p:cxnSp>
      <p:grpSp>
        <p:nvGrpSpPr>
          <p:cNvPr id="1511" name="Google Shape;1511;p49"/>
          <p:cNvGrpSpPr/>
          <p:nvPr/>
        </p:nvGrpSpPr>
        <p:grpSpPr>
          <a:xfrm>
            <a:off x="4407466" y="1784474"/>
            <a:ext cx="370716" cy="348481"/>
            <a:chOff x="7060600" y="3581100"/>
            <a:chExt cx="287600" cy="270350"/>
          </a:xfrm>
        </p:grpSpPr>
        <p:sp>
          <p:nvSpPr>
            <p:cNvPr id="1512" name="Google Shape;1512;p49"/>
            <p:cNvSpPr/>
            <p:nvPr/>
          </p:nvSpPr>
          <p:spPr>
            <a:xfrm>
              <a:off x="7060600" y="3581100"/>
              <a:ext cx="287600" cy="270350"/>
            </a:xfrm>
            <a:custGeom>
              <a:rect b="b" l="l" r="r" t="t"/>
              <a:pathLst>
                <a:path extrusionOk="0" h="10814" w="11504">
                  <a:moveTo>
                    <a:pt x="8150" y="659"/>
                  </a:moveTo>
                  <a:cubicBezTo>
                    <a:pt x="9560" y="659"/>
                    <a:pt x="10751" y="1756"/>
                    <a:pt x="10845" y="3166"/>
                  </a:cubicBezTo>
                  <a:lnTo>
                    <a:pt x="690" y="3166"/>
                  </a:lnTo>
                  <a:cubicBezTo>
                    <a:pt x="784" y="1756"/>
                    <a:pt x="1944" y="659"/>
                    <a:pt x="3386" y="659"/>
                  </a:cubicBezTo>
                  <a:close/>
                  <a:moveTo>
                    <a:pt x="941" y="4044"/>
                  </a:moveTo>
                  <a:lnTo>
                    <a:pt x="3480" y="5047"/>
                  </a:lnTo>
                  <a:lnTo>
                    <a:pt x="941" y="5047"/>
                  </a:lnTo>
                  <a:lnTo>
                    <a:pt x="941" y="4044"/>
                  </a:lnTo>
                  <a:close/>
                  <a:moveTo>
                    <a:pt x="10563" y="4044"/>
                  </a:moveTo>
                  <a:lnTo>
                    <a:pt x="10563" y="5047"/>
                  </a:lnTo>
                  <a:lnTo>
                    <a:pt x="8056" y="5047"/>
                  </a:lnTo>
                  <a:lnTo>
                    <a:pt x="10563" y="4044"/>
                  </a:lnTo>
                  <a:close/>
                  <a:moveTo>
                    <a:pt x="9153" y="3856"/>
                  </a:moveTo>
                  <a:lnTo>
                    <a:pt x="5768" y="5235"/>
                  </a:lnTo>
                  <a:lnTo>
                    <a:pt x="2351" y="3856"/>
                  </a:lnTo>
                  <a:close/>
                  <a:moveTo>
                    <a:pt x="10563" y="5705"/>
                  </a:moveTo>
                  <a:lnTo>
                    <a:pt x="10563" y="6645"/>
                  </a:lnTo>
                  <a:cubicBezTo>
                    <a:pt x="10375" y="6583"/>
                    <a:pt x="10187" y="6520"/>
                    <a:pt x="10030" y="6426"/>
                  </a:cubicBezTo>
                  <a:cubicBezTo>
                    <a:pt x="9685" y="6207"/>
                    <a:pt x="9247" y="6113"/>
                    <a:pt x="8839" y="6113"/>
                  </a:cubicBezTo>
                  <a:cubicBezTo>
                    <a:pt x="8432" y="6113"/>
                    <a:pt x="8024" y="6207"/>
                    <a:pt x="7679" y="6426"/>
                  </a:cubicBezTo>
                  <a:cubicBezTo>
                    <a:pt x="7413" y="6583"/>
                    <a:pt x="7115" y="6661"/>
                    <a:pt x="6818" y="6661"/>
                  </a:cubicBezTo>
                  <a:cubicBezTo>
                    <a:pt x="6520" y="6661"/>
                    <a:pt x="6222" y="6583"/>
                    <a:pt x="5956" y="6426"/>
                  </a:cubicBezTo>
                  <a:cubicBezTo>
                    <a:pt x="5580" y="6207"/>
                    <a:pt x="5172" y="6113"/>
                    <a:pt x="4765" y="6113"/>
                  </a:cubicBezTo>
                  <a:cubicBezTo>
                    <a:pt x="4357" y="6113"/>
                    <a:pt x="3950" y="6207"/>
                    <a:pt x="3605" y="6426"/>
                  </a:cubicBezTo>
                  <a:cubicBezTo>
                    <a:pt x="3339" y="6583"/>
                    <a:pt x="3033" y="6661"/>
                    <a:pt x="2727" y="6661"/>
                  </a:cubicBezTo>
                  <a:cubicBezTo>
                    <a:pt x="2422" y="6661"/>
                    <a:pt x="2116" y="6583"/>
                    <a:pt x="1850" y="6426"/>
                  </a:cubicBezTo>
                  <a:cubicBezTo>
                    <a:pt x="1599" y="6269"/>
                    <a:pt x="1317" y="6175"/>
                    <a:pt x="1004" y="6113"/>
                  </a:cubicBezTo>
                  <a:lnTo>
                    <a:pt x="1004" y="5736"/>
                  </a:lnTo>
                  <a:lnTo>
                    <a:pt x="5203" y="5736"/>
                  </a:lnTo>
                  <a:lnTo>
                    <a:pt x="5768" y="5956"/>
                  </a:lnTo>
                  <a:lnTo>
                    <a:pt x="6363" y="5705"/>
                  </a:lnTo>
                  <a:close/>
                  <a:moveTo>
                    <a:pt x="8855" y="6763"/>
                  </a:moveTo>
                  <a:cubicBezTo>
                    <a:pt x="9153" y="6763"/>
                    <a:pt x="9450" y="6849"/>
                    <a:pt x="9717" y="7021"/>
                  </a:cubicBezTo>
                  <a:cubicBezTo>
                    <a:pt x="9968" y="7178"/>
                    <a:pt x="10250" y="7272"/>
                    <a:pt x="10563" y="7304"/>
                  </a:cubicBezTo>
                  <a:lnTo>
                    <a:pt x="10563" y="7774"/>
                  </a:lnTo>
                  <a:lnTo>
                    <a:pt x="941" y="7774"/>
                  </a:lnTo>
                  <a:lnTo>
                    <a:pt x="941" y="6802"/>
                  </a:lnTo>
                  <a:cubicBezTo>
                    <a:pt x="1129" y="6833"/>
                    <a:pt x="1317" y="6896"/>
                    <a:pt x="1474" y="7021"/>
                  </a:cubicBezTo>
                  <a:cubicBezTo>
                    <a:pt x="1834" y="7241"/>
                    <a:pt x="2249" y="7351"/>
                    <a:pt x="2665" y="7351"/>
                  </a:cubicBezTo>
                  <a:cubicBezTo>
                    <a:pt x="3080" y="7351"/>
                    <a:pt x="3495" y="7241"/>
                    <a:pt x="3856" y="7021"/>
                  </a:cubicBezTo>
                  <a:cubicBezTo>
                    <a:pt x="4122" y="6849"/>
                    <a:pt x="4420" y="6763"/>
                    <a:pt x="4718" y="6763"/>
                  </a:cubicBezTo>
                  <a:cubicBezTo>
                    <a:pt x="5015" y="6763"/>
                    <a:pt x="5313" y="6849"/>
                    <a:pt x="5580" y="7021"/>
                  </a:cubicBezTo>
                  <a:cubicBezTo>
                    <a:pt x="5956" y="7241"/>
                    <a:pt x="6371" y="7351"/>
                    <a:pt x="6786" y="7351"/>
                  </a:cubicBezTo>
                  <a:cubicBezTo>
                    <a:pt x="7202" y="7351"/>
                    <a:pt x="7617" y="7241"/>
                    <a:pt x="7993" y="7021"/>
                  </a:cubicBezTo>
                  <a:cubicBezTo>
                    <a:pt x="8259" y="6849"/>
                    <a:pt x="8557" y="6763"/>
                    <a:pt x="8855" y="6763"/>
                  </a:cubicBezTo>
                  <a:close/>
                  <a:moveTo>
                    <a:pt x="10814" y="8432"/>
                  </a:moveTo>
                  <a:cubicBezTo>
                    <a:pt x="10688" y="9403"/>
                    <a:pt x="9873" y="10124"/>
                    <a:pt x="8933" y="10124"/>
                  </a:cubicBezTo>
                  <a:lnTo>
                    <a:pt x="2571" y="10124"/>
                  </a:lnTo>
                  <a:cubicBezTo>
                    <a:pt x="1599" y="10124"/>
                    <a:pt x="784" y="9403"/>
                    <a:pt x="690" y="8432"/>
                  </a:cubicBezTo>
                  <a:close/>
                  <a:moveTo>
                    <a:pt x="3354" y="1"/>
                  </a:moveTo>
                  <a:cubicBezTo>
                    <a:pt x="1505" y="1"/>
                    <a:pt x="1" y="1505"/>
                    <a:pt x="1" y="3354"/>
                  </a:cubicBezTo>
                  <a:lnTo>
                    <a:pt x="1" y="3856"/>
                  </a:lnTo>
                  <a:lnTo>
                    <a:pt x="251" y="3856"/>
                  </a:lnTo>
                  <a:lnTo>
                    <a:pt x="251" y="7774"/>
                  </a:lnTo>
                  <a:lnTo>
                    <a:pt x="1" y="7774"/>
                  </a:lnTo>
                  <a:lnTo>
                    <a:pt x="1" y="8212"/>
                  </a:lnTo>
                  <a:cubicBezTo>
                    <a:pt x="1" y="9654"/>
                    <a:pt x="1160" y="10814"/>
                    <a:pt x="2571" y="10814"/>
                  </a:cubicBezTo>
                  <a:lnTo>
                    <a:pt x="8902" y="10814"/>
                  </a:lnTo>
                  <a:cubicBezTo>
                    <a:pt x="10344" y="10814"/>
                    <a:pt x="11503" y="9654"/>
                    <a:pt x="11503" y="8212"/>
                  </a:cubicBezTo>
                  <a:lnTo>
                    <a:pt x="11503" y="7774"/>
                  </a:lnTo>
                  <a:lnTo>
                    <a:pt x="11221" y="7774"/>
                  </a:lnTo>
                  <a:lnTo>
                    <a:pt x="11221" y="3856"/>
                  </a:lnTo>
                  <a:lnTo>
                    <a:pt x="11503" y="3856"/>
                  </a:lnTo>
                  <a:lnTo>
                    <a:pt x="11503" y="3354"/>
                  </a:lnTo>
                  <a:cubicBezTo>
                    <a:pt x="11503" y="1505"/>
                    <a:pt x="9999" y="1"/>
                    <a:pt x="8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9"/>
            <p:cNvSpPr/>
            <p:nvPr/>
          </p:nvSpPr>
          <p:spPr>
            <a:xfrm>
              <a:off x="7132700" y="3607750"/>
              <a:ext cx="25100" cy="25875"/>
            </a:xfrm>
            <a:custGeom>
              <a:rect b="b" l="l" r="r" t="t"/>
              <a:pathLst>
                <a:path extrusionOk="0" h="1035" w="1004">
                  <a:moveTo>
                    <a:pt x="470" y="0"/>
                  </a:moveTo>
                  <a:lnTo>
                    <a:pt x="0" y="502"/>
                  </a:lnTo>
                  <a:lnTo>
                    <a:pt x="533" y="1035"/>
                  </a:lnTo>
                  <a:lnTo>
                    <a:pt x="784" y="784"/>
                  </a:lnTo>
                  <a:lnTo>
                    <a:pt x="1003" y="565"/>
                  </a:lnTo>
                  <a:lnTo>
                    <a:pt x="4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9"/>
            <p:cNvSpPr/>
            <p:nvPr/>
          </p:nvSpPr>
          <p:spPr>
            <a:xfrm>
              <a:off x="7178125" y="3622625"/>
              <a:ext cx="25900" cy="25900"/>
            </a:xfrm>
            <a:custGeom>
              <a:rect b="b" l="l" r="r" t="t"/>
              <a:pathLst>
                <a:path extrusionOk="0" h="1036" w="1036">
                  <a:moveTo>
                    <a:pt x="471" y="1"/>
                  </a:moveTo>
                  <a:lnTo>
                    <a:pt x="1" y="471"/>
                  </a:lnTo>
                  <a:lnTo>
                    <a:pt x="534" y="1035"/>
                  </a:lnTo>
                  <a:lnTo>
                    <a:pt x="785" y="784"/>
                  </a:lnTo>
                  <a:lnTo>
                    <a:pt x="1035" y="534"/>
                  </a:lnTo>
                  <a:lnTo>
                    <a:pt x="4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9"/>
            <p:cNvSpPr/>
            <p:nvPr/>
          </p:nvSpPr>
          <p:spPr>
            <a:xfrm>
              <a:off x="7221225" y="3604625"/>
              <a:ext cx="25900" cy="25875"/>
            </a:xfrm>
            <a:custGeom>
              <a:rect b="b" l="l" r="r" t="t"/>
              <a:pathLst>
                <a:path extrusionOk="0" h="1035" w="1036">
                  <a:moveTo>
                    <a:pt x="471" y="0"/>
                  </a:moveTo>
                  <a:lnTo>
                    <a:pt x="1" y="501"/>
                  </a:lnTo>
                  <a:lnTo>
                    <a:pt x="534" y="1034"/>
                  </a:lnTo>
                  <a:lnTo>
                    <a:pt x="784" y="784"/>
                  </a:lnTo>
                  <a:lnTo>
                    <a:pt x="1035" y="564"/>
                  </a:lnTo>
                  <a:lnTo>
                    <a:pt x="4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9"/>
            <p:cNvSpPr/>
            <p:nvPr/>
          </p:nvSpPr>
          <p:spPr>
            <a:xfrm>
              <a:off x="7263550" y="3622625"/>
              <a:ext cx="25100" cy="25900"/>
            </a:xfrm>
            <a:custGeom>
              <a:rect b="b" l="l" r="r" t="t"/>
              <a:pathLst>
                <a:path extrusionOk="0" h="1036" w="1004">
                  <a:moveTo>
                    <a:pt x="470" y="1"/>
                  </a:moveTo>
                  <a:lnTo>
                    <a:pt x="0" y="471"/>
                  </a:lnTo>
                  <a:lnTo>
                    <a:pt x="533" y="1035"/>
                  </a:lnTo>
                  <a:lnTo>
                    <a:pt x="784" y="784"/>
                  </a:lnTo>
                  <a:lnTo>
                    <a:pt x="1003" y="534"/>
                  </a:lnTo>
                  <a:lnTo>
                    <a:pt x="47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 name="Google Shape;1517;p49"/>
          <p:cNvGrpSpPr/>
          <p:nvPr/>
        </p:nvGrpSpPr>
        <p:grpSpPr>
          <a:xfrm>
            <a:off x="1737187" y="1773372"/>
            <a:ext cx="302045" cy="370684"/>
            <a:chOff x="4796875" y="1890975"/>
            <a:chExt cx="234325" cy="287575"/>
          </a:xfrm>
        </p:grpSpPr>
        <p:sp>
          <p:nvSpPr>
            <p:cNvPr id="1518" name="Google Shape;1518;p49"/>
            <p:cNvSpPr/>
            <p:nvPr/>
          </p:nvSpPr>
          <p:spPr>
            <a:xfrm>
              <a:off x="4796875" y="1890975"/>
              <a:ext cx="234325" cy="287575"/>
            </a:xfrm>
            <a:custGeom>
              <a:rect b="b" l="l" r="r" t="t"/>
              <a:pathLst>
                <a:path extrusionOk="0" h="11503" w="9373">
                  <a:moveTo>
                    <a:pt x="2320" y="658"/>
                  </a:moveTo>
                  <a:lnTo>
                    <a:pt x="2320" y="2476"/>
                  </a:lnTo>
                  <a:lnTo>
                    <a:pt x="1662" y="2476"/>
                  </a:lnTo>
                  <a:lnTo>
                    <a:pt x="1662" y="658"/>
                  </a:lnTo>
                  <a:close/>
                  <a:moveTo>
                    <a:pt x="7680" y="658"/>
                  </a:moveTo>
                  <a:lnTo>
                    <a:pt x="7680" y="2476"/>
                  </a:lnTo>
                  <a:lnTo>
                    <a:pt x="7022" y="2476"/>
                  </a:lnTo>
                  <a:lnTo>
                    <a:pt x="7022" y="658"/>
                  </a:lnTo>
                  <a:close/>
                  <a:moveTo>
                    <a:pt x="3668" y="658"/>
                  </a:moveTo>
                  <a:lnTo>
                    <a:pt x="3668" y="4858"/>
                  </a:lnTo>
                  <a:cubicBezTo>
                    <a:pt x="3449" y="4733"/>
                    <a:pt x="3229" y="4576"/>
                    <a:pt x="3041" y="4388"/>
                  </a:cubicBezTo>
                  <a:lnTo>
                    <a:pt x="3041" y="658"/>
                  </a:lnTo>
                  <a:close/>
                  <a:moveTo>
                    <a:pt x="6332" y="658"/>
                  </a:moveTo>
                  <a:lnTo>
                    <a:pt x="6332" y="4388"/>
                  </a:lnTo>
                  <a:cubicBezTo>
                    <a:pt x="6144" y="4576"/>
                    <a:pt x="5925" y="4733"/>
                    <a:pt x="5674" y="4858"/>
                  </a:cubicBezTo>
                  <a:lnTo>
                    <a:pt x="5674" y="658"/>
                  </a:lnTo>
                  <a:close/>
                  <a:moveTo>
                    <a:pt x="5016" y="658"/>
                  </a:moveTo>
                  <a:lnTo>
                    <a:pt x="5016" y="5078"/>
                  </a:lnTo>
                  <a:cubicBezTo>
                    <a:pt x="4906" y="5093"/>
                    <a:pt x="4796" y="5101"/>
                    <a:pt x="4687" y="5101"/>
                  </a:cubicBezTo>
                  <a:cubicBezTo>
                    <a:pt x="4577" y="5101"/>
                    <a:pt x="4467" y="5093"/>
                    <a:pt x="4358" y="5078"/>
                  </a:cubicBezTo>
                  <a:lnTo>
                    <a:pt x="4358" y="658"/>
                  </a:lnTo>
                  <a:close/>
                  <a:moveTo>
                    <a:pt x="8651" y="3166"/>
                  </a:moveTo>
                  <a:lnTo>
                    <a:pt x="8150" y="10813"/>
                  </a:lnTo>
                  <a:lnTo>
                    <a:pt x="1223" y="10813"/>
                  </a:lnTo>
                  <a:lnTo>
                    <a:pt x="722" y="3166"/>
                  </a:lnTo>
                  <a:lnTo>
                    <a:pt x="1756" y="3166"/>
                  </a:lnTo>
                  <a:cubicBezTo>
                    <a:pt x="1913" y="4670"/>
                    <a:pt x="3167" y="5830"/>
                    <a:pt x="4671" y="5830"/>
                  </a:cubicBezTo>
                  <a:cubicBezTo>
                    <a:pt x="6207" y="5830"/>
                    <a:pt x="7460" y="4670"/>
                    <a:pt x="7617" y="3166"/>
                  </a:cubicBezTo>
                  <a:close/>
                  <a:moveTo>
                    <a:pt x="1004" y="0"/>
                  </a:moveTo>
                  <a:lnTo>
                    <a:pt x="1004" y="2476"/>
                  </a:lnTo>
                  <a:lnTo>
                    <a:pt x="1" y="2476"/>
                  </a:lnTo>
                  <a:lnTo>
                    <a:pt x="565" y="11503"/>
                  </a:lnTo>
                  <a:lnTo>
                    <a:pt x="8777" y="11503"/>
                  </a:lnTo>
                  <a:lnTo>
                    <a:pt x="9372" y="2476"/>
                  </a:lnTo>
                  <a:lnTo>
                    <a:pt x="8338" y="2476"/>
                  </a:lnTo>
                  <a:lnTo>
                    <a:pt x="83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9"/>
            <p:cNvSpPr/>
            <p:nvPr/>
          </p:nvSpPr>
          <p:spPr>
            <a:xfrm>
              <a:off x="4861150" y="2054525"/>
              <a:ext cx="105800" cy="55275"/>
            </a:xfrm>
            <a:custGeom>
              <a:rect b="b" l="l" r="r" t="t"/>
              <a:pathLst>
                <a:path extrusionOk="0" h="2211" w="4232">
                  <a:moveTo>
                    <a:pt x="2116" y="667"/>
                  </a:moveTo>
                  <a:cubicBezTo>
                    <a:pt x="2492" y="667"/>
                    <a:pt x="2868" y="730"/>
                    <a:pt x="3228" y="855"/>
                  </a:cubicBezTo>
                  <a:cubicBezTo>
                    <a:pt x="3448" y="980"/>
                    <a:pt x="3542" y="1074"/>
                    <a:pt x="3542" y="1106"/>
                  </a:cubicBezTo>
                  <a:cubicBezTo>
                    <a:pt x="3542" y="1137"/>
                    <a:pt x="3479" y="1231"/>
                    <a:pt x="3228" y="1356"/>
                  </a:cubicBezTo>
                  <a:cubicBezTo>
                    <a:pt x="2868" y="1482"/>
                    <a:pt x="2492" y="1544"/>
                    <a:pt x="2116" y="1544"/>
                  </a:cubicBezTo>
                  <a:cubicBezTo>
                    <a:pt x="1740" y="1544"/>
                    <a:pt x="1363" y="1482"/>
                    <a:pt x="1003" y="1356"/>
                  </a:cubicBezTo>
                  <a:cubicBezTo>
                    <a:pt x="752" y="1231"/>
                    <a:pt x="690" y="1137"/>
                    <a:pt x="690" y="1106"/>
                  </a:cubicBezTo>
                  <a:cubicBezTo>
                    <a:pt x="690" y="1074"/>
                    <a:pt x="752" y="980"/>
                    <a:pt x="1003" y="855"/>
                  </a:cubicBezTo>
                  <a:cubicBezTo>
                    <a:pt x="1363" y="730"/>
                    <a:pt x="1740" y="667"/>
                    <a:pt x="2116" y="667"/>
                  </a:cubicBezTo>
                  <a:close/>
                  <a:moveTo>
                    <a:pt x="2112" y="1"/>
                  </a:moveTo>
                  <a:cubicBezTo>
                    <a:pt x="1646" y="1"/>
                    <a:pt x="1175" y="87"/>
                    <a:pt x="721" y="259"/>
                  </a:cubicBezTo>
                  <a:cubicBezTo>
                    <a:pt x="94" y="510"/>
                    <a:pt x="0" y="918"/>
                    <a:pt x="0" y="1106"/>
                  </a:cubicBezTo>
                  <a:cubicBezTo>
                    <a:pt x="0" y="1294"/>
                    <a:pt x="94" y="1701"/>
                    <a:pt x="721" y="1952"/>
                  </a:cubicBezTo>
                  <a:cubicBezTo>
                    <a:pt x="1175" y="2124"/>
                    <a:pt x="1646" y="2211"/>
                    <a:pt x="2112" y="2211"/>
                  </a:cubicBezTo>
                  <a:cubicBezTo>
                    <a:pt x="2578" y="2211"/>
                    <a:pt x="3040" y="2124"/>
                    <a:pt x="3479" y="1952"/>
                  </a:cubicBezTo>
                  <a:cubicBezTo>
                    <a:pt x="4137" y="1701"/>
                    <a:pt x="4231" y="1294"/>
                    <a:pt x="4231" y="1106"/>
                  </a:cubicBezTo>
                  <a:cubicBezTo>
                    <a:pt x="4231" y="918"/>
                    <a:pt x="4137" y="510"/>
                    <a:pt x="3479" y="259"/>
                  </a:cubicBezTo>
                  <a:cubicBezTo>
                    <a:pt x="3040" y="87"/>
                    <a:pt x="2578"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0" name="Google Shape;1520;p49"/>
          <p:cNvSpPr/>
          <p:nvPr/>
        </p:nvSpPr>
        <p:spPr>
          <a:xfrm>
            <a:off x="7071077" y="1833456"/>
            <a:ext cx="370688" cy="250517"/>
          </a:xfrm>
          <a:custGeom>
            <a:rect b="b" l="l" r="r" t="t"/>
            <a:pathLst>
              <a:path extrusionOk="0" h="7774" w="11504">
                <a:moveTo>
                  <a:pt x="4169" y="1317"/>
                </a:moveTo>
                <a:lnTo>
                  <a:pt x="4483" y="1850"/>
                </a:lnTo>
                <a:lnTo>
                  <a:pt x="3825" y="2445"/>
                </a:lnTo>
                <a:lnTo>
                  <a:pt x="3605" y="2163"/>
                </a:lnTo>
                <a:lnTo>
                  <a:pt x="4169" y="1317"/>
                </a:lnTo>
                <a:close/>
                <a:moveTo>
                  <a:pt x="2101" y="1411"/>
                </a:moveTo>
                <a:lnTo>
                  <a:pt x="3480" y="3103"/>
                </a:lnTo>
                <a:lnTo>
                  <a:pt x="1662" y="3103"/>
                </a:lnTo>
                <a:lnTo>
                  <a:pt x="2101" y="1411"/>
                </a:lnTo>
                <a:close/>
                <a:moveTo>
                  <a:pt x="5737" y="1599"/>
                </a:moveTo>
                <a:lnTo>
                  <a:pt x="5925" y="2414"/>
                </a:lnTo>
                <a:lnTo>
                  <a:pt x="5549" y="3103"/>
                </a:lnTo>
                <a:lnTo>
                  <a:pt x="4389" y="3103"/>
                </a:lnTo>
                <a:lnTo>
                  <a:pt x="4263" y="2946"/>
                </a:lnTo>
                <a:lnTo>
                  <a:pt x="5737" y="1599"/>
                </a:lnTo>
                <a:close/>
                <a:moveTo>
                  <a:pt x="7304" y="1348"/>
                </a:moveTo>
                <a:lnTo>
                  <a:pt x="8307" y="3103"/>
                </a:lnTo>
                <a:lnTo>
                  <a:pt x="6301" y="3103"/>
                </a:lnTo>
                <a:lnTo>
                  <a:pt x="7304" y="1348"/>
                </a:lnTo>
                <a:close/>
                <a:moveTo>
                  <a:pt x="9874" y="1223"/>
                </a:moveTo>
                <a:lnTo>
                  <a:pt x="10125" y="3103"/>
                </a:lnTo>
                <a:lnTo>
                  <a:pt x="9090" y="3103"/>
                </a:lnTo>
                <a:lnTo>
                  <a:pt x="8557" y="2132"/>
                </a:lnTo>
                <a:lnTo>
                  <a:pt x="9874" y="1223"/>
                </a:lnTo>
                <a:close/>
                <a:moveTo>
                  <a:pt x="10814" y="3793"/>
                </a:moveTo>
                <a:lnTo>
                  <a:pt x="10845" y="4451"/>
                </a:lnTo>
                <a:lnTo>
                  <a:pt x="4013" y="4451"/>
                </a:lnTo>
                <a:lnTo>
                  <a:pt x="4013" y="5140"/>
                </a:lnTo>
                <a:lnTo>
                  <a:pt x="9968" y="5140"/>
                </a:lnTo>
                <a:lnTo>
                  <a:pt x="9623" y="7084"/>
                </a:lnTo>
                <a:lnTo>
                  <a:pt x="1913" y="7084"/>
                </a:lnTo>
                <a:lnTo>
                  <a:pt x="1474" y="4451"/>
                </a:lnTo>
                <a:lnTo>
                  <a:pt x="690" y="4451"/>
                </a:lnTo>
                <a:lnTo>
                  <a:pt x="690" y="3793"/>
                </a:lnTo>
                <a:close/>
                <a:moveTo>
                  <a:pt x="1756" y="0"/>
                </a:moveTo>
                <a:lnTo>
                  <a:pt x="941" y="3135"/>
                </a:lnTo>
                <a:lnTo>
                  <a:pt x="1" y="3135"/>
                </a:lnTo>
                <a:lnTo>
                  <a:pt x="1" y="5140"/>
                </a:lnTo>
                <a:lnTo>
                  <a:pt x="910" y="5140"/>
                </a:lnTo>
                <a:lnTo>
                  <a:pt x="1349" y="7773"/>
                </a:lnTo>
                <a:lnTo>
                  <a:pt x="10187" y="7773"/>
                </a:lnTo>
                <a:lnTo>
                  <a:pt x="10626" y="5140"/>
                </a:lnTo>
                <a:lnTo>
                  <a:pt x="11504" y="5140"/>
                </a:lnTo>
                <a:lnTo>
                  <a:pt x="11504" y="3135"/>
                </a:lnTo>
                <a:lnTo>
                  <a:pt x="10814" y="3103"/>
                </a:lnTo>
                <a:lnTo>
                  <a:pt x="10375" y="63"/>
                </a:lnTo>
                <a:lnTo>
                  <a:pt x="8181" y="1567"/>
                </a:lnTo>
                <a:lnTo>
                  <a:pt x="7304" y="0"/>
                </a:lnTo>
                <a:lnTo>
                  <a:pt x="6395" y="1567"/>
                </a:lnTo>
                <a:lnTo>
                  <a:pt x="6081" y="376"/>
                </a:lnTo>
                <a:lnTo>
                  <a:pt x="4953" y="1379"/>
                </a:lnTo>
                <a:lnTo>
                  <a:pt x="4169" y="63"/>
                </a:lnTo>
                <a:lnTo>
                  <a:pt x="3135" y="1630"/>
                </a:lnTo>
                <a:lnTo>
                  <a:pt x="17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1" name="Google Shape;1521;p49"/>
          <p:cNvGrpSpPr/>
          <p:nvPr/>
        </p:nvGrpSpPr>
        <p:grpSpPr>
          <a:xfrm>
            <a:off x="1335781" y="1068346"/>
            <a:ext cx="192250" cy="401583"/>
            <a:chOff x="4132056" y="1252046"/>
            <a:chExt cx="192250" cy="401583"/>
          </a:xfrm>
        </p:grpSpPr>
        <p:sp>
          <p:nvSpPr>
            <p:cNvPr id="1522" name="Google Shape;1522;p49"/>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9"/>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4" name="Google Shape;1524;p49"/>
          <p:cNvSpPr/>
          <p:nvPr/>
        </p:nvSpPr>
        <p:spPr>
          <a:xfrm rot="-1960143">
            <a:off x="2631298" y="16905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9"/>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9"/>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 name="Google Shape;1527;p49"/>
          <p:cNvGrpSpPr/>
          <p:nvPr/>
        </p:nvGrpSpPr>
        <p:grpSpPr>
          <a:xfrm>
            <a:off x="5348288" y="1453325"/>
            <a:ext cx="238224" cy="370822"/>
            <a:chOff x="4728538" y="1222988"/>
            <a:chExt cx="238224" cy="370822"/>
          </a:xfrm>
        </p:grpSpPr>
        <p:sp>
          <p:nvSpPr>
            <p:cNvPr id="1528" name="Google Shape;1528;p49"/>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9"/>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9"/>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49"/>
          <p:cNvGrpSpPr/>
          <p:nvPr/>
        </p:nvGrpSpPr>
        <p:grpSpPr>
          <a:xfrm>
            <a:off x="7071082" y="1068353"/>
            <a:ext cx="576709" cy="567999"/>
            <a:chOff x="4151832" y="2079765"/>
            <a:chExt cx="576709" cy="567999"/>
          </a:xfrm>
        </p:grpSpPr>
        <p:sp>
          <p:nvSpPr>
            <p:cNvPr id="1532" name="Google Shape;1532;p49"/>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9"/>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9"/>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 name="Google Shape;1535;p49"/>
          <p:cNvGrpSpPr/>
          <p:nvPr/>
        </p:nvGrpSpPr>
        <p:grpSpPr>
          <a:xfrm>
            <a:off x="4407478" y="4021015"/>
            <a:ext cx="544683" cy="511717"/>
            <a:chOff x="2952503" y="2605315"/>
            <a:chExt cx="544683" cy="511717"/>
          </a:xfrm>
        </p:grpSpPr>
        <p:sp>
          <p:nvSpPr>
            <p:cNvPr id="1536" name="Google Shape;1536;p49"/>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9"/>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9"/>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9"/>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9"/>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49"/>
          <p:cNvGrpSpPr/>
          <p:nvPr/>
        </p:nvGrpSpPr>
        <p:grpSpPr>
          <a:xfrm>
            <a:off x="8018504" y="2255802"/>
            <a:ext cx="486910" cy="247706"/>
            <a:chOff x="5099579" y="2618827"/>
            <a:chExt cx="486910" cy="247706"/>
          </a:xfrm>
        </p:grpSpPr>
        <p:sp>
          <p:nvSpPr>
            <p:cNvPr id="1542" name="Google Shape;1542;p49"/>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9"/>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9"/>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9"/>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49"/>
          <p:cNvGrpSpPr/>
          <p:nvPr/>
        </p:nvGrpSpPr>
        <p:grpSpPr>
          <a:xfrm>
            <a:off x="7365337" y="4062854"/>
            <a:ext cx="417521" cy="481485"/>
            <a:chOff x="5110362" y="1552354"/>
            <a:chExt cx="417521" cy="481485"/>
          </a:xfrm>
        </p:grpSpPr>
        <p:sp>
          <p:nvSpPr>
            <p:cNvPr id="1547" name="Google Shape;1547;p49"/>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9"/>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9"/>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9"/>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 name="Google Shape;1551;p49"/>
          <p:cNvGrpSpPr/>
          <p:nvPr/>
        </p:nvGrpSpPr>
        <p:grpSpPr>
          <a:xfrm>
            <a:off x="2137594" y="4021025"/>
            <a:ext cx="482292" cy="376131"/>
            <a:chOff x="3198944" y="1721925"/>
            <a:chExt cx="482292" cy="376131"/>
          </a:xfrm>
        </p:grpSpPr>
        <p:sp>
          <p:nvSpPr>
            <p:cNvPr id="1552" name="Google Shape;1552;p49"/>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9"/>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9"/>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9"/>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49"/>
          <p:cNvGrpSpPr/>
          <p:nvPr/>
        </p:nvGrpSpPr>
        <p:grpSpPr>
          <a:xfrm>
            <a:off x="3819480" y="1298736"/>
            <a:ext cx="258153" cy="337608"/>
            <a:chOff x="3969305" y="3447586"/>
            <a:chExt cx="258153" cy="337608"/>
          </a:xfrm>
        </p:grpSpPr>
        <p:sp>
          <p:nvSpPr>
            <p:cNvPr id="1557" name="Google Shape;1557;p49"/>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9"/>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9"/>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9"/>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564" name="Shape 1564"/>
        <p:cNvGrpSpPr/>
        <p:nvPr/>
      </p:nvGrpSpPr>
      <p:grpSpPr>
        <a:xfrm>
          <a:off x="0" y="0"/>
          <a:ext cx="0" cy="0"/>
          <a:chOff x="0" y="0"/>
          <a:chExt cx="0" cy="0"/>
        </a:xfrm>
      </p:grpSpPr>
      <p:sp>
        <p:nvSpPr>
          <p:cNvPr id="1565" name="Google Shape;1565;p50"/>
          <p:cNvSpPr txBox="1"/>
          <p:nvPr>
            <p:ph idx="1" type="subTitle"/>
          </p:nvPr>
        </p:nvSpPr>
        <p:spPr>
          <a:xfrm>
            <a:off x="928138" y="1534875"/>
            <a:ext cx="5553000" cy="1394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1566" name="Google Shape;1566;p50"/>
          <p:cNvSpPr txBox="1"/>
          <p:nvPr>
            <p:ph type="title"/>
          </p:nvPr>
        </p:nvSpPr>
        <p:spPr>
          <a:xfrm>
            <a:off x="928138" y="2929275"/>
            <a:ext cx="4563900" cy="53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—SOMEONE FAMOUS</a:t>
            </a:r>
            <a:endParaRPr/>
          </a:p>
        </p:txBody>
      </p:sp>
      <p:cxnSp>
        <p:nvCxnSpPr>
          <p:cNvPr id="1567" name="Google Shape;1567;p50"/>
          <p:cNvCxnSpPr/>
          <p:nvPr/>
        </p:nvCxnSpPr>
        <p:spPr>
          <a:xfrm>
            <a:off x="1539163" y="712075"/>
            <a:ext cx="6065700" cy="0"/>
          </a:xfrm>
          <a:prstGeom prst="straightConnector1">
            <a:avLst/>
          </a:prstGeom>
          <a:noFill/>
          <a:ln cap="rnd" cmpd="sng" w="38100">
            <a:solidFill>
              <a:schemeClr val="lt1"/>
            </a:solidFill>
            <a:prstDash val="dot"/>
            <a:round/>
            <a:headEnd len="med" w="med" type="none"/>
            <a:tailEnd len="med" w="med" type="none"/>
          </a:ln>
        </p:spPr>
      </p:cxnSp>
      <p:cxnSp>
        <p:nvCxnSpPr>
          <p:cNvPr id="1568" name="Google Shape;1568;p50"/>
          <p:cNvCxnSpPr/>
          <p:nvPr/>
        </p:nvCxnSpPr>
        <p:spPr>
          <a:xfrm>
            <a:off x="1539163" y="4426825"/>
            <a:ext cx="6065700" cy="0"/>
          </a:xfrm>
          <a:prstGeom prst="straightConnector1">
            <a:avLst/>
          </a:prstGeom>
          <a:noFill/>
          <a:ln cap="rnd" cmpd="sng" w="38100">
            <a:solidFill>
              <a:schemeClr val="lt1"/>
            </a:solidFill>
            <a:prstDash val="dot"/>
            <a:round/>
            <a:headEnd len="med" w="med" type="none"/>
            <a:tailEnd len="med" w="med" type="none"/>
          </a:ln>
        </p:spPr>
      </p:cxnSp>
      <p:grpSp>
        <p:nvGrpSpPr>
          <p:cNvPr id="1569" name="Google Shape;1569;p50"/>
          <p:cNvGrpSpPr/>
          <p:nvPr/>
        </p:nvGrpSpPr>
        <p:grpSpPr>
          <a:xfrm rot="-3176386">
            <a:off x="6859796" y="2489371"/>
            <a:ext cx="1163616" cy="958187"/>
            <a:chOff x="1550000" y="2050775"/>
            <a:chExt cx="907425" cy="747225"/>
          </a:xfrm>
        </p:grpSpPr>
        <p:sp>
          <p:nvSpPr>
            <p:cNvPr id="1570" name="Google Shape;1570;p50"/>
            <p:cNvSpPr/>
            <p:nvPr/>
          </p:nvSpPr>
          <p:spPr>
            <a:xfrm>
              <a:off x="2277525" y="2367550"/>
              <a:ext cx="25" cy="925"/>
            </a:xfrm>
            <a:custGeom>
              <a:rect b="b" l="l" r="r" t="t"/>
              <a:pathLst>
                <a:path extrusionOk="0" h="37" w="1">
                  <a:moveTo>
                    <a:pt x="0" y="36"/>
                  </a:moveTo>
                  <a:lnTo>
                    <a:pt x="0" y="0"/>
                  </a:lnTo>
                  <a:close/>
                </a:path>
              </a:pathLst>
            </a:custGeom>
            <a:solidFill>
              <a:srgbClr val="FB5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0"/>
            <p:cNvSpPr/>
            <p:nvPr/>
          </p:nvSpPr>
          <p:spPr>
            <a:xfrm>
              <a:off x="1823825" y="2561725"/>
              <a:ext cx="25" cy="25"/>
            </a:xfrm>
            <a:custGeom>
              <a:rect b="b" l="l" r="r" t="t"/>
              <a:pathLst>
                <a:path extrusionOk="0" h="1" w="1">
                  <a:moveTo>
                    <a:pt x="0" y="1"/>
                  </a:moveTo>
                  <a:close/>
                </a:path>
              </a:pathLst>
            </a:custGeom>
            <a:solidFill>
              <a:srgbClr val="FB5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0"/>
            <p:cNvSpPr/>
            <p:nvPr/>
          </p:nvSpPr>
          <p:spPr>
            <a:xfrm>
              <a:off x="1920475" y="2416775"/>
              <a:ext cx="25" cy="25"/>
            </a:xfrm>
            <a:custGeom>
              <a:rect b="b" l="l" r="r" t="t"/>
              <a:pathLst>
                <a:path extrusionOk="0" h="1" w="1">
                  <a:moveTo>
                    <a:pt x="0" y="0"/>
                  </a:moveTo>
                  <a:close/>
                </a:path>
              </a:pathLst>
            </a:custGeom>
            <a:solidFill>
              <a:srgbClr val="FB5E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0"/>
            <p:cNvSpPr/>
            <p:nvPr/>
          </p:nvSpPr>
          <p:spPr>
            <a:xfrm>
              <a:off x="1771025" y="2521475"/>
              <a:ext cx="2700" cy="2700"/>
            </a:xfrm>
            <a:custGeom>
              <a:rect b="b" l="l" r="r" t="t"/>
              <a:pathLst>
                <a:path extrusionOk="0" h="108" w="108">
                  <a:moveTo>
                    <a:pt x="108" y="0"/>
                  </a:moveTo>
                  <a:lnTo>
                    <a:pt x="1" y="36"/>
                  </a:lnTo>
                  <a:lnTo>
                    <a:pt x="72" y="107"/>
                  </a:lnTo>
                  <a:lnTo>
                    <a:pt x="108" y="0"/>
                  </a:lnTo>
                  <a:close/>
                </a:path>
              </a:pathLst>
            </a:custGeom>
            <a:solidFill>
              <a:srgbClr val="FFC7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0"/>
            <p:cNvSpPr/>
            <p:nvPr/>
          </p:nvSpPr>
          <p:spPr>
            <a:xfrm>
              <a:off x="1550000" y="2050775"/>
              <a:ext cx="907425" cy="747225"/>
            </a:xfrm>
            <a:custGeom>
              <a:rect b="b" l="l" r="r" t="t"/>
              <a:pathLst>
                <a:path extrusionOk="0" h="29889" w="36297">
                  <a:moveTo>
                    <a:pt x="5405" y="5727"/>
                  </a:moveTo>
                  <a:cubicBezTo>
                    <a:pt x="5584" y="5620"/>
                    <a:pt x="5727" y="5512"/>
                    <a:pt x="5871" y="5405"/>
                  </a:cubicBezTo>
                  <a:cubicBezTo>
                    <a:pt x="6121" y="5119"/>
                    <a:pt x="6336" y="4832"/>
                    <a:pt x="6586" y="4546"/>
                  </a:cubicBezTo>
                  <a:cubicBezTo>
                    <a:pt x="6694" y="4403"/>
                    <a:pt x="6801" y="4295"/>
                    <a:pt x="6909" y="4188"/>
                  </a:cubicBezTo>
                  <a:cubicBezTo>
                    <a:pt x="7088" y="4045"/>
                    <a:pt x="7231" y="3830"/>
                    <a:pt x="7267" y="3580"/>
                  </a:cubicBezTo>
                  <a:cubicBezTo>
                    <a:pt x="7267" y="3472"/>
                    <a:pt x="7302" y="3329"/>
                    <a:pt x="7374" y="3222"/>
                  </a:cubicBezTo>
                  <a:cubicBezTo>
                    <a:pt x="7517" y="2792"/>
                    <a:pt x="7911" y="2506"/>
                    <a:pt x="8376" y="2470"/>
                  </a:cubicBezTo>
                  <a:cubicBezTo>
                    <a:pt x="8698" y="2434"/>
                    <a:pt x="9056" y="2327"/>
                    <a:pt x="9343" y="2148"/>
                  </a:cubicBezTo>
                  <a:cubicBezTo>
                    <a:pt x="9557" y="2040"/>
                    <a:pt x="9736" y="1933"/>
                    <a:pt x="9951" y="1826"/>
                  </a:cubicBezTo>
                  <a:cubicBezTo>
                    <a:pt x="10238" y="1647"/>
                    <a:pt x="10595" y="1611"/>
                    <a:pt x="10918" y="1682"/>
                  </a:cubicBezTo>
                  <a:cubicBezTo>
                    <a:pt x="11347" y="1754"/>
                    <a:pt x="11777" y="1754"/>
                    <a:pt x="12206" y="1611"/>
                  </a:cubicBezTo>
                  <a:cubicBezTo>
                    <a:pt x="12457" y="1539"/>
                    <a:pt x="12743" y="1468"/>
                    <a:pt x="12994" y="1396"/>
                  </a:cubicBezTo>
                  <a:cubicBezTo>
                    <a:pt x="13459" y="1253"/>
                    <a:pt x="13889" y="1074"/>
                    <a:pt x="14282" y="823"/>
                  </a:cubicBezTo>
                  <a:cubicBezTo>
                    <a:pt x="14819" y="501"/>
                    <a:pt x="15392" y="251"/>
                    <a:pt x="15965" y="72"/>
                  </a:cubicBezTo>
                  <a:cubicBezTo>
                    <a:pt x="16144" y="0"/>
                    <a:pt x="16323" y="0"/>
                    <a:pt x="16466" y="36"/>
                  </a:cubicBezTo>
                  <a:cubicBezTo>
                    <a:pt x="16860" y="107"/>
                    <a:pt x="17253" y="143"/>
                    <a:pt x="17647" y="143"/>
                  </a:cubicBezTo>
                  <a:cubicBezTo>
                    <a:pt x="18041" y="107"/>
                    <a:pt x="18435" y="251"/>
                    <a:pt x="18721" y="501"/>
                  </a:cubicBezTo>
                  <a:cubicBezTo>
                    <a:pt x="18971" y="716"/>
                    <a:pt x="19222" y="931"/>
                    <a:pt x="19473" y="1110"/>
                  </a:cubicBezTo>
                  <a:cubicBezTo>
                    <a:pt x="20010" y="1575"/>
                    <a:pt x="20690" y="1790"/>
                    <a:pt x="21405" y="1790"/>
                  </a:cubicBezTo>
                  <a:cubicBezTo>
                    <a:pt x="21728" y="1790"/>
                    <a:pt x="22086" y="1790"/>
                    <a:pt x="22444" y="1826"/>
                  </a:cubicBezTo>
                  <a:cubicBezTo>
                    <a:pt x="22694" y="1861"/>
                    <a:pt x="22980" y="1790"/>
                    <a:pt x="23195" y="1647"/>
                  </a:cubicBezTo>
                  <a:cubicBezTo>
                    <a:pt x="23589" y="1432"/>
                    <a:pt x="24054" y="1396"/>
                    <a:pt x="24484" y="1468"/>
                  </a:cubicBezTo>
                  <a:cubicBezTo>
                    <a:pt x="24842" y="1503"/>
                    <a:pt x="25164" y="1611"/>
                    <a:pt x="25486" y="1647"/>
                  </a:cubicBezTo>
                  <a:cubicBezTo>
                    <a:pt x="25665" y="1682"/>
                    <a:pt x="25808" y="1790"/>
                    <a:pt x="25916" y="1933"/>
                  </a:cubicBezTo>
                  <a:cubicBezTo>
                    <a:pt x="26166" y="2184"/>
                    <a:pt x="26417" y="2398"/>
                    <a:pt x="26703" y="2577"/>
                  </a:cubicBezTo>
                  <a:cubicBezTo>
                    <a:pt x="26954" y="2720"/>
                    <a:pt x="27168" y="2935"/>
                    <a:pt x="27312" y="3186"/>
                  </a:cubicBezTo>
                  <a:cubicBezTo>
                    <a:pt x="27455" y="3365"/>
                    <a:pt x="27598" y="3508"/>
                    <a:pt x="27813" y="3615"/>
                  </a:cubicBezTo>
                  <a:cubicBezTo>
                    <a:pt x="27956" y="3723"/>
                    <a:pt x="28171" y="3723"/>
                    <a:pt x="28314" y="3651"/>
                  </a:cubicBezTo>
                  <a:cubicBezTo>
                    <a:pt x="28672" y="3508"/>
                    <a:pt x="29066" y="3508"/>
                    <a:pt x="29424" y="3651"/>
                  </a:cubicBezTo>
                  <a:cubicBezTo>
                    <a:pt x="29603" y="3687"/>
                    <a:pt x="29817" y="3794"/>
                    <a:pt x="30032" y="3830"/>
                  </a:cubicBezTo>
                  <a:cubicBezTo>
                    <a:pt x="30426" y="3902"/>
                    <a:pt x="30820" y="4009"/>
                    <a:pt x="31177" y="4116"/>
                  </a:cubicBezTo>
                  <a:cubicBezTo>
                    <a:pt x="31643" y="4295"/>
                    <a:pt x="32001" y="4582"/>
                    <a:pt x="32287" y="4940"/>
                  </a:cubicBezTo>
                  <a:cubicBezTo>
                    <a:pt x="32502" y="5262"/>
                    <a:pt x="32824" y="5512"/>
                    <a:pt x="33182" y="5620"/>
                  </a:cubicBezTo>
                  <a:cubicBezTo>
                    <a:pt x="33433" y="5691"/>
                    <a:pt x="33683" y="5799"/>
                    <a:pt x="33934" y="5906"/>
                  </a:cubicBezTo>
                  <a:cubicBezTo>
                    <a:pt x="34435" y="6121"/>
                    <a:pt x="34864" y="6479"/>
                    <a:pt x="35222" y="6908"/>
                  </a:cubicBezTo>
                  <a:cubicBezTo>
                    <a:pt x="35330" y="7087"/>
                    <a:pt x="35365" y="7302"/>
                    <a:pt x="35330" y="7517"/>
                  </a:cubicBezTo>
                  <a:cubicBezTo>
                    <a:pt x="35401" y="7660"/>
                    <a:pt x="35544" y="7803"/>
                    <a:pt x="35652" y="7982"/>
                  </a:cubicBezTo>
                  <a:cubicBezTo>
                    <a:pt x="35938" y="8376"/>
                    <a:pt x="36046" y="8841"/>
                    <a:pt x="35938" y="9307"/>
                  </a:cubicBezTo>
                  <a:cubicBezTo>
                    <a:pt x="35867" y="9665"/>
                    <a:pt x="35867" y="10023"/>
                    <a:pt x="35938" y="10381"/>
                  </a:cubicBezTo>
                  <a:cubicBezTo>
                    <a:pt x="35974" y="10595"/>
                    <a:pt x="35938" y="10810"/>
                    <a:pt x="35902" y="10989"/>
                  </a:cubicBezTo>
                  <a:cubicBezTo>
                    <a:pt x="35795" y="11311"/>
                    <a:pt x="35831" y="11633"/>
                    <a:pt x="35938" y="11920"/>
                  </a:cubicBezTo>
                  <a:cubicBezTo>
                    <a:pt x="36189" y="12707"/>
                    <a:pt x="36296" y="13530"/>
                    <a:pt x="36225" y="14354"/>
                  </a:cubicBezTo>
                  <a:cubicBezTo>
                    <a:pt x="36225" y="14533"/>
                    <a:pt x="36189" y="14748"/>
                    <a:pt x="36189" y="14962"/>
                  </a:cubicBezTo>
                  <a:cubicBezTo>
                    <a:pt x="36189" y="15070"/>
                    <a:pt x="36225" y="15177"/>
                    <a:pt x="36225" y="15284"/>
                  </a:cubicBezTo>
                  <a:cubicBezTo>
                    <a:pt x="36260" y="15463"/>
                    <a:pt x="36260" y="15678"/>
                    <a:pt x="36260" y="15857"/>
                  </a:cubicBezTo>
                  <a:cubicBezTo>
                    <a:pt x="36189" y="16143"/>
                    <a:pt x="36153" y="16430"/>
                    <a:pt x="36153" y="16752"/>
                  </a:cubicBezTo>
                  <a:cubicBezTo>
                    <a:pt x="36153" y="16824"/>
                    <a:pt x="36153" y="16895"/>
                    <a:pt x="36117" y="16967"/>
                  </a:cubicBezTo>
                  <a:cubicBezTo>
                    <a:pt x="36010" y="17289"/>
                    <a:pt x="35902" y="17611"/>
                    <a:pt x="35795" y="17933"/>
                  </a:cubicBezTo>
                  <a:cubicBezTo>
                    <a:pt x="35723" y="18184"/>
                    <a:pt x="35544" y="18434"/>
                    <a:pt x="35258" y="18542"/>
                  </a:cubicBezTo>
                  <a:cubicBezTo>
                    <a:pt x="35043" y="18613"/>
                    <a:pt x="34864" y="18792"/>
                    <a:pt x="34757" y="18971"/>
                  </a:cubicBezTo>
                  <a:cubicBezTo>
                    <a:pt x="34864" y="19866"/>
                    <a:pt x="34757" y="20797"/>
                    <a:pt x="34471" y="21620"/>
                  </a:cubicBezTo>
                  <a:cubicBezTo>
                    <a:pt x="34292" y="22085"/>
                    <a:pt x="34256" y="22587"/>
                    <a:pt x="34327" y="23088"/>
                  </a:cubicBezTo>
                  <a:cubicBezTo>
                    <a:pt x="34399" y="23374"/>
                    <a:pt x="34399" y="23660"/>
                    <a:pt x="34327" y="23947"/>
                  </a:cubicBezTo>
                  <a:cubicBezTo>
                    <a:pt x="34327" y="24126"/>
                    <a:pt x="34220" y="24305"/>
                    <a:pt x="34077" y="24448"/>
                  </a:cubicBezTo>
                  <a:cubicBezTo>
                    <a:pt x="34041" y="24519"/>
                    <a:pt x="33969" y="24591"/>
                    <a:pt x="33969" y="24663"/>
                  </a:cubicBezTo>
                  <a:cubicBezTo>
                    <a:pt x="33862" y="25021"/>
                    <a:pt x="33647" y="25343"/>
                    <a:pt x="33361" y="25593"/>
                  </a:cubicBezTo>
                  <a:cubicBezTo>
                    <a:pt x="33397" y="25736"/>
                    <a:pt x="33397" y="25844"/>
                    <a:pt x="33433" y="25951"/>
                  </a:cubicBezTo>
                  <a:cubicBezTo>
                    <a:pt x="33576" y="26381"/>
                    <a:pt x="33397" y="26810"/>
                    <a:pt x="33039" y="27025"/>
                  </a:cubicBezTo>
                  <a:cubicBezTo>
                    <a:pt x="32860" y="27132"/>
                    <a:pt x="32717" y="27240"/>
                    <a:pt x="32573" y="27311"/>
                  </a:cubicBezTo>
                  <a:cubicBezTo>
                    <a:pt x="32216" y="27526"/>
                    <a:pt x="31750" y="27490"/>
                    <a:pt x="31428" y="27240"/>
                  </a:cubicBezTo>
                  <a:cubicBezTo>
                    <a:pt x="31321" y="27168"/>
                    <a:pt x="31213" y="27132"/>
                    <a:pt x="31070" y="27132"/>
                  </a:cubicBezTo>
                  <a:cubicBezTo>
                    <a:pt x="30963" y="27132"/>
                    <a:pt x="30820" y="27132"/>
                    <a:pt x="30712" y="27132"/>
                  </a:cubicBezTo>
                  <a:cubicBezTo>
                    <a:pt x="30390" y="27025"/>
                    <a:pt x="30068" y="27061"/>
                    <a:pt x="29781" y="27168"/>
                  </a:cubicBezTo>
                  <a:cubicBezTo>
                    <a:pt x="29603" y="27204"/>
                    <a:pt x="29459" y="27204"/>
                    <a:pt x="29280" y="27168"/>
                  </a:cubicBezTo>
                  <a:cubicBezTo>
                    <a:pt x="28779" y="27132"/>
                    <a:pt x="28278" y="26953"/>
                    <a:pt x="27813" y="26739"/>
                  </a:cubicBezTo>
                  <a:cubicBezTo>
                    <a:pt x="27562" y="26810"/>
                    <a:pt x="27312" y="26953"/>
                    <a:pt x="27097" y="27168"/>
                  </a:cubicBezTo>
                  <a:cubicBezTo>
                    <a:pt x="26989" y="27311"/>
                    <a:pt x="26775" y="27419"/>
                    <a:pt x="26560" y="27419"/>
                  </a:cubicBezTo>
                  <a:cubicBezTo>
                    <a:pt x="26345" y="27419"/>
                    <a:pt x="26095" y="27526"/>
                    <a:pt x="25951" y="27705"/>
                  </a:cubicBezTo>
                  <a:lnTo>
                    <a:pt x="26202" y="27884"/>
                  </a:lnTo>
                  <a:cubicBezTo>
                    <a:pt x="25522" y="28457"/>
                    <a:pt x="24555" y="28564"/>
                    <a:pt x="23732" y="28206"/>
                  </a:cubicBezTo>
                  <a:cubicBezTo>
                    <a:pt x="23303" y="28063"/>
                    <a:pt x="22837" y="27992"/>
                    <a:pt x="22408" y="28063"/>
                  </a:cubicBezTo>
                  <a:lnTo>
                    <a:pt x="21513" y="28135"/>
                  </a:lnTo>
                  <a:cubicBezTo>
                    <a:pt x="21370" y="28135"/>
                    <a:pt x="21191" y="28135"/>
                    <a:pt x="21048" y="28135"/>
                  </a:cubicBezTo>
                  <a:cubicBezTo>
                    <a:pt x="20546" y="28135"/>
                    <a:pt x="20117" y="27884"/>
                    <a:pt x="19831" y="27490"/>
                  </a:cubicBezTo>
                  <a:cubicBezTo>
                    <a:pt x="19652" y="27240"/>
                    <a:pt x="19329" y="27061"/>
                    <a:pt x="19007" y="27025"/>
                  </a:cubicBezTo>
                  <a:cubicBezTo>
                    <a:pt x="18828" y="26953"/>
                    <a:pt x="18649" y="26918"/>
                    <a:pt x="18470" y="26882"/>
                  </a:cubicBezTo>
                  <a:cubicBezTo>
                    <a:pt x="18327" y="26810"/>
                    <a:pt x="18184" y="26703"/>
                    <a:pt x="18077" y="26524"/>
                  </a:cubicBezTo>
                  <a:cubicBezTo>
                    <a:pt x="18041" y="26452"/>
                    <a:pt x="17969" y="26345"/>
                    <a:pt x="17898" y="26238"/>
                  </a:cubicBezTo>
                  <a:cubicBezTo>
                    <a:pt x="17790" y="26059"/>
                    <a:pt x="17647" y="25915"/>
                    <a:pt x="17468" y="25844"/>
                  </a:cubicBezTo>
                  <a:cubicBezTo>
                    <a:pt x="17182" y="25772"/>
                    <a:pt x="17003" y="25522"/>
                    <a:pt x="17003" y="25235"/>
                  </a:cubicBezTo>
                  <a:cubicBezTo>
                    <a:pt x="17003" y="25021"/>
                    <a:pt x="16967" y="24842"/>
                    <a:pt x="16931" y="24627"/>
                  </a:cubicBezTo>
                  <a:cubicBezTo>
                    <a:pt x="16931" y="24305"/>
                    <a:pt x="16788" y="23983"/>
                    <a:pt x="16573" y="23732"/>
                  </a:cubicBezTo>
                  <a:cubicBezTo>
                    <a:pt x="16466" y="23589"/>
                    <a:pt x="16358" y="23410"/>
                    <a:pt x="16323" y="23195"/>
                  </a:cubicBezTo>
                  <a:cubicBezTo>
                    <a:pt x="16251" y="22694"/>
                    <a:pt x="16251" y="22157"/>
                    <a:pt x="16323" y="21656"/>
                  </a:cubicBezTo>
                  <a:cubicBezTo>
                    <a:pt x="16430" y="21405"/>
                    <a:pt x="16358" y="21119"/>
                    <a:pt x="16179" y="20940"/>
                  </a:cubicBezTo>
                  <a:cubicBezTo>
                    <a:pt x="15965" y="20725"/>
                    <a:pt x="15893" y="20403"/>
                    <a:pt x="15929" y="20117"/>
                  </a:cubicBezTo>
                  <a:lnTo>
                    <a:pt x="15929" y="19902"/>
                  </a:lnTo>
                  <a:cubicBezTo>
                    <a:pt x="16000" y="19687"/>
                    <a:pt x="15857" y="19437"/>
                    <a:pt x="15643" y="19329"/>
                  </a:cubicBezTo>
                  <a:cubicBezTo>
                    <a:pt x="15535" y="19258"/>
                    <a:pt x="15428" y="19150"/>
                    <a:pt x="15392" y="19007"/>
                  </a:cubicBezTo>
                  <a:cubicBezTo>
                    <a:pt x="15356" y="18864"/>
                    <a:pt x="15320" y="18721"/>
                    <a:pt x="15320" y="18542"/>
                  </a:cubicBezTo>
                  <a:cubicBezTo>
                    <a:pt x="15249" y="18327"/>
                    <a:pt x="15356" y="18076"/>
                    <a:pt x="15571" y="17969"/>
                  </a:cubicBezTo>
                  <a:cubicBezTo>
                    <a:pt x="15464" y="17754"/>
                    <a:pt x="15392" y="17504"/>
                    <a:pt x="15285" y="17361"/>
                  </a:cubicBezTo>
                  <a:cubicBezTo>
                    <a:pt x="15177" y="17146"/>
                    <a:pt x="15070" y="17003"/>
                    <a:pt x="14927" y="16824"/>
                  </a:cubicBezTo>
                  <a:cubicBezTo>
                    <a:pt x="14569" y="16573"/>
                    <a:pt x="14103" y="16501"/>
                    <a:pt x="13710" y="16609"/>
                  </a:cubicBezTo>
                  <a:lnTo>
                    <a:pt x="13423" y="16931"/>
                  </a:lnTo>
                  <a:lnTo>
                    <a:pt x="12528" y="17253"/>
                  </a:lnTo>
                  <a:cubicBezTo>
                    <a:pt x="12493" y="17683"/>
                    <a:pt x="12206" y="18076"/>
                    <a:pt x="11777" y="18220"/>
                  </a:cubicBezTo>
                  <a:cubicBezTo>
                    <a:pt x="11669" y="18363"/>
                    <a:pt x="11562" y="18470"/>
                    <a:pt x="11455" y="18649"/>
                  </a:cubicBezTo>
                  <a:lnTo>
                    <a:pt x="11204" y="18470"/>
                  </a:lnTo>
                  <a:cubicBezTo>
                    <a:pt x="10989" y="18649"/>
                    <a:pt x="10846" y="18900"/>
                    <a:pt x="10810" y="19186"/>
                  </a:cubicBezTo>
                  <a:cubicBezTo>
                    <a:pt x="10774" y="19365"/>
                    <a:pt x="10739" y="19580"/>
                    <a:pt x="10703" y="19759"/>
                  </a:cubicBezTo>
                  <a:cubicBezTo>
                    <a:pt x="10667" y="19974"/>
                    <a:pt x="10524" y="20117"/>
                    <a:pt x="10309" y="20188"/>
                  </a:cubicBezTo>
                  <a:cubicBezTo>
                    <a:pt x="10166" y="20260"/>
                    <a:pt x="10023" y="20331"/>
                    <a:pt x="9915" y="20439"/>
                  </a:cubicBezTo>
                  <a:cubicBezTo>
                    <a:pt x="9880" y="20582"/>
                    <a:pt x="9844" y="20725"/>
                    <a:pt x="9844" y="20868"/>
                  </a:cubicBezTo>
                  <a:cubicBezTo>
                    <a:pt x="9808" y="21119"/>
                    <a:pt x="9701" y="21370"/>
                    <a:pt x="9522" y="21584"/>
                  </a:cubicBezTo>
                  <a:cubicBezTo>
                    <a:pt x="9486" y="21656"/>
                    <a:pt x="9414" y="21763"/>
                    <a:pt x="9414" y="21835"/>
                  </a:cubicBezTo>
                  <a:cubicBezTo>
                    <a:pt x="9343" y="21942"/>
                    <a:pt x="9343" y="22050"/>
                    <a:pt x="9271" y="22157"/>
                  </a:cubicBezTo>
                  <a:cubicBezTo>
                    <a:pt x="9128" y="22479"/>
                    <a:pt x="8949" y="22837"/>
                    <a:pt x="8734" y="23159"/>
                  </a:cubicBezTo>
                  <a:cubicBezTo>
                    <a:pt x="8663" y="23338"/>
                    <a:pt x="8591" y="23481"/>
                    <a:pt x="8555" y="23660"/>
                  </a:cubicBezTo>
                  <a:cubicBezTo>
                    <a:pt x="8519" y="24018"/>
                    <a:pt x="8376" y="24340"/>
                    <a:pt x="8161" y="24627"/>
                  </a:cubicBezTo>
                  <a:cubicBezTo>
                    <a:pt x="8054" y="24770"/>
                    <a:pt x="7982" y="24949"/>
                    <a:pt x="7911" y="25164"/>
                  </a:cubicBezTo>
                  <a:cubicBezTo>
                    <a:pt x="7839" y="25235"/>
                    <a:pt x="7803" y="25343"/>
                    <a:pt x="7768" y="25414"/>
                  </a:cubicBezTo>
                  <a:cubicBezTo>
                    <a:pt x="7553" y="25522"/>
                    <a:pt x="7481" y="25307"/>
                    <a:pt x="7338" y="25235"/>
                  </a:cubicBezTo>
                  <a:cubicBezTo>
                    <a:pt x="7267" y="25450"/>
                    <a:pt x="7267" y="25665"/>
                    <a:pt x="7374" y="25880"/>
                  </a:cubicBezTo>
                  <a:cubicBezTo>
                    <a:pt x="7553" y="26309"/>
                    <a:pt x="7517" y="26810"/>
                    <a:pt x="7302" y="27240"/>
                  </a:cubicBezTo>
                  <a:cubicBezTo>
                    <a:pt x="7195" y="27490"/>
                    <a:pt x="7123" y="27741"/>
                    <a:pt x="6980" y="27992"/>
                  </a:cubicBezTo>
                  <a:cubicBezTo>
                    <a:pt x="6944" y="28171"/>
                    <a:pt x="6801" y="28314"/>
                    <a:pt x="6658" y="28385"/>
                  </a:cubicBezTo>
                  <a:cubicBezTo>
                    <a:pt x="6372" y="28493"/>
                    <a:pt x="6157" y="28672"/>
                    <a:pt x="6014" y="28886"/>
                  </a:cubicBezTo>
                  <a:cubicBezTo>
                    <a:pt x="5763" y="29137"/>
                    <a:pt x="5513" y="29316"/>
                    <a:pt x="5190" y="29423"/>
                  </a:cubicBezTo>
                  <a:cubicBezTo>
                    <a:pt x="4976" y="29531"/>
                    <a:pt x="4833" y="29423"/>
                    <a:pt x="4654" y="29244"/>
                  </a:cubicBezTo>
                  <a:cubicBezTo>
                    <a:pt x="4582" y="29280"/>
                    <a:pt x="4475" y="29316"/>
                    <a:pt x="4403" y="29352"/>
                  </a:cubicBezTo>
                  <a:cubicBezTo>
                    <a:pt x="4152" y="29495"/>
                    <a:pt x="3866" y="29567"/>
                    <a:pt x="3615" y="29531"/>
                  </a:cubicBezTo>
                  <a:cubicBezTo>
                    <a:pt x="3508" y="29531"/>
                    <a:pt x="3401" y="29567"/>
                    <a:pt x="3293" y="29602"/>
                  </a:cubicBezTo>
                  <a:cubicBezTo>
                    <a:pt x="3186" y="29710"/>
                    <a:pt x="3043" y="29817"/>
                    <a:pt x="2935" y="29889"/>
                  </a:cubicBezTo>
                  <a:cubicBezTo>
                    <a:pt x="2792" y="29889"/>
                    <a:pt x="2613" y="29853"/>
                    <a:pt x="2470" y="29817"/>
                  </a:cubicBezTo>
                  <a:cubicBezTo>
                    <a:pt x="2219" y="29674"/>
                    <a:pt x="1933" y="29638"/>
                    <a:pt x="1683" y="29710"/>
                  </a:cubicBezTo>
                  <a:cubicBezTo>
                    <a:pt x="1611" y="29745"/>
                    <a:pt x="1504" y="29674"/>
                    <a:pt x="1432" y="29638"/>
                  </a:cubicBezTo>
                  <a:cubicBezTo>
                    <a:pt x="1325" y="29531"/>
                    <a:pt x="1217" y="29423"/>
                    <a:pt x="1110" y="29316"/>
                  </a:cubicBezTo>
                  <a:cubicBezTo>
                    <a:pt x="788" y="29352"/>
                    <a:pt x="573" y="29101"/>
                    <a:pt x="430" y="28815"/>
                  </a:cubicBezTo>
                  <a:cubicBezTo>
                    <a:pt x="358" y="28707"/>
                    <a:pt x="322" y="28636"/>
                    <a:pt x="287" y="28564"/>
                  </a:cubicBezTo>
                  <a:cubicBezTo>
                    <a:pt x="72" y="28314"/>
                    <a:pt x="0" y="27992"/>
                    <a:pt x="108" y="27705"/>
                  </a:cubicBezTo>
                  <a:cubicBezTo>
                    <a:pt x="108" y="27562"/>
                    <a:pt x="143" y="27419"/>
                    <a:pt x="179" y="27311"/>
                  </a:cubicBezTo>
                  <a:cubicBezTo>
                    <a:pt x="287" y="26918"/>
                    <a:pt x="358" y="26560"/>
                    <a:pt x="322" y="26166"/>
                  </a:cubicBezTo>
                  <a:cubicBezTo>
                    <a:pt x="358" y="25844"/>
                    <a:pt x="394" y="25522"/>
                    <a:pt x="466" y="25200"/>
                  </a:cubicBezTo>
                  <a:cubicBezTo>
                    <a:pt x="537" y="24949"/>
                    <a:pt x="716" y="24770"/>
                    <a:pt x="967" y="24734"/>
                  </a:cubicBezTo>
                  <a:cubicBezTo>
                    <a:pt x="1002" y="24519"/>
                    <a:pt x="1038" y="24269"/>
                    <a:pt x="1074" y="24090"/>
                  </a:cubicBezTo>
                  <a:cubicBezTo>
                    <a:pt x="1181" y="23696"/>
                    <a:pt x="1432" y="23338"/>
                    <a:pt x="1826" y="23195"/>
                  </a:cubicBezTo>
                  <a:cubicBezTo>
                    <a:pt x="2219" y="23016"/>
                    <a:pt x="2506" y="22658"/>
                    <a:pt x="2577" y="22229"/>
                  </a:cubicBezTo>
                  <a:cubicBezTo>
                    <a:pt x="2577" y="22157"/>
                    <a:pt x="2577" y="22085"/>
                    <a:pt x="2542" y="22014"/>
                  </a:cubicBezTo>
                  <a:cubicBezTo>
                    <a:pt x="2434" y="21763"/>
                    <a:pt x="2506" y="21513"/>
                    <a:pt x="2721" y="21334"/>
                  </a:cubicBezTo>
                  <a:cubicBezTo>
                    <a:pt x="2792" y="21226"/>
                    <a:pt x="2900" y="21155"/>
                    <a:pt x="2971" y="21012"/>
                  </a:cubicBezTo>
                  <a:cubicBezTo>
                    <a:pt x="3186" y="20797"/>
                    <a:pt x="3186" y="20439"/>
                    <a:pt x="3007" y="20188"/>
                  </a:cubicBezTo>
                  <a:cubicBezTo>
                    <a:pt x="2792" y="19830"/>
                    <a:pt x="2685" y="19437"/>
                    <a:pt x="2792" y="19043"/>
                  </a:cubicBezTo>
                  <a:cubicBezTo>
                    <a:pt x="2900" y="18434"/>
                    <a:pt x="2971" y="17826"/>
                    <a:pt x="3079" y="17217"/>
                  </a:cubicBezTo>
                  <a:cubicBezTo>
                    <a:pt x="3079" y="17110"/>
                    <a:pt x="3079" y="17003"/>
                    <a:pt x="3079" y="16895"/>
                  </a:cubicBezTo>
                  <a:cubicBezTo>
                    <a:pt x="3043" y="16824"/>
                    <a:pt x="3043" y="16752"/>
                    <a:pt x="3007" y="16716"/>
                  </a:cubicBezTo>
                  <a:cubicBezTo>
                    <a:pt x="2756" y="16179"/>
                    <a:pt x="2756" y="15571"/>
                    <a:pt x="2935" y="14998"/>
                  </a:cubicBezTo>
                  <a:cubicBezTo>
                    <a:pt x="3007" y="14748"/>
                    <a:pt x="2971" y="14425"/>
                    <a:pt x="2828" y="14139"/>
                  </a:cubicBezTo>
                  <a:cubicBezTo>
                    <a:pt x="2721" y="13924"/>
                    <a:pt x="2721" y="13638"/>
                    <a:pt x="2828" y="13387"/>
                  </a:cubicBezTo>
                  <a:cubicBezTo>
                    <a:pt x="2971" y="13029"/>
                    <a:pt x="3114" y="12671"/>
                    <a:pt x="3222" y="12313"/>
                  </a:cubicBezTo>
                  <a:cubicBezTo>
                    <a:pt x="3293" y="12027"/>
                    <a:pt x="3329" y="11705"/>
                    <a:pt x="3329" y="11419"/>
                  </a:cubicBezTo>
                  <a:cubicBezTo>
                    <a:pt x="3329" y="11275"/>
                    <a:pt x="3329" y="11168"/>
                    <a:pt x="3258" y="11025"/>
                  </a:cubicBezTo>
                  <a:cubicBezTo>
                    <a:pt x="3186" y="10882"/>
                    <a:pt x="3186" y="10703"/>
                    <a:pt x="3293" y="10524"/>
                  </a:cubicBezTo>
                  <a:cubicBezTo>
                    <a:pt x="3329" y="10452"/>
                    <a:pt x="3365" y="10345"/>
                    <a:pt x="3401" y="10273"/>
                  </a:cubicBezTo>
                  <a:cubicBezTo>
                    <a:pt x="3615" y="9879"/>
                    <a:pt x="3759" y="9450"/>
                    <a:pt x="3830" y="8985"/>
                  </a:cubicBezTo>
                  <a:cubicBezTo>
                    <a:pt x="3830" y="8806"/>
                    <a:pt x="3938" y="8662"/>
                    <a:pt x="4045" y="8519"/>
                  </a:cubicBezTo>
                  <a:cubicBezTo>
                    <a:pt x="4188" y="8412"/>
                    <a:pt x="4260" y="8269"/>
                    <a:pt x="4260" y="8125"/>
                  </a:cubicBezTo>
                  <a:cubicBezTo>
                    <a:pt x="4296" y="7947"/>
                    <a:pt x="4367" y="7768"/>
                    <a:pt x="4546" y="7660"/>
                  </a:cubicBezTo>
                  <a:cubicBezTo>
                    <a:pt x="4654" y="7589"/>
                    <a:pt x="4725" y="7445"/>
                    <a:pt x="4761" y="7302"/>
                  </a:cubicBezTo>
                  <a:cubicBezTo>
                    <a:pt x="4833" y="6873"/>
                    <a:pt x="5011" y="6479"/>
                    <a:pt x="5262" y="6121"/>
                  </a:cubicBezTo>
                  <a:cubicBezTo>
                    <a:pt x="5334" y="6014"/>
                    <a:pt x="5369" y="5870"/>
                    <a:pt x="5405" y="5727"/>
                  </a:cubicBezTo>
                  <a:close/>
                  <a:moveTo>
                    <a:pt x="23338" y="27097"/>
                  </a:moveTo>
                  <a:lnTo>
                    <a:pt x="23338" y="27097"/>
                  </a:lnTo>
                  <a:cubicBezTo>
                    <a:pt x="23517" y="26953"/>
                    <a:pt x="23732" y="26918"/>
                    <a:pt x="23911" y="26953"/>
                  </a:cubicBezTo>
                  <a:lnTo>
                    <a:pt x="24269" y="27240"/>
                  </a:lnTo>
                  <a:cubicBezTo>
                    <a:pt x="24376" y="27132"/>
                    <a:pt x="24484" y="27025"/>
                    <a:pt x="24591" y="26918"/>
                  </a:cubicBezTo>
                  <a:cubicBezTo>
                    <a:pt x="24699" y="26846"/>
                    <a:pt x="24806" y="26882"/>
                    <a:pt x="24878" y="27025"/>
                  </a:cubicBezTo>
                  <a:cubicBezTo>
                    <a:pt x="24663" y="27383"/>
                    <a:pt x="24412" y="27669"/>
                    <a:pt x="24054" y="27848"/>
                  </a:cubicBezTo>
                  <a:cubicBezTo>
                    <a:pt x="24520" y="28027"/>
                    <a:pt x="25021" y="27992"/>
                    <a:pt x="25450" y="27777"/>
                  </a:cubicBezTo>
                  <a:cubicBezTo>
                    <a:pt x="25558" y="27311"/>
                    <a:pt x="25987" y="26989"/>
                    <a:pt x="26488" y="26989"/>
                  </a:cubicBezTo>
                  <a:cubicBezTo>
                    <a:pt x="26560" y="26989"/>
                    <a:pt x="26632" y="26953"/>
                    <a:pt x="26703" y="26918"/>
                  </a:cubicBezTo>
                  <a:cubicBezTo>
                    <a:pt x="26811" y="26703"/>
                    <a:pt x="26882" y="26524"/>
                    <a:pt x="26954" y="26381"/>
                  </a:cubicBezTo>
                  <a:cubicBezTo>
                    <a:pt x="26882" y="26130"/>
                    <a:pt x="26918" y="25915"/>
                    <a:pt x="27061" y="25701"/>
                  </a:cubicBezTo>
                  <a:cubicBezTo>
                    <a:pt x="27168" y="25558"/>
                    <a:pt x="27204" y="25379"/>
                    <a:pt x="27240" y="25200"/>
                  </a:cubicBezTo>
                  <a:cubicBezTo>
                    <a:pt x="27240" y="25092"/>
                    <a:pt x="27240" y="24985"/>
                    <a:pt x="27240" y="24877"/>
                  </a:cubicBezTo>
                  <a:cubicBezTo>
                    <a:pt x="27276" y="24734"/>
                    <a:pt x="27347" y="24627"/>
                    <a:pt x="27455" y="24591"/>
                  </a:cubicBezTo>
                  <a:cubicBezTo>
                    <a:pt x="27598" y="24519"/>
                    <a:pt x="27741" y="24519"/>
                    <a:pt x="27884" y="24555"/>
                  </a:cubicBezTo>
                  <a:lnTo>
                    <a:pt x="27455" y="24842"/>
                  </a:lnTo>
                  <a:cubicBezTo>
                    <a:pt x="27419" y="25235"/>
                    <a:pt x="27383" y="25522"/>
                    <a:pt x="27347" y="25880"/>
                  </a:cubicBezTo>
                  <a:lnTo>
                    <a:pt x="27849" y="25736"/>
                  </a:lnTo>
                  <a:cubicBezTo>
                    <a:pt x="27992" y="25951"/>
                    <a:pt x="27777" y="26130"/>
                    <a:pt x="27849" y="26345"/>
                  </a:cubicBezTo>
                  <a:lnTo>
                    <a:pt x="28242" y="26524"/>
                  </a:lnTo>
                  <a:cubicBezTo>
                    <a:pt x="28314" y="26273"/>
                    <a:pt x="28457" y="26059"/>
                    <a:pt x="28708" y="25951"/>
                  </a:cubicBezTo>
                  <a:cubicBezTo>
                    <a:pt x="28779" y="26202"/>
                    <a:pt x="28564" y="26381"/>
                    <a:pt x="28529" y="26596"/>
                  </a:cubicBezTo>
                  <a:cubicBezTo>
                    <a:pt x="28779" y="26667"/>
                    <a:pt x="29030" y="26739"/>
                    <a:pt x="29280" y="26775"/>
                  </a:cubicBezTo>
                  <a:cubicBezTo>
                    <a:pt x="29424" y="26775"/>
                    <a:pt x="29603" y="26775"/>
                    <a:pt x="29746" y="26703"/>
                  </a:cubicBezTo>
                  <a:cubicBezTo>
                    <a:pt x="30354" y="26596"/>
                    <a:pt x="30963" y="26667"/>
                    <a:pt x="31535" y="26882"/>
                  </a:cubicBezTo>
                  <a:lnTo>
                    <a:pt x="31571" y="26918"/>
                  </a:lnTo>
                  <a:cubicBezTo>
                    <a:pt x="31786" y="27061"/>
                    <a:pt x="32072" y="27061"/>
                    <a:pt x="32323" y="26918"/>
                  </a:cubicBezTo>
                  <a:cubicBezTo>
                    <a:pt x="32466" y="26810"/>
                    <a:pt x="32609" y="26703"/>
                    <a:pt x="32788" y="26631"/>
                  </a:cubicBezTo>
                  <a:cubicBezTo>
                    <a:pt x="32967" y="26524"/>
                    <a:pt x="33039" y="26273"/>
                    <a:pt x="33003" y="26059"/>
                  </a:cubicBezTo>
                  <a:cubicBezTo>
                    <a:pt x="33003" y="25951"/>
                    <a:pt x="32967" y="25880"/>
                    <a:pt x="32931" y="25772"/>
                  </a:cubicBezTo>
                  <a:cubicBezTo>
                    <a:pt x="32860" y="25522"/>
                    <a:pt x="32931" y="25307"/>
                    <a:pt x="33110" y="25128"/>
                  </a:cubicBezTo>
                  <a:cubicBezTo>
                    <a:pt x="33289" y="24985"/>
                    <a:pt x="33397" y="24806"/>
                    <a:pt x="33468" y="24591"/>
                  </a:cubicBezTo>
                  <a:cubicBezTo>
                    <a:pt x="33540" y="24448"/>
                    <a:pt x="33612" y="24305"/>
                    <a:pt x="33719" y="24162"/>
                  </a:cubicBezTo>
                  <a:cubicBezTo>
                    <a:pt x="33826" y="24018"/>
                    <a:pt x="33898" y="23875"/>
                    <a:pt x="33898" y="23696"/>
                  </a:cubicBezTo>
                  <a:cubicBezTo>
                    <a:pt x="33969" y="23446"/>
                    <a:pt x="33934" y="23159"/>
                    <a:pt x="33826" y="22873"/>
                  </a:cubicBezTo>
                  <a:cubicBezTo>
                    <a:pt x="33683" y="22587"/>
                    <a:pt x="33683" y="22264"/>
                    <a:pt x="33898" y="21978"/>
                  </a:cubicBezTo>
                  <a:cubicBezTo>
                    <a:pt x="33934" y="21942"/>
                    <a:pt x="33934" y="21835"/>
                    <a:pt x="33934" y="21763"/>
                  </a:cubicBezTo>
                  <a:cubicBezTo>
                    <a:pt x="33969" y="21692"/>
                    <a:pt x="34005" y="21477"/>
                    <a:pt x="34041" y="21370"/>
                  </a:cubicBezTo>
                  <a:cubicBezTo>
                    <a:pt x="34256" y="20761"/>
                    <a:pt x="34363" y="20117"/>
                    <a:pt x="34363" y="19472"/>
                  </a:cubicBezTo>
                  <a:cubicBezTo>
                    <a:pt x="34363" y="19365"/>
                    <a:pt x="34327" y="19222"/>
                    <a:pt x="34292" y="19114"/>
                  </a:cubicBezTo>
                  <a:cubicBezTo>
                    <a:pt x="34292" y="19007"/>
                    <a:pt x="34220" y="18900"/>
                    <a:pt x="34220" y="18828"/>
                  </a:cubicBezTo>
                  <a:cubicBezTo>
                    <a:pt x="34363" y="18434"/>
                    <a:pt x="34542" y="18076"/>
                    <a:pt x="34829" y="17754"/>
                  </a:cubicBezTo>
                  <a:cubicBezTo>
                    <a:pt x="34864" y="17933"/>
                    <a:pt x="34864" y="18005"/>
                    <a:pt x="34900" y="18112"/>
                  </a:cubicBezTo>
                  <a:cubicBezTo>
                    <a:pt x="34972" y="17969"/>
                    <a:pt x="35151" y="17862"/>
                    <a:pt x="35330" y="17862"/>
                  </a:cubicBezTo>
                  <a:cubicBezTo>
                    <a:pt x="35473" y="17504"/>
                    <a:pt x="35580" y="17146"/>
                    <a:pt x="35723" y="16824"/>
                  </a:cubicBezTo>
                  <a:cubicBezTo>
                    <a:pt x="35723" y="16752"/>
                    <a:pt x="35759" y="16680"/>
                    <a:pt x="35759" y="16645"/>
                  </a:cubicBezTo>
                  <a:cubicBezTo>
                    <a:pt x="35723" y="16394"/>
                    <a:pt x="35723" y="16143"/>
                    <a:pt x="35795" y="15929"/>
                  </a:cubicBezTo>
                  <a:cubicBezTo>
                    <a:pt x="35867" y="15714"/>
                    <a:pt x="35831" y="15499"/>
                    <a:pt x="35795" y="15284"/>
                  </a:cubicBezTo>
                  <a:cubicBezTo>
                    <a:pt x="35759" y="15177"/>
                    <a:pt x="35723" y="15070"/>
                    <a:pt x="35759" y="14962"/>
                  </a:cubicBezTo>
                  <a:cubicBezTo>
                    <a:pt x="35759" y="14748"/>
                    <a:pt x="35795" y="14533"/>
                    <a:pt x="35795" y="14282"/>
                  </a:cubicBezTo>
                  <a:cubicBezTo>
                    <a:pt x="35831" y="13495"/>
                    <a:pt x="35723" y="12707"/>
                    <a:pt x="35473" y="11956"/>
                  </a:cubicBezTo>
                  <a:cubicBezTo>
                    <a:pt x="35365" y="11633"/>
                    <a:pt x="35330" y="11275"/>
                    <a:pt x="35437" y="10917"/>
                  </a:cubicBezTo>
                  <a:cubicBezTo>
                    <a:pt x="35473" y="10667"/>
                    <a:pt x="35509" y="10416"/>
                    <a:pt x="35437" y="10166"/>
                  </a:cubicBezTo>
                  <a:cubicBezTo>
                    <a:pt x="35437" y="9915"/>
                    <a:pt x="35437" y="9665"/>
                    <a:pt x="35437" y="9414"/>
                  </a:cubicBezTo>
                  <a:cubicBezTo>
                    <a:pt x="35437" y="9235"/>
                    <a:pt x="35509" y="9056"/>
                    <a:pt x="35509" y="8841"/>
                  </a:cubicBezTo>
                  <a:cubicBezTo>
                    <a:pt x="35509" y="8591"/>
                    <a:pt x="35401" y="8304"/>
                    <a:pt x="35187" y="8125"/>
                  </a:cubicBezTo>
                  <a:cubicBezTo>
                    <a:pt x="35043" y="8233"/>
                    <a:pt x="35222" y="8448"/>
                    <a:pt x="35043" y="8591"/>
                  </a:cubicBezTo>
                  <a:cubicBezTo>
                    <a:pt x="34900" y="8125"/>
                    <a:pt x="34864" y="7660"/>
                    <a:pt x="34864" y="7159"/>
                  </a:cubicBezTo>
                  <a:cubicBezTo>
                    <a:pt x="34578" y="6765"/>
                    <a:pt x="34148" y="6407"/>
                    <a:pt x="33683" y="6193"/>
                  </a:cubicBezTo>
                  <a:cubicBezTo>
                    <a:pt x="33361" y="6085"/>
                    <a:pt x="33039" y="5942"/>
                    <a:pt x="32717" y="5835"/>
                  </a:cubicBezTo>
                  <a:cubicBezTo>
                    <a:pt x="32538" y="5763"/>
                    <a:pt x="32359" y="5656"/>
                    <a:pt x="32216" y="5477"/>
                  </a:cubicBezTo>
                  <a:cubicBezTo>
                    <a:pt x="32144" y="5369"/>
                    <a:pt x="32037" y="5262"/>
                    <a:pt x="31965" y="5119"/>
                  </a:cubicBezTo>
                  <a:cubicBezTo>
                    <a:pt x="31500" y="4582"/>
                    <a:pt x="30855" y="4260"/>
                    <a:pt x="30175" y="4188"/>
                  </a:cubicBezTo>
                  <a:cubicBezTo>
                    <a:pt x="30247" y="4439"/>
                    <a:pt x="30354" y="4582"/>
                    <a:pt x="30318" y="4797"/>
                  </a:cubicBezTo>
                  <a:cubicBezTo>
                    <a:pt x="30032" y="4761"/>
                    <a:pt x="30104" y="4510"/>
                    <a:pt x="29960" y="4367"/>
                  </a:cubicBezTo>
                  <a:cubicBezTo>
                    <a:pt x="29817" y="4224"/>
                    <a:pt x="29746" y="4295"/>
                    <a:pt x="29638" y="4116"/>
                  </a:cubicBezTo>
                  <a:lnTo>
                    <a:pt x="29209" y="3938"/>
                  </a:lnTo>
                  <a:cubicBezTo>
                    <a:pt x="28815" y="3723"/>
                    <a:pt x="28385" y="3830"/>
                    <a:pt x="28063" y="4116"/>
                  </a:cubicBezTo>
                  <a:cubicBezTo>
                    <a:pt x="27956" y="4224"/>
                    <a:pt x="27741" y="4295"/>
                    <a:pt x="27598" y="4260"/>
                  </a:cubicBezTo>
                  <a:cubicBezTo>
                    <a:pt x="27419" y="4224"/>
                    <a:pt x="27240" y="4152"/>
                    <a:pt x="27025" y="4081"/>
                  </a:cubicBezTo>
                  <a:lnTo>
                    <a:pt x="26811" y="4260"/>
                  </a:lnTo>
                  <a:cubicBezTo>
                    <a:pt x="26524" y="4224"/>
                    <a:pt x="26238" y="4224"/>
                    <a:pt x="25951" y="4188"/>
                  </a:cubicBezTo>
                  <a:cubicBezTo>
                    <a:pt x="25593" y="4116"/>
                    <a:pt x="25236" y="4260"/>
                    <a:pt x="25021" y="4582"/>
                  </a:cubicBezTo>
                  <a:cubicBezTo>
                    <a:pt x="24770" y="4868"/>
                    <a:pt x="24591" y="5190"/>
                    <a:pt x="24376" y="5512"/>
                  </a:cubicBezTo>
                  <a:cubicBezTo>
                    <a:pt x="24341" y="5548"/>
                    <a:pt x="24269" y="5548"/>
                    <a:pt x="24233" y="5584"/>
                  </a:cubicBezTo>
                  <a:cubicBezTo>
                    <a:pt x="24233" y="5441"/>
                    <a:pt x="24269" y="5262"/>
                    <a:pt x="24412" y="5119"/>
                  </a:cubicBezTo>
                  <a:cubicBezTo>
                    <a:pt x="24555" y="4868"/>
                    <a:pt x="24734" y="4653"/>
                    <a:pt x="24878" y="4367"/>
                  </a:cubicBezTo>
                  <a:cubicBezTo>
                    <a:pt x="24985" y="4152"/>
                    <a:pt x="25200" y="4009"/>
                    <a:pt x="25415" y="3938"/>
                  </a:cubicBezTo>
                  <a:cubicBezTo>
                    <a:pt x="25629" y="3866"/>
                    <a:pt x="25880" y="3830"/>
                    <a:pt x="26095" y="3866"/>
                  </a:cubicBezTo>
                  <a:cubicBezTo>
                    <a:pt x="26202" y="3866"/>
                    <a:pt x="26345" y="3866"/>
                    <a:pt x="26453" y="3866"/>
                  </a:cubicBezTo>
                  <a:cubicBezTo>
                    <a:pt x="26775" y="3759"/>
                    <a:pt x="27097" y="3759"/>
                    <a:pt x="27419" y="3866"/>
                  </a:cubicBezTo>
                  <a:cubicBezTo>
                    <a:pt x="27240" y="3615"/>
                    <a:pt x="27061" y="3365"/>
                    <a:pt x="26846" y="3150"/>
                  </a:cubicBezTo>
                  <a:cubicBezTo>
                    <a:pt x="26775" y="3043"/>
                    <a:pt x="26632" y="2935"/>
                    <a:pt x="26524" y="2864"/>
                  </a:cubicBezTo>
                  <a:cubicBezTo>
                    <a:pt x="26130" y="2613"/>
                    <a:pt x="25772" y="2291"/>
                    <a:pt x="25450" y="1969"/>
                  </a:cubicBezTo>
                  <a:cubicBezTo>
                    <a:pt x="25128" y="1897"/>
                    <a:pt x="24770" y="1790"/>
                    <a:pt x="24412" y="1754"/>
                  </a:cubicBezTo>
                  <a:cubicBezTo>
                    <a:pt x="23983" y="1682"/>
                    <a:pt x="23553" y="1754"/>
                    <a:pt x="23159" y="1969"/>
                  </a:cubicBezTo>
                  <a:cubicBezTo>
                    <a:pt x="22945" y="2076"/>
                    <a:pt x="22730" y="2148"/>
                    <a:pt x="22479" y="2112"/>
                  </a:cubicBezTo>
                  <a:cubicBezTo>
                    <a:pt x="22121" y="2112"/>
                    <a:pt x="21763" y="2076"/>
                    <a:pt x="21370" y="2076"/>
                  </a:cubicBezTo>
                  <a:cubicBezTo>
                    <a:pt x="20546" y="2112"/>
                    <a:pt x="19759" y="1826"/>
                    <a:pt x="19150" y="1289"/>
                  </a:cubicBezTo>
                  <a:cubicBezTo>
                    <a:pt x="18900" y="1074"/>
                    <a:pt x="18685" y="895"/>
                    <a:pt x="18435" y="680"/>
                  </a:cubicBezTo>
                  <a:cubicBezTo>
                    <a:pt x="18220" y="501"/>
                    <a:pt x="17933" y="394"/>
                    <a:pt x="17611" y="394"/>
                  </a:cubicBezTo>
                  <a:cubicBezTo>
                    <a:pt x="17218" y="465"/>
                    <a:pt x="16824" y="465"/>
                    <a:pt x="16430" y="394"/>
                  </a:cubicBezTo>
                  <a:cubicBezTo>
                    <a:pt x="16287" y="322"/>
                    <a:pt x="16108" y="358"/>
                    <a:pt x="16000" y="394"/>
                  </a:cubicBezTo>
                  <a:cubicBezTo>
                    <a:pt x="15392" y="609"/>
                    <a:pt x="14819" y="895"/>
                    <a:pt x="14282" y="1181"/>
                  </a:cubicBezTo>
                  <a:cubicBezTo>
                    <a:pt x="13960" y="1360"/>
                    <a:pt x="13638" y="1539"/>
                    <a:pt x="13280" y="1647"/>
                  </a:cubicBezTo>
                  <a:cubicBezTo>
                    <a:pt x="12922" y="1754"/>
                    <a:pt x="12493" y="1861"/>
                    <a:pt x="12135" y="1969"/>
                  </a:cubicBezTo>
                  <a:cubicBezTo>
                    <a:pt x="11741" y="2076"/>
                    <a:pt x="11347" y="2112"/>
                    <a:pt x="10953" y="2005"/>
                  </a:cubicBezTo>
                  <a:cubicBezTo>
                    <a:pt x="10560" y="1933"/>
                    <a:pt x="10202" y="2005"/>
                    <a:pt x="9880" y="2184"/>
                  </a:cubicBezTo>
                  <a:lnTo>
                    <a:pt x="9557" y="2398"/>
                  </a:lnTo>
                  <a:cubicBezTo>
                    <a:pt x="9164" y="2613"/>
                    <a:pt x="8770" y="2756"/>
                    <a:pt x="8340" y="2792"/>
                  </a:cubicBezTo>
                  <a:cubicBezTo>
                    <a:pt x="7947" y="2828"/>
                    <a:pt x="7660" y="3114"/>
                    <a:pt x="7589" y="3472"/>
                  </a:cubicBezTo>
                  <a:cubicBezTo>
                    <a:pt x="7553" y="3544"/>
                    <a:pt x="7553" y="3615"/>
                    <a:pt x="7517" y="3723"/>
                  </a:cubicBezTo>
                  <a:cubicBezTo>
                    <a:pt x="7517" y="3938"/>
                    <a:pt x="7410" y="4152"/>
                    <a:pt x="7231" y="4295"/>
                  </a:cubicBezTo>
                  <a:cubicBezTo>
                    <a:pt x="6980" y="4510"/>
                    <a:pt x="6765" y="4761"/>
                    <a:pt x="6586" y="5011"/>
                  </a:cubicBezTo>
                  <a:cubicBezTo>
                    <a:pt x="6336" y="5298"/>
                    <a:pt x="6085" y="5584"/>
                    <a:pt x="5835" y="5835"/>
                  </a:cubicBezTo>
                  <a:cubicBezTo>
                    <a:pt x="5405" y="6228"/>
                    <a:pt x="5083" y="6729"/>
                    <a:pt x="4940" y="7302"/>
                  </a:cubicBezTo>
                  <a:cubicBezTo>
                    <a:pt x="4904" y="7445"/>
                    <a:pt x="4797" y="7589"/>
                    <a:pt x="4689" y="7696"/>
                  </a:cubicBezTo>
                  <a:cubicBezTo>
                    <a:pt x="4546" y="7803"/>
                    <a:pt x="4439" y="7982"/>
                    <a:pt x="4439" y="8161"/>
                  </a:cubicBezTo>
                  <a:cubicBezTo>
                    <a:pt x="4403" y="8304"/>
                    <a:pt x="4331" y="8448"/>
                    <a:pt x="4224" y="8591"/>
                  </a:cubicBezTo>
                  <a:cubicBezTo>
                    <a:pt x="4152" y="8698"/>
                    <a:pt x="4081" y="8841"/>
                    <a:pt x="4081" y="8985"/>
                  </a:cubicBezTo>
                  <a:cubicBezTo>
                    <a:pt x="4009" y="9486"/>
                    <a:pt x="3866" y="9915"/>
                    <a:pt x="3615" y="10345"/>
                  </a:cubicBezTo>
                  <a:cubicBezTo>
                    <a:pt x="3580" y="10416"/>
                    <a:pt x="3544" y="10488"/>
                    <a:pt x="3544" y="10524"/>
                  </a:cubicBezTo>
                  <a:cubicBezTo>
                    <a:pt x="3580" y="10846"/>
                    <a:pt x="3580" y="11168"/>
                    <a:pt x="3544" y="11454"/>
                  </a:cubicBezTo>
                  <a:cubicBezTo>
                    <a:pt x="3401" y="12134"/>
                    <a:pt x="3222" y="12779"/>
                    <a:pt x="3079" y="13423"/>
                  </a:cubicBezTo>
                  <a:cubicBezTo>
                    <a:pt x="3007" y="13602"/>
                    <a:pt x="3007" y="13817"/>
                    <a:pt x="3079" y="13996"/>
                  </a:cubicBezTo>
                  <a:cubicBezTo>
                    <a:pt x="3258" y="14354"/>
                    <a:pt x="3293" y="14748"/>
                    <a:pt x="3186" y="15105"/>
                  </a:cubicBezTo>
                  <a:cubicBezTo>
                    <a:pt x="3043" y="15607"/>
                    <a:pt x="3043" y="16143"/>
                    <a:pt x="3258" y="16645"/>
                  </a:cubicBezTo>
                  <a:cubicBezTo>
                    <a:pt x="3329" y="16931"/>
                    <a:pt x="3365" y="17217"/>
                    <a:pt x="3293" y="17504"/>
                  </a:cubicBezTo>
                  <a:cubicBezTo>
                    <a:pt x="3222" y="17683"/>
                    <a:pt x="3186" y="17862"/>
                    <a:pt x="3186" y="18076"/>
                  </a:cubicBezTo>
                  <a:cubicBezTo>
                    <a:pt x="3186" y="18434"/>
                    <a:pt x="3150" y="18828"/>
                    <a:pt x="3079" y="19186"/>
                  </a:cubicBezTo>
                  <a:cubicBezTo>
                    <a:pt x="3043" y="19258"/>
                    <a:pt x="3043" y="19365"/>
                    <a:pt x="3079" y="19437"/>
                  </a:cubicBezTo>
                  <a:cubicBezTo>
                    <a:pt x="3222" y="19544"/>
                    <a:pt x="3401" y="19508"/>
                    <a:pt x="3508" y="19365"/>
                  </a:cubicBezTo>
                  <a:cubicBezTo>
                    <a:pt x="3687" y="19150"/>
                    <a:pt x="3830" y="18971"/>
                    <a:pt x="3973" y="18792"/>
                  </a:cubicBezTo>
                  <a:cubicBezTo>
                    <a:pt x="4117" y="18578"/>
                    <a:pt x="4188" y="18506"/>
                    <a:pt x="4367" y="18542"/>
                  </a:cubicBezTo>
                  <a:cubicBezTo>
                    <a:pt x="4475" y="18685"/>
                    <a:pt x="4367" y="18792"/>
                    <a:pt x="4331" y="18900"/>
                  </a:cubicBezTo>
                  <a:cubicBezTo>
                    <a:pt x="4117" y="19293"/>
                    <a:pt x="3902" y="19723"/>
                    <a:pt x="3651" y="20117"/>
                  </a:cubicBezTo>
                  <a:cubicBezTo>
                    <a:pt x="3544" y="20296"/>
                    <a:pt x="3365" y="20475"/>
                    <a:pt x="3472" y="20761"/>
                  </a:cubicBezTo>
                  <a:cubicBezTo>
                    <a:pt x="3472" y="20761"/>
                    <a:pt x="3472" y="20833"/>
                    <a:pt x="3437" y="20868"/>
                  </a:cubicBezTo>
                  <a:lnTo>
                    <a:pt x="3222" y="21477"/>
                  </a:lnTo>
                  <a:lnTo>
                    <a:pt x="3508" y="21799"/>
                  </a:lnTo>
                  <a:lnTo>
                    <a:pt x="4152" y="21656"/>
                  </a:lnTo>
                  <a:lnTo>
                    <a:pt x="4331" y="21871"/>
                  </a:lnTo>
                  <a:lnTo>
                    <a:pt x="4582" y="21906"/>
                  </a:lnTo>
                  <a:lnTo>
                    <a:pt x="4582" y="21942"/>
                  </a:lnTo>
                  <a:lnTo>
                    <a:pt x="4045" y="22157"/>
                  </a:lnTo>
                  <a:lnTo>
                    <a:pt x="3794" y="22014"/>
                  </a:lnTo>
                  <a:cubicBezTo>
                    <a:pt x="3544" y="22085"/>
                    <a:pt x="3258" y="22085"/>
                    <a:pt x="3007" y="22014"/>
                  </a:cubicBezTo>
                  <a:cubicBezTo>
                    <a:pt x="2864" y="22408"/>
                    <a:pt x="2685" y="22801"/>
                    <a:pt x="2542" y="23123"/>
                  </a:cubicBezTo>
                  <a:cubicBezTo>
                    <a:pt x="2112" y="23410"/>
                    <a:pt x="1539" y="23481"/>
                    <a:pt x="1432" y="24090"/>
                  </a:cubicBezTo>
                  <a:lnTo>
                    <a:pt x="1754" y="24054"/>
                  </a:lnTo>
                  <a:cubicBezTo>
                    <a:pt x="1468" y="24484"/>
                    <a:pt x="1360" y="24985"/>
                    <a:pt x="823" y="25128"/>
                  </a:cubicBezTo>
                  <a:cubicBezTo>
                    <a:pt x="752" y="25486"/>
                    <a:pt x="716" y="25808"/>
                    <a:pt x="645" y="26166"/>
                  </a:cubicBezTo>
                  <a:cubicBezTo>
                    <a:pt x="645" y="26273"/>
                    <a:pt x="609" y="26381"/>
                    <a:pt x="573" y="26524"/>
                  </a:cubicBezTo>
                  <a:cubicBezTo>
                    <a:pt x="537" y="26631"/>
                    <a:pt x="501" y="26775"/>
                    <a:pt x="466" y="26918"/>
                  </a:cubicBezTo>
                  <a:cubicBezTo>
                    <a:pt x="466" y="27168"/>
                    <a:pt x="430" y="27383"/>
                    <a:pt x="394" y="27598"/>
                  </a:cubicBezTo>
                  <a:cubicBezTo>
                    <a:pt x="251" y="28063"/>
                    <a:pt x="573" y="28493"/>
                    <a:pt x="967" y="28958"/>
                  </a:cubicBezTo>
                  <a:lnTo>
                    <a:pt x="1038" y="28958"/>
                  </a:lnTo>
                  <a:lnTo>
                    <a:pt x="1539" y="28779"/>
                  </a:lnTo>
                  <a:cubicBezTo>
                    <a:pt x="1718" y="28421"/>
                    <a:pt x="1647" y="27992"/>
                    <a:pt x="1862" y="27669"/>
                  </a:cubicBezTo>
                  <a:lnTo>
                    <a:pt x="2255" y="27383"/>
                  </a:lnTo>
                  <a:cubicBezTo>
                    <a:pt x="2470" y="27132"/>
                    <a:pt x="2864" y="27168"/>
                    <a:pt x="3043" y="27419"/>
                  </a:cubicBezTo>
                  <a:lnTo>
                    <a:pt x="3293" y="27669"/>
                  </a:lnTo>
                  <a:cubicBezTo>
                    <a:pt x="3329" y="27813"/>
                    <a:pt x="3293" y="27956"/>
                    <a:pt x="3150" y="28027"/>
                  </a:cubicBezTo>
                  <a:lnTo>
                    <a:pt x="2506" y="27992"/>
                  </a:lnTo>
                  <a:cubicBezTo>
                    <a:pt x="2506" y="27705"/>
                    <a:pt x="2721" y="27813"/>
                    <a:pt x="2828" y="27669"/>
                  </a:cubicBezTo>
                  <a:cubicBezTo>
                    <a:pt x="2685" y="27419"/>
                    <a:pt x="2542" y="27383"/>
                    <a:pt x="2363" y="27562"/>
                  </a:cubicBezTo>
                  <a:cubicBezTo>
                    <a:pt x="2255" y="27669"/>
                    <a:pt x="2148" y="27777"/>
                    <a:pt x="2041" y="27920"/>
                  </a:cubicBezTo>
                  <a:lnTo>
                    <a:pt x="2041" y="28278"/>
                  </a:lnTo>
                  <a:cubicBezTo>
                    <a:pt x="2041" y="28493"/>
                    <a:pt x="2184" y="28707"/>
                    <a:pt x="2398" y="28779"/>
                  </a:cubicBezTo>
                  <a:cubicBezTo>
                    <a:pt x="2542" y="28851"/>
                    <a:pt x="2685" y="28922"/>
                    <a:pt x="2828" y="29030"/>
                  </a:cubicBezTo>
                  <a:lnTo>
                    <a:pt x="3007" y="29280"/>
                  </a:lnTo>
                  <a:lnTo>
                    <a:pt x="3580" y="29101"/>
                  </a:lnTo>
                  <a:lnTo>
                    <a:pt x="3902" y="29137"/>
                  </a:lnTo>
                  <a:cubicBezTo>
                    <a:pt x="4081" y="29065"/>
                    <a:pt x="4224" y="28994"/>
                    <a:pt x="4403" y="28922"/>
                  </a:cubicBezTo>
                  <a:cubicBezTo>
                    <a:pt x="4546" y="28815"/>
                    <a:pt x="4761" y="28851"/>
                    <a:pt x="4904" y="28958"/>
                  </a:cubicBezTo>
                  <a:cubicBezTo>
                    <a:pt x="4976" y="28994"/>
                    <a:pt x="5011" y="29030"/>
                    <a:pt x="5047" y="29030"/>
                  </a:cubicBezTo>
                  <a:cubicBezTo>
                    <a:pt x="5262" y="28886"/>
                    <a:pt x="5477" y="28779"/>
                    <a:pt x="5656" y="28636"/>
                  </a:cubicBezTo>
                  <a:cubicBezTo>
                    <a:pt x="5835" y="28493"/>
                    <a:pt x="6085" y="28242"/>
                    <a:pt x="6264" y="28063"/>
                  </a:cubicBezTo>
                  <a:lnTo>
                    <a:pt x="6264" y="28063"/>
                  </a:lnTo>
                  <a:cubicBezTo>
                    <a:pt x="6551" y="27992"/>
                    <a:pt x="6801" y="27813"/>
                    <a:pt x="6873" y="27526"/>
                  </a:cubicBezTo>
                  <a:cubicBezTo>
                    <a:pt x="6980" y="27276"/>
                    <a:pt x="7052" y="27025"/>
                    <a:pt x="7123" y="26739"/>
                  </a:cubicBezTo>
                  <a:cubicBezTo>
                    <a:pt x="7195" y="26488"/>
                    <a:pt x="7195" y="26166"/>
                    <a:pt x="7123" y="25880"/>
                  </a:cubicBezTo>
                  <a:cubicBezTo>
                    <a:pt x="7088" y="25701"/>
                    <a:pt x="7052" y="25522"/>
                    <a:pt x="7052" y="25343"/>
                  </a:cubicBezTo>
                  <a:cubicBezTo>
                    <a:pt x="7052" y="25235"/>
                    <a:pt x="7088" y="25128"/>
                    <a:pt x="7123" y="25021"/>
                  </a:cubicBezTo>
                  <a:lnTo>
                    <a:pt x="7517" y="24985"/>
                  </a:lnTo>
                  <a:cubicBezTo>
                    <a:pt x="7696" y="24734"/>
                    <a:pt x="7839" y="24519"/>
                    <a:pt x="7947" y="24305"/>
                  </a:cubicBezTo>
                  <a:cubicBezTo>
                    <a:pt x="8018" y="24197"/>
                    <a:pt x="8090" y="24054"/>
                    <a:pt x="8126" y="23947"/>
                  </a:cubicBezTo>
                  <a:cubicBezTo>
                    <a:pt x="8197" y="23553"/>
                    <a:pt x="8305" y="23195"/>
                    <a:pt x="8484" y="22837"/>
                  </a:cubicBezTo>
                  <a:cubicBezTo>
                    <a:pt x="8734" y="22443"/>
                    <a:pt x="8949" y="22014"/>
                    <a:pt x="9092" y="21548"/>
                  </a:cubicBezTo>
                  <a:cubicBezTo>
                    <a:pt x="9092" y="21513"/>
                    <a:pt x="9128" y="21477"/>
                    <a:pt x="9164" y="21441"/>
                  </a:cubicBezTo>
                  <a:cubicBezTo>
                    <a:pt x="9343" y="21226"/>
                    <a:pt x="9450" y="20976"/>
                    <a:pt x="9486" y="20689"/>
                  </a:cubicBezTo>
                  <a:cubicBezTo>
                    <a:pt x="9522" y="20260"/>
                    <a:pt x="9808" y="19938"/>
                    <a:pt x="10202" y="19830"/>
                  </a:cubicBezTo>
                  <a:cubicBezTo>
                    <a:pt x="10238" y="19830"/>
                    <a:pt x="10273" y="19795"/>
                    <a:pt x="10273" y="19759"/>
                  </a:cubicBezTo>
                  <a:cubicBezTo>
                    <a:pt x="10273" y="19687"/>
                    <a:pt x="10309" y="19580"/>
                    <a:pt x="10345" y="19437"/>
                  </a:cubicBezTo>
                  <a:cubicBezTo>
                    <a:pt x="10202" y="19580"/>
                    <a:pt x="10166" y="19723"/>
                    <a:pt x="9915" y="19687"/>
                  </a:cubicBezTo>
                  <a:lnTo>
                    <a:pt x="9665" y="19365"/>
                  </a:lnTo>
                  <a:cubicBezTo>
                    <a:pt x="9450" y="19472"/>
                    <a:pt x="9271" y="19651"/>
                    <a:pt x="9199" y="19866"/>
                  </a:cubicBezTo>
                  <a:cubicBezTo>
                    <a:pt x="9164" y="19974"/>
                    <a:pt x="9092" y="20081"/>
                    <a:pt x="9020" y="20153"/>
                  </a:cubicBezTo>
                  <a:cubicBezTo>
                    <a:pt x="8770" y="20403"/>
                    <a:pt x="8484" y="20618"/>
                    <a:pt x="8197" y="20833"/>
                  </a:cubicBezTo>
                  <a:cubicBezTo>
                    <a:pt x="8054" y="20940"/>
                    <a:pt x="7839" y="20904"/>
                    <a:pt x="7768" y="20725"/>
                  </a:cubicBezTo>
                  <a:cubicBezTo>
                    <a:pt x="7696" y="20654"/>
                    <a:pt x="7660" y="20546"/>
                    <a:pt x="7624" y="20439"/>
                  </a:cubicBezTo>
                  <a:cubicBezTo>
                    <a:pt x="7553" y="20403"/>
                    <a:pt x="7517" y="20331"/>
                    <a:pt x="7481" y="20296"/>
                  </a:cubicBezTo>
                  <a:cubicBezTo>
                    <a:pt x="7159" y="20510"/>
                    <a:pt x="7267" y="20976"/>
                    <a:pt x="6944" y="21119"/>
                  </a:cubicBezTo>
                  <a:cubicBezTo>
                    <a:pt x="6622" y="21083"/>
                    <a:pt x="6801" y="20689"/>
                    <a:pt x="6551" y="20546"/>
                  </a:cubicBezTo>
                  <a:cubicBezTo>
                    <a:pt x="6372" y="20868"/>
                    <a:pt x="6193" y="21191"/>
                    <a:pt x="5978" y="21477"/>
                  </a:cubicBezTo>
                  <a:cubicBezTo>
                    <a:pt x="5620" y="21441"/>
                    <a:pt x="5441" y="21871"/>
                    <a:pt x="5083" y="21835"/>
                  </a:cubicBezTo>
                  <a:cubicBezTo>
                    <a:pt x="4976" y="21692"/>
                    <a:pt x="4940" y="21477"/>
                    <a:pt x="5011" y="21298"/>
                  </a:cubicBezTo>
                  <a:cubicBezTo>
                    <a:pt x="5047" y="21226"/>
                    <a:pt x="5011" y="21083"/>
                    <a:pt x="5190" y="21047"/>
                  </a:cubicBezTo>
                  <a:cubicBezTo>
                    <a:pt x="5334" y="21191"/>
                    <a:pt x="5119" y="21370"/>
                    <a:pt x="5226" y="21548"/>
                  </a:cubicBezTo>
                  <a:cubicBezTo>
                    <a:pt x="5405" y="21513"/>
                    <a:pt x="5513" y="21405"/>
                    <a:pt x="5656" y="21298"/>
                  </a:cubicBezTo>
                  <a:cubicBezTo>
                    <a:pt x="5871" y="21119"/>
                    <a:pt x="6014" y="20797"/>
                    <a:pt x="6336" y="20689"/>
                  </a:cubicBezTo>
                  <a:cubicBezTo>
                    <a:pt x="6372" y="20689"/>
                    <a:pt x="6407" y="20582"/>
                    <a:pt x="6443" y="20546"/>
                  </a:cubicBezTo>
                  <a:cubicBezTo>
                    <a:pt x="6479" y="20475"/>
                    <a:pt x="6515" y="20403"/>
                    <a:pt x="6551" y="20367"/>
                  </a:cubicBezTo>
                  <a:cubicBezTo>
                    <a:pt x="6801" y="20260"/>
                    <a:pt x="6873" y="20510"/>
                    <a:pt x="7016" y="20582"/>
                  </a:cubicBezTo>
                  <a:cubicBezTo>
                    <a:pt x="7052" y="20439"/>
                    <a:pt x="7123" y="20331"/>
                    <a:pt x="7195" y="20224"/>
                  </a:cubicBezTo>
                  <a:cubicBezTo>
                    <a:pt x="7302" y="19938"/>
                    <a:pt x="7696" y="19938"/>
                    <a:pt x="7803" y="20188"/>
                  </a:cubicBezTo>
                  <a:cubicBezTo>
                    <a:pt x="7875" y="20296"/>
                    <a:pt x="7947" y="20403"/>
                    <a:pt x="8018" y="20510"/>
                  </a:cubicBezTo>
                  <a:cubicBezTo>
                    <a:pt x="8090" y="20439"/>
                    <a:pt x="8197" y="20403"/>
                    <a:pt x="8269" y="20331"/>
                  </a:cubicBezTo>
                  <a:cubicBezTo>
                    <a:pt x="8627" y="20188"/>
                    <a:pt x="8913" y="19902"/>
                    <a:pt x="9056" y="19544"/>
                  </a:cubicBezTo>
                  <a:cubicBezTo>
                    <a:pt x="9128" y="19365"/>
                    <a:pt x="9271" y="19186"/>
                    <a:pt x="9486" y="19114"/>
                  </a:cubicBezTo>
                  <a:cubicBezTo>
                    <a:pt x="9665" y="19007"/>
                    <a:pt x="9844" y="19114"/>
                    <a:pt x="9987" y="19150"/>
                  </a:cubicBezTo>
                  <a:cubicBezTo>
                    <a:pt x="10166" y="18935"/>
                    <a:pt x="10345" y="18721"/>
                    <a:pt x="10488" y="18506"/>
                  </a:cubicBezTo>
                  <a:cubicBezTo>
                    <a:pt x="10631" y="18291"/>
                    <a:pt x="10774" y="18041"/>
                    <a:pt x="10953" y="17790"/>
                  </a:cubicBezTo>
                  <a:cubicBezTo>
                    <a:pt x="11240" y="17897"/>
                    <a:pt x="11490" y="17718"/>
                    <a:pt x="11705" y="17575"/>
                  </a:cubicBezTo>
                  <a:lnTo>
                    <a:pt x="11884" y="17647"/>
                  </a:lnTo>
                  <a:cubicBezTo>
                    <a:pt x="12063" y="17575"/>
                    <a:pt x="12063" y="17468"/>
                    <a:pt x="12099" y="17361"/>
                  </a:cubicBezTo>
                  <a:cubicBezTo>
                    <a:pt x="12099" y="17217"/>
                    <a:pt x="12170" y="17074"/>
                    <a:pt x="12278" y="17003"/>
                  </a:cubicBezTo>
                  <a:cubicBezTo>
                    <a:pt x="12528" y="16824"/>
                    <a:pt x="12815" y="16716"/>
                    <a:pt x="13137" y="16645"/>
                  </a:cubicBezTo>
                  <a:cubicBezTo>
                    <a:pt x="13280" y="16394"/>
                    <a:pt x="13602" y="16215"/>
                    <a:pt x="13924" y="16251"/>
                  </a:cubicBezTo>
                  <a:cubicBezTo>
                    <a:pt x="13996" y="16251"/>
                    <a:pt x="14068" y="16179"/>
                    <a:pt x="14211" y="16108"/>
                  </a:cubicBezTo>
                  <a:lnTo>
                    <a:pt x="13781" y="15857"/>
                  </a:lnTo>
                  <a:cubicBezTo>
                    <a:pt x="13674" y="15607"/>
                    <a:pt x="13710" y="15284"/>
                    <a:pt x="13817" y="15034"/>
                  </a:cubicBezTo>
                  <a:cubicBezTo>
                    <a:pt x="14068" y="15213"/>
                    <a:pt x="13996" y="15463"/>
                    <a:pt x="14139" y="15607"/>
                  </a:cubicBezTo>
                  <a:lnTo>
                    <a:pt x="14604" y="16108"/>
                  </a:lnTo>
                  <a:cubicBezTo>
                    <a:pt x="14855" y="16108"/>
                    <a:pt x="14998" y="16322"/>
                    <a:pt x="15141" y="16609"/>
                  </a:cubicBezTo>
                  <a:cubicBezTo>
                    <a:pt x="15249" y="16859"/>
                    <a:pt x="15428" y="17110"/>
                    <a:pt x="15571" y="17361"/>
                  </a:cubicBezTo>
                  <a:cubicBezTo>
                    <a:pt x="15678" y="17217"/>
                    <a:pt x="15750" y="17074"/>
                    <a:pt x="15965" y="17182"/>
                  </a:cubicBezTo>
                  <a:cubicBezTo>
                    <a:pt x="16072" y="17468"/>
                    <a:pt x="15965" y="17718"/>
                    <a:pt x="15893" y="18005"/>
                  </a:cubicBezTo>
                  <a:lnTo>
                    <a:pt x="15643" y="18148"/>
                  </a:lnTo>
                  <a:cubicBezTo>
                    <a:pt x="15571" y="18399"/>
                    <a:pt x="15607" y="18721"/>
                    <a:pt x="15714" y="18971"/>
                  </a:cubicBezTo>
                  <a:cubicBezTo>
                    <a:pt x="15786" y="19043"/>
                    <a:pt x="15857" y="19079"/>
                    <a:pt x="15893" y="19114"/>
                  </a:cubicBezTo>
                  <a:cubicBezTo>
                    <a:pt x="16144" y="19258"/>
                    <a:pt x="16287" y="19544"/>
                    <a:pt x="16215" y="19795"/>
                  </a:cubicBezTo>
                  <a:lnTo>
                    <a:pt x="16215" y="20045"/>
                  </a:lnTo>
                  <a:cubicBezTo>
                    <a:pt x="16179" y="20331"/>
                    <a:pt x="16251" y="20582"/>
                    <a:pt x="16430" y="20797"/>
                  </a:cubicBezTo>
                  <a:cubicBezTo>
                    <a:pt x="16609" y="21047"/>
                    <a:pt x="16645" y="21370"/>
                    <a:pt x="16573" y="21656"/>
                  </a:cubicBezTo>
                  <a:cubicBezTo>
                    <a:pt x="16502" y="22157"/>
                    <a:pt x="16502" y="22658"/>
                    <a:pt x="16645" y="23159"/>
                  </a:cubicBezTo>
                  <a:cubicBezTo>
                    <a:pt x="16681" y="23302"/>
                    <a:pt x="16752" y="23410"/>
                    <a:pt x="16824" y="23517"/>
                  </a:cubicBezTo>
                  <a:cubicBezTo>
                    <a:pt x="17110" y="23875"/>
                    <a:pt x="17289" y="24340"/>
                    <a:pt x="17325" y="24806"/>
                  </a:cubicBezTo>
                  <a:cubicBezTo>
                    <a:pt x="17325" y="25021"/>
                    <a:pt x="17361" y="25271"/>
                    <a:pt x="17468" y="25450"/>
                  </a:cubicBezTo>
                  <a:cubicBezTo>
                    <a:pt x="17969" y="25593"/>
                    <a:pt x="18184" y="26059"/>
                    <a:pt x="18470" y="26524"/>
                  </a:cubicBezTo>
                  <a:lnTo>
                    <a:pt x="18971" y="26631"/>
                  </a:lnTo>
                  <a:cubicBezTo>
                    <a:pt x="19473" y="26703"/>
                    <a:pt x="19902" y="26989"/>
                    <a:pt x="20188" y="27383"/>
                  </a:cubicBezTo>
                  <a:cubicBezTo>
                    <a:pt x="20296" y="27562"/>
                    <a:pt x="20475" y="27669"/>
                    <a:pt x="20690" y="27705"/>
                  </a:cubicBezTo>
                  <a:cubicBezTo>
                    <a:pt x="20940" y="27777"/>
                    <a:pt x="21227" y="27777"/>
                    <a:pt x="21477" y="27741"/>
                  </a:cubicBezTo>
                  <a:cubicBezTo>
                    <a:pt x="21728" y="27705"/>
                    <a:pt x="21978" y="27669"/>
                    <a:pt x="22229" y="27669"/>
                  </a:cubicBezTo>
                  <a:cubicBezTo>
                    <a:pt x="22623" y="27634"/>
                    <a:pt x="22980" y="27669"/>
                    <a:pt x="23338" y="27705"/>
                  </a:cubicBezTo>
                  <a:cubicBezTo>
                    <a:pt x="23589" y="27777"/>
                    <a:pt x="23875" y="27669"/>
                    <a:pt x="24090" y="27455"/>
                  </a:cubicBezTo>
                  <a:cubicBezTo>
                    <a:pt x="23911" y="27240"/>
                    <a:pt x="23625" y="27097"/>
                    <a:pt x="23338" y="27097"/>
                  </a:cubicBezTo>
                  <a:close/>
                  <a:moveTo>
                    <a:pt x="2721" y="29531"/>
                  </a:moveTo>
                  <a:cubicBezTo>
                    <a:pt x="2613" y="29244"/>
                    <a:pt x="2363" y="29423"/>
                    <a:pt x="2184" y="29280"/>
                  </a:cubicBezTo>
                  <a:cubicBezTo>
                    <a:pt x="2041" y="29101"/>
                    <a:pt x="2112" y="28958"/>
                    <a:pt x="1897" y="28922"/>
                  </a:cubicBezTo>
                  <a:cubicBezTo>
                    <a:pt x="1826" y="28994"/>
                    <a:pt x="1754" y="29101"/>
                    <a:pt x="1683" y="29173"/>
                  </a:cubicBezTo>
                  <a:lnTo>
                    <a:pt x="1360" y="29173"/>
                  </a:lnTo>
                  <a:lnTo>
                    <a:pt x="1647" y="29423"/>
                  </a:lnTo>
                  <a:cubicBezTo>
                    <a:pt x="1897" y="29280"/>
                    <a:pt x="2184" y="29316"/>
                    <a:pt x="2434" y="29459"/>
                  </a:cubicBezTo>
                  <a:cubicBezTo>
                    <a:pt x="2542" y="29495"/>
                    <a:pt x="2613" y="29531"/>
                    <a:pt x="2721" y="29531"/>
                  </a:cubicBezTo>
                  <a:close/>
                  <a:moveTo>
                    <a:pt x="3401" y="20117"/>
                  </a:moveTo>
                  <a:cubicBezTo>
                    <a:pt x="3508" y="19938"/>
                    <a:pt x="3580" y="19723"/>
                    <a:pt x="3615" y="19544"/>
                  </a:cubicBezTo>
                  <a:lnTo>
                    <a:pt x="3258" y="19723"/>
                  </a:lnTo>
                  <a:cubicBezTo>
                    <a:pt x="3222" y="19866"/>
                    <a:pt x="3293" y="20045"/>
                    <a:pt x="3401" y="20117"/>
                  </a:cubicBezTo>
                  <a:close/>
                  <a:moveTo>
                    <a:pt x="3043" y="21835"/>
                  </a:moveTo>
                  <a:lnTo>
                    <a:pt x="3043" y="21298"/>
                  </a:lnTo>
                  <a:lnTo>
                    <a:pt x="2756" y="21584"/>
                  </a:ln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0"/>
            <p:cNvSpPr/>
            <p:nvPr/>
          </p:nvSpPr>
          <p:spPr>
            <a:xfrm>
              <a:off x="1951800" y="2428400"/>
              <a:ext cx="150350" cy="44775"/>
            </a:xfrm>
            <a:custGeom>
              <a:rect b="b" l="l" r="r" t="t"/>
              <a:pathLst>
                <a:path extrusionOk="0" h="1791" w="6014">
                  <a:moveTo>
                    <a:pt x="4224" y="1325"/>
                  </a:moveTo>
                  <a:lnTo>
                    <a:pt x="5369" y="1074"/>
                  </a:lnTo>
                  <a:cubicBezTo>
                    <a:pt x="5548" y="752"/>
                    <a:pt x="5119" y="502"/>
                    <a:pt x="5369" y="179"/>
                  </a:cubicBezTo>
                  <a:cubicBezTo>
                    <a:pt x="5405" y="215"/>
                    <a:pt x="5441" y="287"/>
                    <a:pt x="5477" y="358"/>
                  </a:cubicBezTo>
                  <a:cubicBezTo>
                    <a:pt x="5584" y="681"/>
                    <a:pt x="5727" y="1003"/>
                    <a:pt x="5942" y="1289"/>
                  </a:cubicBezTo>
                  <a:cubicBezTo>
                    <a:pt x="5978" y="1361"/>
                    <a:pt x="6014" y="1504"/>
                    <a:pt x="6014" y="1611"/>
                  </a:cubicBezTo>
                  <a:cubicBezTo>
                    <a:pt x="6014" y="1683"/>
                    <a:pt x="5906" y="1719"/>
                    <a:pt x="5870" y="1790"/>
                  </a:cubicBezTo>
                  <a:cubicBezTo>
                    <a:pt x="5620" y="1719"/>
                    <a:pt x="5656" y="1468"/>
                    <a:pt x="5548" y="1325"/>
                  </a:cubicBezTo>
                  <a:lnTo>
                    <a:pt x="4904" y="1432"/>
                  </a:lnTo>
                  <a:cubicBezTo>
                    <a:pt x="4761" y="1432"/>
                    <a:pt x="4582" y="1468"/>
                    <a:pt x="4439" y="1504"/>
                  </a:cubicBezTo>
                  <a:cubicBezTo>
                    <a:pt x="4188" y="1611"/>
                    <a:pt x="3938" y="1611"/>
                    <a:pt x="3687" y="1504"/>
                  </a:cubicBezTo>
                  <a:cubicBezTo>
                    <a:pt x="3615" y="1468"/>
                    <a:pt x="3508" y="1504"/>
                    <a:pt x="3436" y="1504"/>
                  </a:cubicBezTo>
                  <a:cubicBezTo>
                    <a:pt x="3150" y="1504"/>
                    <a:pt x="2899" y="1504"/>
                    <a:pt x="2649" y="1468"/>
                  </a:cubicBezTo>
                  <a:cubicBezTo>
                    <a:pt x="2506" y="1468"/>
                    <a:pt x="2363" y="1468"/>
                    <a:pt x="2219" y="1540"/>
                  </a:cubicBezTo>
                  <a:cubicBezTo>
                    <a:pt x="2005" y="1575"/>
                    <a:pt x="2005" y="1575"/>
                    <a:pt x="1754" y="1468"/>
                  </a:cubicBezTo>
                  <a:cubicBezTo>
                    <a:pt x="1718" y="1325"/>
                    <a:pt x="1682" y="1217"/>
                    <a:pt x="1647" y="1074"/>
                  </a:cubicBezTo>
                  <a:cubicBezTo>
                    <a:pt x="1324" y="1003"/>
                    <a:pt x="1074" y="1182"/>
                    <a:pt x="788" y="1038"/>
                  </a:cubicBezTo>
                  <a:lnTo>
                    <a:pt x="680" y="716"/>
                  </a:lnTo>
                  <a:cubicBezTo>
                    <a:pt x="644" y="716"/>
                    <a:pt x="609" y="716"/>
                    <a:pt x="573" y="716"/>
                  </a:cubicBezTo>
                  <a:cubicBezTo>
                    <a:pt x="501" y="788"/>
                    <a:pt x="430" y="860"/>
                    <a:pt x="322" y="895"/>
                  </a:cubicBezTo>
                  <a:cubicBezTo>
                    <a:pt x="215" y="895"/>
                    <a:pt x="143" y="895"/>
                    <a:pt x="36" y="895"/>
                  </a:cubicBezTo>
                  <a:cubicBezTo>
                    <a:pt x="0" y="573"/>
                    <a:pt x="72" y="251"/>
                    <a:pt x="286" y="0"/>
                  </a:cubicBezTo>
                  <a:cubicBezTo>
                    <a:pt x="322" y="72"/>
                    <a:pt x="394" y="108"/>
                    <a:pt x="394" y="179"/>
                  </a:cubicBezTo>
                  <a:cubicBezTo>
                    <a:pt x="394" y="287"/>
                    <a:pt x="394" y="394"/>
                    <a:pt x="394" y="466"/>
                  </a:cubicBezTo>
                  <a:lnTo>
                    <a:pt x="788" y="358"/>
                  </a:lnTo>
                  <a:cubicBezTo>
                    <a:pt x="1038" y="430"/>
                    <a:pt x="1002" y="645"/>
                    <a:pt x="1110" y="824"/>
                  </a:cubicBezTo>
                  <a:cubicBezTo>
                    <a:pt x="1468" y="824"/>
                    <a:pt x="1897" y="645"/>
                    <a:pt x="2076" y="1146"/>
                  </a:cubicBezTo>
                  <a:cubicBezTo>
                    <a:pt x="2792" y="1110"/>
                    <a:pt x="3544" y="1146"/>
                    <a:pt x="4224" y="1325"/>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0"/>
            <p:cNvSpPr/>
            <p:nvPr/>
          </p:nvSpPr>
          <p:spPr>
            <a:xfrm>
              <a:off x="2231000" y="2537575"/>
              <a:ext cx="79650" cy="125300"/>
            </a:xfrm>
            <a:custGeom>
              <a:rect b="b" l="l" r="r" t="t"/>
              <a:pathLst>
                <a:path extrusionOk="0" h="5012" w="3186">
                  <a:moveTo>
                    <a:pt x="0" y="0"/>
                  </a:moveTo>
                  <a:cubicBezTo>
                    <a:pt x="36" y="72"/>
                    <a:pt x="107" y="179"/>
                    <a:pt x="143" y="287"/>
                  </a:cubicBezTo>
                  <a:cubicBezTo>
                    <a:pt x="215" y="394"/>
                    <a:pt x="322" y="537"/>
                    <a:pt x="465" y="609"/>
                  </a:cubicBezTo>
                  <a:cubicBezTo>
                    <a:pt x="716" y="752"/>
                    <a:pt x="859" y="1003"/>
                    <a:pt x="895" y="1289"/>
                  </a:cubicBezTo>
                  <a:cubicBezTo>
                    <a:pt x="931" y="1325"/>
                    <a:pt x="931" y="1361"/>
                    <a:pt x="967" y="1396"/>
                  </a:cubicBezTo>
                  <a:lnTo>
                    <a:pt x="1468" y="1396"/>
                  </a:lnTo>
                  <a:cubicBezTo>
                    <a:pt x="1754" y="1396"/>
                    <a:pt x="2005" y="1432"/>
                    <a:pt x="2076" y="1790"/>
                  </a:cubicBezTo>
                  <a:lnTo>
                    <a:pt x="2398" y="1754"/>
                  </a:lnTo>
                  <a:lnTo>
                    <a:pt x="2971" y="1217"/>
                  </a:lnTo>
                  <a:cubicBezTo>
                    <a:pt x="3007" y="1217"/>
                    <a:pt x="3043" y="1217"/>
                    <a:pt x="3078" y="1217"/>
                  </a:cubicBezTo>
                  <a:cubicBezTo>
                    <a:pt x="3114" y="1217"/>
                    <a:pt x="3150" y="1253"/>
                    <a:pt x="3186" y="1289"/>
                  </a:cubicBezTo>
                  <a:lnTo>
                    <a:pt x="3186" y="1361"/>
                  </a:lnTo>
                  <a:cubicBezTo>
                    <a:pt x="2864" y="1540"/>
                    <a:pt x="2613" y="1826"/>
                    <a:pt x="2506" y="2184"/>
                  </a:cubicBezTo>
                  <a:cubicBezTo>
                    <a:pt x="2470" y="2291"/>
                    <a:pt x="2398" y="2363"/>
                    <a:pt x="2327" y="2434"/>
                  </a:cubicBezTo>
                  <a:cubicBezTo>
                    <a:pt x="2219" y="2542"/>
                    <a:pt x="2148" y="2649"/>
                    <a:pt x="2040" y="2721"/>
                  </a:cubicBezTo>
                  <a:cubicBezTo>
                    <a:pt x="2076" y="2792"/>
                    <a:pt x="2112" y="2864"/>
                    <a:pt x="2148" y="2936"/>
                  </a:cubicBezTo>
                  <a:cubicBezTo>
                    <a:pt x="2398" y="3186"/>
                    <a:pt x="2434" y="3544"/>
                    <a:pt x="2255" y="3830"/>
                  </a:cubicBezTo>
                  <a:cubicBezTo>
                    <a:pt x="1969" y="4332"/>
                    <a:pt x="1539" y="4761"/>
                    <a:pt x="1038" y="5012"/>
                  </a:cubicBezTo>
                  <a:cubicBezTo>
                    <a:pt x="967" y="5012"/>
                    <a:pt x="895" y="4976"/>
                    <a:pt x="788" y="4976"/>
                  </a:cubicBezTo>
                  <a:cubicBezTo>
                    <a:pt x="1074" y="4725"/>
                    <a:pt x="1324" y="4511"/>
                    <a:pt x="1575" y="4260"/>
                  </a:cubicBezTo>
                  <a:cubicBezTo>
                    <a:pt x="1718" y="4117"/>
                    <a:pt x="1861" y="3938"/>
                    <a:pt x="1969" y="3723"/>
                  </a:cubicBezTo>
                  <a:cubicBezTo>
                    <a:pt x="2148" y="3544"/>
                    <a:pt x="2112" y="3258"/>
                    <a:pt x="1969" y="3079"/>
                  </a:cubicBezTo>
                  <a:cubicBezTo>
                    <a:pt x="1790" y="2936"/>
                    <a:pt x="1790" y="2685"/>
                    <a:pt x="1897" y="2542"/>
                  </a:cubicBezTo>
                  <a:cubicBezTo>
                    <a:pt x="1933" y="2434"/>
                    <a:pt x="1933" y="2327"/>
                    <a:pt x="1933" y="2220"/>
                  </a:cubicBezTo>
                  <a:lnTo>
                    <a:pt x="1718" y="2041"/>
                  </a:lnTo>
                  <a:cubicBezTo>
                    <a:pt x="1718" y="1898"/>
                    <a:pt x="1682" y="1754"/>
                    <a:pt x="1647" y="1647"/>
                  </a:cubicBezTo>
                  <a:cubicBezTo>
                    <a:pt x="1360" y="1361"/>
                    <a:pt x="1002" y="1611"/>
                    <a:pt x="716" y="1504"/>
                  </a:cubicBezTo>
                  <a:cubicBezTo>
                    <a:pt x="680" y="1468"/>
                    <a:pt x="644" y="1432"/>
                    <a:pt x="644" y="1396"/>
                  </a:cubicBezTo>
                  <a:cubicBezTo>
                    <a:pt x="609" y="1038"/>
                    <a:pt x="465" y="716"/>
                    <a:pt x="179" y="502"/>
                  </a:cubicBezTo>
                  <a:cubicBezTo>
                    <a:pt x="36" y="394"/>
                    <a:pt x="0" y="287"/>
                    <a:pt x="0" y="0"/>
                  </a:cubicBezTo>
                  <a:close/>
                  <a:moveTo>
                    <a:pt x="2005" y="2184"/>
                  </a:moveTo>
                  <a:cubicBezTo>
                    <a:pt x="2184" y="2148"/>
                    <a:pt x="2184" y="2148"/>
                    <a:pt x="2184" y="2005"/>
                  </a:cubicBezTo>
                  <a:cubicBezTo>
                    <a:pt x="2148" y="2041"/>
                    <a:pt x="2112" y="2076"/>
                    <a:pt x="2005" y="2184"/>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0"/>
            <p:cNvSpPr/>
            <p:nvPr/>
          </p:nvSpPr>
          <p:spPr>
            <a:xfrm>
              <a:off x="2309725" y="2480300"/>
              <a:ext cx="42100" cy="85925"/>
            </a:xfrm>
            <a:custGeom>
              <a:rect b="b" l="l" r="r" t="t"/>
              <a:pathLst>
                <a:path extrusionOk="0" h="3437" w="1684">
                  <a:moveTo>
                    <a:pt x="538" y="1003"/>
                  </a:moveTo>
                  <a:lnTo>
                    <a:pt x="1182" y="573"/>
                  </a:lnTo>
                  <a:cubicBezTo>
                    <a:pt x="1254" y="36"/>
                    <a:pt x="1290" y="1"/>
                    <a:pt x="1576" y="72"/>
                  </a:cubicBezTo>
                  <a:cubicBezTo>
                    <a:pt x="1683" y="502"/>
                    <a:pt x="1469" y="967"/>
                    <a:pt x="1039" y="1110"/>
                  </a:cubicBezTo>
                  <a:cubicBezTo>
                    <a:pt x="967" y="1647"/>
                    <a:pt x="896" y="2112"/>
                    <a:pt x="824" y="2614"/>
                  </a:cubicBezTo>
                  <a:cubicBezTo>
                    <a:pt x="824" y="2793"/>
                    <a:pt x="717" y="2972"/>
                    <a:pt x="610" y="3115"/>
                  </a:cubicBezTo>
                  <a:lnTo>
                    <a:pt x="252" y="3437"/>
                  </a:lnTo>
                  <a:lnTo>
                    <a:pt x="1" y="3258"/>
                  </a:lnTo>
                  <a:cubicBezTo>
                    <a:pt x="73" y="3150"/>
                    <a:pt x="144" y="3079"/>
                    <a:pt x="216" y="3007"/>
                  </a:cubicBezTo>
                  <a:cubicBezTo>
                    <a:pt x="395" y="2828"/>
                    <a:pt x="502" y="2578"/>
                    <a:pt x="538" y="2327"/>
                  </a:cubicBezTo>
                  <a:cubicBezTo>
                    <a:pt x="538" y="2220"/>
                    <a:pt x="538" y="2148"/>
                    <a:pt x="574" y="2041"/>
                  </a:cubicBezTo>
                  <a:cubicBezTo>
                    <a:pt x="681" y="1683"/>
                    <a:pt x="645" y="1325"/>
                    <a:pt x="538" y="100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0"/>
            <p:cNvSpPr/>
            <p:nvPr/>
          </p:nvSpPr>
          <p:spPr>
            <a:xfrm>
              <a:off x="1813075" y="2279850"/>
              <a:ext cx="136950" cy="29550"/>
            </a:xfrm>
            <a:custGeom>
              <a:rect b="b" l="l" r="r" t="t"/>
              <a:pathLst>
                <a:path extrusionOk="0" h="1182" w="5478">
                  <a:moveTo>
                    <a:pt x="5477" y="1146"/>
                  </a:moveTo>
                  <a:cubicBezTo>
                    <a:pt x="5263" y="1182"/>
                    <a:pt x="5048" y="1146"/>
                    <a:pt x="4869" y="1074"/>
                  </a:cubicBezTo>
                  <a:lnTo>
                    <a:pt x="4046" y="895"/>
                  </a:lnTo>
                  <a:cubicBezTo>
                    <a:pt x="3938" y="860"/>
                    <a:pt x="3867" y="824"/>
                    <a:pt x="3795" y="788"/>
                  </a:cubicBezTo>
                  <a:cubicBezTo>
                    <a:pt x="3437" y="645"/>
                    <a:pt x="3043" y="573"/>
                    <a:pt x="2650" y="609"/>
                  </a:cubicBezTo>
                  <a:cubicBezTo>
                    <a:pt x="2328" y="609"/>
                    <a:pt x="2041" y="609"/>
                    <a:pt x="1970" y="215"/>
                  </a:cubicBezTo>
                  <a:cubicBezTo>
                    <a:pt x="1647" y="215"/>
                    <a:pt x="1289" y="251"/>
                    <a:pt x="1003" y="358"/>
                  </a:cubicBezTo>
                  <a:cubicBezTo>
                    <a:pt x="681" y="430"/>
                    <a:pt x="395" y="502"/>
                    <a:pt x="108" y="609"/>
                  </a:cubicBezTo>
                  <a:cubicBezTo>
                    <a:pt x="1" y="537"/>
                    <a:pt x="1" y="430"/>
                    <a:pt x="72" y="358"/>
                  </a:cubicBezTo>
                  <a:cubicBezTo>
                    <a:pt x="216" y="251"/>
                    <a:pt x="359" y="180"/>
                    <a:pt x="538" y="180"/>
                  </a:cubicBezTo>
                  <a:cubicBezTo>
                    <a:pt x="1075" y="180"/>
                    <a:pt x="1612" y="108"/>
                    <a:pt x="2149" y="1"/>
                  </a:cubicBezTo>
                  <a:cubicBezTo>
                    <a:pt x="2220" y="144"/>
                    <a:pt x="2292" y="251"/>
                    <a:pt x="2399" y="394"/>
                  </a:cubicBezTo>
                  <a:lnTo>
                    <a:pt x="2972" y="394"/>
                  </a:lnTo>
                  <a:cubicBezTo>
                    <a:pt x="3330" y="394"/>
                    <a:pt x="3724" y="430"/>
                    <a:pt x="4081" y="573"/>
                  </a:cubicBezTo>
                  <a:cubicBezTo>
                    <a:pt x="4475" y="716"/>
                    <a:pt x="4869" y="824"/>
                    <a:pt x="5299" y="931"/>
                  </a:cubicBezTo>
                  <a:cubicBezTo>
                    <a:pt x="5370" y="967"/>
                    <a:pt x="5477" y="1003"/>
                    <a:pt x="5477" y="114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0"/>
            <p:cNvSpPr/>
            <p:nvPr/>
          </p:nvSpPr>
          <p:spPr>
            <a:xfrm>
              <a:off x="2307950" y="2175150"/>
              <a:ext cx="25075" cy="102925"/>
            </a:xfrm>
            <a:custGeom>
              <a:rect b="b" l="l" r="r" t="t"/>
              <a:pathLst>
                <a:path extrusionOk="0" h="4117" w="1003">
                  <a:moveTo>
                    <a:pt x="215" y="1862"/>
                  </a:moveTo>
                  <a:cubicBezTo>
                    <a:pt x="394" y="1969"/>
                    <a:pt x="502" y="2077"/>
                    <a:pt x="645" y="2148"/>
                  </a:cubicBezTo>
                  <a:cubicBezTo>
                    <a:pt x="859" y="2291"/>
                    <a:pt x="1003" y="2542"/>
                    <a:pt x="967" y="2828"/>
                  </a:cubicBezTo>
                  <a:cubicBezTo>
                    <a:pt x="931" y="3115"/>
                    <a:pt x="895" y="3401"/>
                    <a:pt x="824" y="3687"/>
                  </a:cubicBezTo>
                  <a:cubicBezTo>
                    <a:pt x="788" y="3831"/>
                    <a:pt x="716" y="3938"/>
                    <a:pt x="645" y="4045"/>
                  </a:cubicBezTo>
                  <a:cubicBezTo>
                    <a:pt x="609" y="4081"/>
                    <a:pt x="502" y="4081"/>
                    <a:pt x="430" y="4117"/>
                  </a:cubicBezTo>
                  <a:cubicBezTo>
                    <a:pt x="358" y="3938"/>
                    <a:pt x="430" y="3795"/>
                    <a:pt x="466" y="3687"/>
                  </a:cubicBezTo>
                  <a:cubicBezTo>
                    <a:pt x="537" y="3365"/>
                    <a:pt x="609" y="3043"/>
                    <a:pt x="681" y="2721"/>
                  </a:cubicBezTo>
                  <a:cubicBezTo>
                    <a:pt x="716" y="2435"/>
                    <a:pt x="573" y="2148"/>
                    <a:pt x="287" y="2077"/>
                  </a:cubicBezTo>
                  <a:lnTo>
                    <a:pt x="108" y="1969"/>
                  </a:lnTo>
                  <a:cubicBezTo>
                    <a:pt x="36" y="1862"/>
                    <a:pt x="36" y="1647"/>
                    <a:pt x="108" y="1540"/>
                  </a:cubicBezTo>
                  <a:cubicBezTo>
                    <a:pt x="144" y="1468"/>
                    <a:pt x="215" y="1432"/>
                    <a:pt x="215" y="1361"/>
                  </a:cubicBezTo>
                  <a:cubicBezTo>
                    <a:pt x="358" y="1182"/>
                    <a:pt x="287" y="931"/>
                    <a:pt x="108" y="788"/>
                  </a:cubicBezTo>
                  <a:lnTo>
                    <a:pt x="0" y="645"/>
                  </a:lnTo>
                  <a:cubicBezTo>
                    <a:pt x="36" y="180"/>
                    <a:pt x="179" y="1"/>
                    <a:pt x="466" y="180"/>
                  </a:cubicBezTo>
                  <a:lnTo>
                    <a:pt x="323" y="537"/>
                  </a:lnTo>
                  <a:cubicBezTo>
                    <a:pt x="323" y="573"/>
                    <a:pt x="358" y="609"/>
                    <a:pt x="358" y="645"/>
                  </a:cubicBezTo>
                  <a:cubicBezTo>
                    <a:pt x="609" y="860"/>
                    <a:pt x="645" y="1253"/>
                    <a:pt x="394" y="1540"/>
                  </a:cubicBezTo>
                  <a:cubicBezTo>
                    <a:pt x="323" y="1647"/>
                    <a:pt x="287" y="1754"/>
                    <a:pt x="215" y="1862"/>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0"/>
            <p:cNvSpPr/>
            <p:nvPr/>
          </p:nvSpPr>
          <p:spPr>
            <a:xfrm>
              <a:off x="2196975" y="2442725"/>
              <a:ext cx="26875" cy="83250"/>
            </a:xfrm>
            <a:custGeom>
              <a:rect b="b" l="l" r="r" t="t"/>
              <a:pathLst>
                <a:path extrusionOk="0" h="3330" w="1075">
                  <a:moveTo>
                    <a:pt x="1" y="2148"/>
                  </a:moveTo>
                  <a:cubicBezTo>
                    <a:pt x="108" y="1826"/>
                    <a:pt x="216" y="1575"/>
                    <a:pt x="323" y="1289"/>
                  </a:cubicBezTo>
                  <a:lnTo>
                    <a:pt x="1" y="1074"/>
                  </a:lnTo>
                  <a:cubicBezTo>
                    <a:pt x="72" y="716"/>
                    <a:pt x="144" y="358"/>
                    <a:pt x="216" y="0"/>
                  </a:cubicBezTo>
                  <a:cubicBezTo>
                    <a:pt x="466" y="215"/>
                    <a:pt x="574" y="537"/>
                    <a:pt x="430" y="859"/>
                  </a:cubicBezTo>
                  <a:lnTo>
                    <a:pt x="681" y="1110"/>
                  </a:lnTo>
                  <a:cubicBezTo>
                    <a:pt x="717" y="1504"/>
                    <a:pt x="466" y="1754"/>
                    <a:pt x="395" y="2076"/>
                  </a:cubicBezTo>
                  <a:cubicBezTo>
                    <a:pt x="753" y="2398"/>
                    <a:pt x="1003" y="2828"/>
                    <a:pt x="1075" y="3293"/>
                  </a:cubicBezTo>
                  <a:cubicBezTo>
                    <a:pt x="932" y="3329"/>
                    <a:pt x="824" y="3222"/>
                    <a:pt x="753" y="3114"/>
                  </a:cubicBezTo>
                  <a:cubicBezTo>
                    <a:pt x="717" y="3043"/>
                    <a:pt x="681" y="2935"/>
                    <a:pt x="681" y="2864"/>
                  </a:cubicBezTo>
                  <a:cubicBezTo>
                    <a:pt x="609" y="2649"/>
                    <a:pt x="466" y="2506"/>
                    <a:pt x="287" y="2398"/>
                  </a:cubicBezTo>
                  <a:cubicBezTo>
                    <a:pt x="180" y="2327"/>
                    <a:pt x="72" y="2255"/>
                    <a:pt x="1" y="2148"/>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0"/>
            <p:cNvSpPr/>
            <p:nvPr/>
          </p:nvSpPr>
          <p:spPr>
            <a:xfrm>
              <a:off x="2118225" y="2356800"/>
              <a:ext cx="61775" cy="68050"/>
            </a:xfrm>
            <a:custGeom>
              <a:rect b="b" l="l" r="r" t="t"/>
              <a:pathLst>
                <a:path extrusionOk="0" h="2722" w="2471">
                  <a:moveTo>
                    <a:pt x="216" y="37"/>
                  </a:moveTo>
                  <a:cubicBezTo>
                    <a:pt x="395" y="37"/>
                    <a:pt x="466" y="144"/>
                    <a:pt x="466" y="287"/>
                  </a:cubicBezTo>
                  <a:cubicBezTo>
                    <a:pt x="466" y="430"/>
                    <a:pt x="466" y="609"/>
                    <a:pt x="430" y="788"/>
                  </a:cubicBezTo>
                  <a:lnTo>
                    <a:pt x="932" y="1361"/>
                  </a:lnTo>
                  <a:lnTo>
                    <a:pt x="1755" y="1683"/>
                  </a:lnTo>
                  <a:cubicBezTo>
                    <a:pt x="2184" y="1826"/>
                    <a:pt x="2471" y="2256"/>
                    <a:pt x="2399" y="2721"/>
                  </a:cubicBezTo>
                  <a:cubicBezTo>
                    <a:pt x="2292" y="2578"/>
                    <a:pt x="2220" y="2471"/>
                    <a:pt x="2113" y="2363"/>
                  </a:cubicBezTo>
                  <a:cubicBezTo>
                    <a:pt x="2005" y="2149"/>
                    <a:pt x="1791" y="2005"/>
                    <a:pt x="1576" y="1934"/>
                  </a:cubicBezTo>
                  <a:cubicBezTo>
                    <a:pt x="1361" y="1862"/>
                    <a:pt x="1111" y="1791"/>
                    <a:pt x="932" y="1719"/>
                  </a:cubicBezTo>
                  <a:cubicBezTo>
                    <a:pt x="788" y="1647"/>
                    <a:pt x="645" y="1576"/>
                    <a:pt x="574" y="1468"/>
                  </a:cubicBezTo>
                  <a:cubicBezTo>
                    <a:pt x="430" y="1289"/>
                    <a:pt x="287" y="1111"/>
                    <a:pt x="72" y="1003"/>
                  </a:cubicBezTo>
                  <a:cubicBezTo>
                    <a:pt x="72" y="1003"/>
                    <a:pt x="37" y="932"/>
                    <a:pt x="1" y="896"/>
                  </a:cubicBezTo>
                  <a:lnTo>
                    <a:pt x="251" y="1"/>
                  </a:ln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0"/>
            <p:cNvSpPr/>
            <p:nvPr/>
          </p:nvSpPr>
          <p:spPr>
            <a:xfrm>
              <a:off x="2118225" y="2301325"/>
              <a:ext cx="59100" cy="56400"/>
            </a:xfrm>
            <a:custGeom>
              <a:rect b="b" l="l" r="r" t="t"/>
              <a:pathLst>
                <a:path extrusionOk="0" h="2256" w="2364">
                  <a:moveTo>
                    <a:pt x="251" y="2256"/>
                  </a:moveTo>
                  <a:cubicBezTo>
                    <a:pt x="72" y="2148"/>
                    <a:pt x="1" y="1934"/>
                    <a:pt x="108" y="1755"/>
                  </a:cubicBezTo>
                  <a:cubicBezTo>
                    <a:pt x="180" y="1611"/>
                    <a:pt x="251" y="1432"/>
                    <a:pt x="323" y="1289"/>
                  </a:cubicBezTo>
                  <a:cubicBezTo>
                    <a:pt x="395" y="1218"/>
                    <a:pt x="466" y="1146"/>
                    <a:pt x="574" y="1110"/>
                  </a:cubicBezTo>
                  <a:cubicBezTo>
                    <a:pt x="1003" y="895"/>
                    <a:pt x="1433" y="609"/>
                    <a:pt x="1791" y="287"/>
                  </a:cubicBezTo>
                  <a:cubicBezTo>
                    <a:pt x="1898" y="180"/>
                    <a:pt x="2041" y="108"/>
                    <a:pt x="2149" y="36"/>
                  </a:cubicBezTo>
                  <a:cubicBezTo>
                    <a:pt x="2220" y="1"/>
                    <a:pt x="2292" y="36"/>
                    <a:pt x="2363" y="72"/>
                  </a:cubicBezTo>
                  <a:cubicBezTo>
                    <a:pt x="1898" y="681"/>
                    <a:pt x="1290" y="1146"/>
                    <a:pt x="574" y="1468"/>
                  </a:cubicBezTo>
                  <a:cubicBezTo>
                    <a:pt x="466" y="1719"/>
                    <a:pt x="323" y="1969"/>
                    <a:pt x="216" y="225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0"/>
            <p:cNvSpPr/>
            <p:nvPr/>
          </p:nvSpPr>
          <p:spPr>
            <a:xfrm>
              <a:off x="1637700" y="2731750"/>
              <a:ext cx="36700" cy="32250"/>
            </a:xfrm>
            <a:custGeom>
              <a:rect b="b" l="l" r="r" t="t"/>
              <a:pathLst>
                <a:path extrusionOk="0" h="1290" w="1468">
                  <a:moveTo>
                    <a:pt x="1468" y="788"/>
                  </a:moveTo>
                  <a:cubicBezTo>
                    <a:pt x="1432" y="1003"/>
                    <a:pt x="1289" y="1146"/>
                    <a:pt x="1110" y="1254"/>
                  </a:cubicBezTo>
                  <a:cubicBezTo>
                    <a:pt x="1002" y="1289"/>
                    <a:pt x="931" y="1289"/>
                    <a:pt x="823" y="1289"/>
                  </a:cubicBezTo>
                  <a:cubicBezTo>
                    <a:pt x="644" y="1182"/>
                    <a:pt x="430" y="1075"/>
                    <a:pt x="251" y="932"/>
                  </a:cubicBezTo>
                  <a:cubicBezTo>
                    <a:pt x="107" y="860"/>
                    <a:pt x="0" y="681"/>
                    <a:pt x="36" y="502"/>
                  </a:cubicBezTo>
                  <a:lnTo>
                    <a:pt x="322" y="502"/>
                  </a:lnTo>
                  <a:cubicBezTo>
                    <a:pt x="394" y="359"/>
                    <a:pt x="465" y="216"/>
                    <a:pt x="573" y="1"/>
                  </a:cubicBezTo>
                  <a:lnTo>
                    <a:pt x="752" y="323"/>
                  </a:lnTo>
                  <a:lnTo>
                    <a:pt x="1038" y="323"/>
                  </a:lnTo>
                  <a:lnTo>
                    <a:pt x="1253" y="681"/>
                  </a:ln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0"/>
            <p:cNvSpPr/>
            <p:nvPr/>
          </p:nvSpPr>
          <p:spPr>
            <a:xfrm>
              <a:off x="1892725" y="2133100"/>
              <a:ext cx="40300" cy="59075"/>
            </a:xfrm>
            <a:custGeom>
              <a:rect b="b" l="l" r="r" t="t"/>
              <a:pathLst>
                <a:path extrusionOk="0" h="2363" w="1612">
                  <a:moveTo>
                    <a:pt x="609" y="179"/>
                  </a:moveTo>
                  <a:lnTo>
                    <a:pt x="430" y="609"/>
                  </a:lnTo>
                  <a:cubicBezTo>
                    <a:pt x="860" y="859"/>
                    <a:pt x="860" y="859"/>
                    <a:pt x="895" y="1468"/>
                  </a:cubicBezTo>
                  <a:cubicBezTo>
                    <a:pt x="1110" y="1611"/>
                    <a:pt x="1468" y="1683"/>
                    <a:pt x="1540" y="2041"/>
                  </a:cubicBezTo>
                  <a:cubicBezTo>
                    <a:pt x="1540" y="2148"/>
                    <a:pt x="1611" y="2255"/>
                    <a:pt x="1468" y="2363"/>
                  </a:cubicBezTo>
                  <a:cubicBezTo>
                    <a:pt x="1397" y="2291"/>
                    <a:pt x="1325" y="2219"/>
                    <a:pt x="1289" y="2112"/>
                  </a:cubicBezTo>
                  <a:cubicBezTo>
                    <a:pt x="1218" y="2005"/>
                    <a:pt x="1110" y="1897"/>
                    <a:pt x="967" y="1826"/>
                  </a:cubicBezTo>
                  <a:cubicBezTo>
                    <a:pt x="645" y="1754"/>
                    <a:pt x="466" y="1432"/>
                    <a:pt x="573" y="1146"/>
                  </a:cubicBezTo>
                  <a:cubicBezTo>
                    <a:pt x="573" y="1110"/>
                    <a:pt x="573" y="1074"/>
                    <a:pt x="538" y="1002"/>
                  </a:cubicBezTo>
                  <a:cubicBezTo>
                    <a:pt x="430" y="967"/>
                    <a:pt x="323" y="931"/>
                    <a:pt x="215" y="895"/>
                  </a:cubicBezTo>
                  <a:cubicBezTo>
                    <a:pt x="72" y="895"/>
                    <a:pt x="1" y="716"/>
                    <a:pt x="36" y="609"/>
                  </a:cubicBezTo>
                  <a:cubicBezTo>
                    <a:pt x="108" y="430"/>
                    <a:pt x="215" y="251"/>
                    <a:pt x="323" y="108"/>
                  </a:cubicBezTo>
                  <a:cubicBezTo>
                    <a:pt x="394" y="0"/>
                    <a:pt x="502" y="36"/>
                    <a:pt x="609" y="179"/>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0"/>
            <p:cNvSpPr/>
            <p:nvPr/>
          </p:nvSpPr>
          <p:spPr>
            <a:xfrm>
              <a:off x="1707500" y="2222575"/>
              <a:ext cx="83225" cy="39400"/>
            </a:xfrm>
            <a:custGeom>
              <a:rect b="b" l="l" r="r" t="t"/>
              <a:pathLst>
                <a:path extrusionOk="0" h="1576" w="3329">
                  <a:moveTo>
                    <a:pt x="179" y="1576"/>
                  </a:moveTo>
                  <a:lnTo>
                    <a:pt x="0" y="1468"/>
                  </a:lnTo>
                  <a:cubicBezTo>
                    <a:pt x="0" y="1253"/>
                    <a:pt x="215" y="967"/>
                    <a:pt x="573" y="681"/>
                  </a:cubicBezTo>
                  <a:lnTo>
                    <a:pt x="1503" y="466"/>
                  </a:lnTo>
                  <a:cubicBezTo>
                    <a:pt x="1826" y="394"/>
                    <a:pt x="2148" y="287"/>
                    <a:pt x="2434" y="215"/>
                  </a:cubicBezTo>
                  <a:cubicBezTo>
                    <a:pt x="2720" y="108"/>
                    <a:pt x="3007" y="36"/>
                    <a:pt x="3329" y="1"/>
                  </a:cubicBezTo>
                  <a:cubicBezTo>
                    <a:pt x="2542" y="430"/>
                    <a:pt x="1682" y="752"/>
                    <a:pt x="823" y="89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0"/>
            <p:cNvSpPr/>
            <p:nvPr/>
          </p:nvSpPr>
          <p:spPr>
            <a:xfrm>
              <a:off x="1981325" y="2346075"/>
              <a:ext cx="71600" cy="23275"/>
            </a:xfrm>
            <a:custGeom>
              <a:rect b="b" l="l" r="r" t="t"/>
              <a:pathLst>
                <a:path extrusionOk="0" h="931" w="2864">
                  <a:moveTo>
                    <a:pt x="2828" y="466"/>
                  </a:moveTo>
                  <a:cubicBezTo>
                    <a:pt x="2792" y="466"/>
                    <a:pt x="2721" y="466"/>
                    <a:pt x="2649" y="466"/>
                  </a:cubicBezTo>
                  <a:cubicBezTo>
                    <a:pt x="2399" y="394"/>
                    <a:pt x="2148" y="430"/>
                    <a:pt x="1897" y="573"/>
                  </a:cubicBezTo>
                  <a:cubicBezTo>
                    <a:pt x="1754" y="645"/>
                    <a:pt x="1575" y="680"/>
                    <a:pt x="1396" y="752"/>
                  </a:cubicBezTo>
                  <a:lnTo>
                    <a:pt x="1110" y="394"/>
                  </a:lnTo>
                  <a:cubicBezTo>
                    <a:pt x="895" y="394"/>
                    <a:pt x="752" y="537"/>
                    <a:pt x="609" y="609"/>
                  </a:cubicBezTo>
                  <a:cubicBezTo>
                    <a:pt x="430" y="716"/>
                    <a:pt x="358" y="788"/>
                    <a:pt x="215" y="859"/>
                  </a:cubicBezTo>
                  <a:cubicBezTo>
                    <a:pt x="72" y="931"/>
                    <a:pt x="36" y="859"/>
                    <a:pt x="0" y="645"/>
                  </a:cubicBezTo>
                  <a:lnTo>
                    <a:pt x="609" y="287"/>
                  </a:lnTo>
                  <a:cubicBezTo>
                    <a:pt x="680" y="251"/>
                    <a:pt x="752" y="179"/>
                    <a:pt x="824" y="179"/>
                  </a:cubicBezTo>
                  <a:cubicBezTo>
                    <a:pt x="1038" y="0"/>
                    <a:pt x="1361" y="72"/>
                    <a:pt x="1504" y="287"/>
                  </a:cubicBezTo>
                  <a:lnTo>
                    <a:pt x="1611" y="394"/>
                  </a:lnTo>
                  <a:cubicBezTo>
                    <a:pt x="1790" y="322"/>
                    <a:pt x="1969" y="251"/>
                    <a:pt x="2148" y="215"/>
                  </a:cubicBezTo>
                  <a:cubicBezTo>
                    <a:pt x="2327" y="215"/>
                    <a:pt x="2506" y="215"/>
                    <a:pt x="2685" y="215"/>
                  </a:cubicBezTo>
                  <a:cubicBezTo>
                    <a:pt x="2757" y="215"/>
                    <a:pt x="2828" y="322"/>
                    <a:pt x="2864" y="358"/>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0"/>
            <p:cNvSpPr/>
            <p:nvPr/>
          </p:nvSpPr>
          <p:spPr>
            <a:xfrm>
              <a:off x="2052025" y="2514300"/>
              <a:ext cx="51925" cy="39400"/>
            </a:xfrm>
            <a:custGeom>
              <a:rect b="b" l="l" r="r" t="t"/>
              <a:pathLst>
                <a:path extrusionOk="0" h="1576" w="2077">
                  <a:moveTo>
                    <a:pt x="609" y="967"/>
                  </a:moveTo>
                  <a:cubicBezTo>
                    <a:pt x="430" y="1182"/>
                    <a:pt x="537" y="1433"/>
                    <a:pt x="358" y="1576"/>
                  </a:cubicBezTo>
                  <a:cubicBezTo>
                    <a:pt x="107" y="1397"/>
                    <a:pt x="0" y="1110"/>
                    <a:pt x="36" y="824"/>
                  </a:cubicBezTo>
                  <a:lnTo>
                    <a:pt x="251" y="860"/>
                  </a:lnTo>
                  <a:lnTo>
                    <a:pt x="823" y="752"/>
                  </a:lnTo>
                  <a:cubicBezTo>
                    <a:pt x="1110" y="717"/>
                    <a:pt x="1217" y="359"/>
                    <a:pt x="1575" y="359"/>
                  </a:cubicBezTo>
                  <a:lnTo>
                    <a:pt x="1861" y="1"/>
                  </a:lnTo>
                  <a:cubicBezTo>
                    <a:pt x="2040" y="72"/>
                    <a:pt x="2076" y="180"/>
                    <a:pt x="2005" y="287"/>
                  </a:cubicBezTo>
                  <a:cubicBezTo>
                    <a:pt x="1861" y="466"/>
                    <a:pt x="1754" y="645"/>
                    <a:pt x="1611" y="824"/>
                  </a:cubicBezTo>
                  <a:lnTo>
                    <a:pt x="1289" y="824"/>
                  </a:lnTo>
                  <a:cubicBezTo>
                    <a:pt x="1074" y="931"/>
                    <a:pt x="895" y="1146"/>
                    <a:pt x="609" y="967"/>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0"/>
            <p:cNvSpPr/>
            <p:nvPr/>
          </p:nvSpPr>
          <p:spPr>
            <a:xfrm>
              <a:off x="1861400" y="2354125"/>
              <a:ext cx="19725" cy="67150"/>
            </a:xfrm>
            <a:custGeom>
              <a:rect b="b" l="l" r="r" t="t"/>
              <a:pathLst>
                <a:path extrusionOk="0" h="2686" w="789">
                  <a:moveTo>
                    <a:pt x="788" y="2614"/>
                  </a:moveTo>
                  <a:cubicBezTo>
                    <a:pt x="574" y="2685"/>
                    <a:pt x="502" y="2685"/>
                    <a:pt x="466" y="2542"/>
                  </a:cubicBezTo>
                  <a:cubicBezTo>
                    <a:pt x="359" y="2363"/>
                    <a:pt x="287" y="2148"/>
                    <a:pt x="251" y="1933"/>
                  </a:cubicBezTo>
                  <a:cubicBezTo>
                    <a:pt x="216" y="1790"/>
                    <a:pt x="180" y="1647"/>
                    <a:pt x="108" y="1504"/>
                  </a:cubicBezTo>
                  <a:cubicBezTo>
                    <a:pt x="37" y="1289"/>
                    <a:pt x="1" y="1039"/>
                    <a:pt x="37" y="824"/>
                  </a:cubicBezTo>
                  <a:cubicBezTo>
                    <a:pt x="72" y="537"/>
                    <a:pt x="180" y="251"/>
                    <a:pt x="359" y="0"/>
                  </a:cubicBezTo>
                  <a:cubicBezTo>
                    <a:pt x="395" y="72"/>
                    <a:pt x="395" y="144"/>
                    <a:pt x="430" y="215"/>
                  </a:cubicBezTo>
                  <a:cubicBezTo>
                    <a:pt x="430" y="430"/>
                    <a:pt x="395" y="681"/>
                    <a:pt x="359" y="860"/>
                  </a:cubicBezTo>
                  <a:cubicBezTo>
                    <a:pt x="359" y="1003"/>
                    <a:pt x="359" y="1146"/>
                    <a:pt x="430" y="1289"/>
                  </a:cubicBezTo>
                  <a:cubicBezTo>
                    <a:pt x="502" y="1468"/>
                    <a:pt x="538" y="1683"/>
                    <a:pt x="574" y="1862"/>
                  </a:cubicBezTo>
                  <a:cubicBezTo>
                    <a:pt x="645" y="2112"/>
                    <a:pt x="717" y="2363"/>
                    <a:pt x="788" y="2614"/>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0"/>
            <p:cNvSpPr/>
            <p:nvPr/>
          </p:nvSpPr>
          <p:spPr>
            <a:xfrm>
              <a:off x="1683325" y="2434675"/>
              <a:ext cx="65350" cy="49225"/>
            </a:xfrm>
            <a:custGeom>
              <a:rect b="b" l="l" r="r" t="t"/>
              <a:pathLst>
                <a:path extrusionOk="0" h="1969" w="2614">
                  <a:moveTo>
                    <a:pt x="2614" y="251"/>
                  </a:moveTo>
                  <a:cubicBezTo>
                    <a:pt x="2542" y="322"/>
                    <a:pt x="2399" y="358"/>
                    <a:pt x="2291" y="322"/>
                  </a:cubicBezTo>
                  <a:cubicBezTo>
                    <a:pt x="2113" y="251"/>
                    <a:pt x="1898" y="251"/>
                    <a:pt x="1719" y="394"/>
                  </a:cubicBezTo>
                  <a:cubicBezTo>
                    <a:pt x="1611" y="465"/>
                    <a:pt x="1468" y="537"/>
                    <a:pt x="1325" y="573"/>
                  </a:cubicBezTo>
                  <a:cubicBezTo>
                    <a:pt x="824" y="716"/>
                    <a:pt x="466" y="1110"/>
                    <a:pt x="359" y="1611"/>
                  </a:cubicBezTo>
                  <a:cubicBezTo>
                    <a:pt x="323" y="1682"/>
                    <a:pt x="323" y="1790"/>
                    <a:pt x="287" y="1861"/>
                  </a:cubicBezTo>
                  <a:cubicBezTo>
                    <a:pt x="287" y="1897"/>
                    <a:pt x="215" y="1933"/>
                    <a:pt x="180" y="1969"/>
                  </a:cubicBezTo>
                  <a:cubicBezTo>
                    <a:pt x="36" y="1969"/>
                    <a:pt x="1" y="1861"/>
                    <a:pt x="36" y="1754"/>
                  </a:cubicBezTo>
                  <a:cubicBezTo>
                    <a:pt x="144" y="1145"/>
                    <a:pt x="538" y="644"/>
                    <a:pt x="1110" y="430"/>
                  </a:cubicBezTo>
                  <a:cubicBezTo>
                    <a:pt x="1325" y="322"/>
                    <a:pt x="1540" y="251"/>
                    <a:pt x="1755" y="143"/>
                  </a:cubicBezTo>
                  <a:cubicBezTo>
                    <a:pt x="2041" y="0"/>
                    <a:pt x="2363" y="36"/>
                    <a:pt x="2614" y="25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0"/>
            <p:cNvSpPr/>
            <p:nvPr/>
          </p:nvSpPr>
          <p:spPr>
            <a:xfrm>
              <a:off x="2050225" y="2241375"/>
              <a:ext cx="73400" cy="25975"/>
            </a:xfrm>
            <a:custGeom>
              <a:rect b="b" l="l" r="r" t="t"/>
              <a:pathLst>
                <a:path extrusionOk="0" h="1039" w="2936">
                  <a:moveTo>
                    <a:pt x="2936" y="1003"/>
                  </a:moveTo>
                  <a:cubicBezTo>
                    <a:pt x="2792" y="1038"/>
                    <a:pt x="2614" y="1003"/>
                    <a:pt x="2506" y="895"/>
                  </a:cubicBezTo>
                  <a:cubicBezTo>
                    <a:pt x="2184" y="645"/>
                    <a:pt x="1862" y="501"/>
                    <a:pt x="1504" y="394"/>
                  </a:cubicBezTo>
                  <a:cubicBezTo>
                    <a:pt x="1253" y="287"/>
                    <a:pt x="931" y="287"/>
                    <a:pt x="681" y="430"/>
                  </a:cubicBezTo>
                  <a:cubicBezTo>
                    <a:pt x="609" y="466"/>
                    <a:pt x="502" y="501"/>
                    <a:pt x="394" y="537"/>
                  </a:cubicBezTo>
                  <a:cubicBezTo>
                    <a:pt x="179" y="466"/>
                    <a:pt x="144" y="251"/>
                    <a:pt x="1" y="108"/>
                  </a:cubicBezTo>
                  <a:cubicBezTo>
                    <a:pt x="215" y="36"/>
                    <a:pt x="323" y="215"/>
                    <a:pt x="502" y="323"/>
                  </a:cubicBezTo>
                  <a:cubicBezTo>
                    <a:pt x="1074" y="0"/>
                    <a:pt x="1790" y="36"/>
                    <a:pt x="2327" y="394"/>
                  </a:cubicBezTo>
                  <a:cubicBezTo>
                    <a:pt x="2614" y="501"/>
                    <a:pt x="2864" y="645"/>
                    <a:pt x="2936" y="100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0"/>
            <p:cNvSpPr/>
            <p:nvPr/>
          </p:nvSpPr>
          <p:spPr>
            <a:xfrm>
              <a:off x="1753125" y="2168000"/>
              <a:ext cx="86825" cy="23275"/>
            </a:xfrm>
            <a:custGeom>
              <a:rect b="b" l="l" r="r" t="t"/>
              <a:pathLst>
                <a:path extrusionOk="0" h="931" w="3473">
                  <a:moveTo>
                    <a:pt x="1" y="716"/>
                  </a:moveTo>
                  <a:cubicBezTo>
                    <a:pt x="215" y="394"/>
                    <a:pt x="573" y="143"/>
                    <a:pt x="967" y="36"/>
                  </a:cubicBezTo>
                  <a:cubicBezTo>
                    <a:pt x="1003" y="0"/>
                    <a:pt x="1039" y="0"/>
                    <a:pt x="1110" y="36"/>
                  </a:cubicBezTo>
                  <a:cubicBezTo>
                    <a:pt x="1504" y="215"/>
                    <a:pt x="1862" y="36"/>
                    <a:pt x="2256" y="36"/>
                  </a:cubicBezTo>
                  <a:cubicBezTo>
                    <a:pt x="2327" y="36"/>
                    <a:pt x="2399" y="0"/>
                    <a:pt x="2506" y="0"/>
                  </a:cubicBezTo>
                  <a:cubicBezTo>
                    <a:pt x="2757" y="251"/>
                    <a:pt x="3115" y="430"/>
                    <a:pt x="3473" y="501"/>
                  </a:cubicBezTo>
                  <a:cubicBezTo>
                    <a:pt x="3330" y="573"/>
                    <a:pt x="3258" y="645"/>
                    <a:pt x="3222" y="645"/>
                  </a:cubicBezTo>
                  <a:cubicBezTo>
                    <a:pt x="3043" y="609"/>
                    <a:pt x="2900" y="537"/>
                    <a:pt x="2757" y="430"/>
                  </a:cubicBezTo>
                  <a:cubicBezTo>
                    <a:pt x="2399" y="215"/>
                    <a:pt x="2005" y="108"/>
                    <a:pt x="1611" y="215"/>
                  </a:cubicBezTo>
                  <a:cubicBezTo>
                    <a:pt x="1468" y="251"/>
                    <a:pt x="1325" y="251"/>
                    <a:pt x="1218" y="251"/>
                  </a:cubicBezTo>
                  <a:cubicBezTo>
                    <a:pt x="895" y="215"/>
                    <a:pt x="573" y="430"/>
                    <a:pt x="466" y="716"/>
                  </a:cubicBezTo>
                  <a:cubicBezTo>
                    <a:pt x="430" y="788"/>
                    <a:pt x="359" y="823"/>
                    <a:pt x="323" y="859"/>
                  </a:cubicBezTo>
                  <a:cubicBezTo>
                    <a:pt x="215" y="931"/>
                    <a:pt x="144" y="895"/>
                    <a:pt x="1" y="71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0"/>
            <p:cNvSpPr/>
            <p:nvPr/>
          </p:nvSpPr>
          <p:spPr>
            <a:xfrm>
              <a:off x="1767450" y="2321900"/>
              <a:ext cx="85025" cy="13450"/>
            </a:xfrm>
            <a:custGeom>
              <a:rect b="b" l="l" r="r" t="t"/>
              <a:pathLst>
                <a:path extrusionOk="0" h="538" w="3401">
                  <a:moveTo>
                    <a:pt x="0" y="216"/>
                  </a:moveTo>
                  <a:lnTo>
                    <a:pt x="430" y="1"/>
                  </a:lnTo>
                  <a:cubicBezTo>
                    <a:pt x="680" y="287"/>
                    <a:pt x="1110" y="359"/>
                    <a:pt x="1432" y="216"/>
                  </a:cubicBezTo>
                  <a:cubicBezTo>
                    <a:pt x="1790" y="144"/>
                    <a:pt x="2148" y="144"/>
                    <a:pt x="2506" y="216"/>
                  </a:cubicBezTo>
                  <a:cubicBezTo>
                    <a:pt x="2828" y="251"/>
                    <a:pt x="3114" y="359"/>
                    <a:pt x="3401" y="430"/>
                  </a:cubicBezTo>
                  <a:cubicBezTo>
                    <a:pt x="3293" y="502"/>
                    <a:pt x="3222" y="538"/>
                    <a:pt x="3186" y="538"/>
                  </a:cubicBezTo>
                  <a:cubicBezTo>
                    <a:pt x="2971" y="538"/>
                    <a:pt x="2757" y="466"/>
                    <a:pt x="2506" y="466"/>
                  </a:cubicBezTo>
                  <a:cubicBezTo>
                    <a:pt x="2148" y="395"/>
                    <a:pt x="1790" y="430"/>
                    <a:pt x="1432" y="502"/>
                  </a:cubicBezTo>
                  <a:cubicBezTo>
                    <a:pt x="1217" y="538"/>
                    <a:pt x="1003" y="538"/>
                    <a:pt x="788" y="538"/>
                  </a:cubicBezTo>
                  <a:cubicBezTo>
                    <a:pt x="680" y="538"/>
                    <a:pt x="609" y="502"/>
                    <a:pt x="537" y="466"/>
                  </a:cubicBezTo>
                  <a:cubicBezTo>
                    <a:pt x="394" y="323"/>
                    <a:pt x="179" y="251"/>
                    <a:pt x="0" y="21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0"/>
            <p:cNvSpPr/>
            <p:nvPr/>
          </p:nvSpPr>
          <p:spPr>
            <a:xfrm>
              <a:off x="2267675" y="2308475"/>
              <a:ext cx="76100" cy="38525"/>
            </a:xfrm>
            <a:custGeom>
              <a:rect b="b" l="l" r="r" t="t"/>
              <a:pathLst>
                <a:path extrusionOk="0" h="1541" w="3044">
                  <a:moveTo>
                    <a:pt x="3043" y="1"/>
                  </a:moveTo>
                  <a:cubicBezTo>
                    <a:pt x="2900" y="252"/>
                    <a:pt x="2649" y="287"/>
                    <a:pt x="2506" y="395"/>
                  </a:cubicBezTo>
                  <a:cubicBezTo>
                    <a:pt x="2327" y="502"/>
                    <a:pt x="2113" y="609"/>
                    <a:pt x="1934" y="753"/>
                  </a:cubicBezTo>
                  <a:cubicBezTo>
                    <a:pt x="1934" y="824"/>
                    <a:pt x="1934" y="896"/>
                    <a:pt x="1898" y="1003"/>
                  </a:cubicBezTo>
                  <a:cubicBezTo>
                    <a:pt x="1898" y="1325"/>
                    <a:pt x="1540" y="1540"/>
                    <a:pt x="1218" y="1397"/>
                  </a:cubicBezTo>
                  <a:cubicBezTo>
                    <a:pt x="1003" y="1325"/>
                    <a:pt x="788" y="1254"/>
                    <a:pt x="573" y="1182"/>
                  </a:cubicBezTo>
                  <a:cubicBezTo>
                    <a:pt x="430" y="1111"/>
                    <a:pt x="287" y="1075"/>
                    <a:pt x="180" y="1039"/>
                  </a:cubicBezTo>
                  <a:cubicBezTo>
                    <a:pt x="108" y="1039"/>
                    <a:pt x="108" y="967"/>
                    <a:pt x="1" y="896"/>
                  </a:cubicBezTo>
                  <a:cubicBezTo>
                    <a:pt x="72" y="860"/>
                    <a:pt x="144" y="860"/>
                    <a:pt x="251" y="860"/>
                  </a:cubicBezTo>
                  <a:cubicBezTo>
                    <a:pt x="430" y="896"/>
                    <a:pt x="609" y="967"/>
                    <a:pt x="824" y="1003"/>
                  </a:cubicBezTo>
                  <a:cubicBezTo>
                    <a:pt x="931" y="1039"/>
                    <a:pt x="1039" y="1111"/>
                    <a:pt x="1146" y="1146"/>
                  </a:cubicBezTo>
                  <a:cubicBezTo>
                    <a:pt x="1397" y="1218"/>
                    <a:pt x="1504" y="1182"/>
                    <a:pt x="1647" y="932"/>
                  </a:cubicBezTo>
                  <a:cubicBezTo>
                    <a:pt x="1934" y="430"/>
                    <a:pt x="2435" y="73"/>
                    <a:pt x="3043"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0"/>
            <p:cNvSpPr/>
            <p:nvPr/>
          </p:nvSpPr>
          <p:spPr>
            <a:xfrm>
              <a:off x="1975950" y="2228850"/>
              <a:ext cx="63550" cy="26875"/>
            </a:xfrm>
            <a:custGeom>
              <a:rect b="b" l="l" r="r" t="t"/>
              <a:pathLst>
                <a:path extrusionOk="0" h="1075" w="2542">
                  <a:moveTo>
                    <a:pt x="2542" y="573"/>
                  </a:moveTo>
                  <a:cubicBezTo>
                    <a:pt x="2435" y="645"/>
                    <a:pt x="2291" y="609"/>
                    <a:pt x="2256" y="501"/>
                  </a:cubicBezTo>
                  <a:cubicBezTo>
                    <a:pt x="2077" y="251"/>
                    <a:pt x="1826" y="287"/>
                    <a:pt x="1540" y="358"/>
                  </a:cubicBezTo>
                  <a:cubicBezTo>
                    <a:pt x="1468" y="394"/>
                    <a:pt x="1432" y="430"/>
                    <a:pt x="1361" y="430"/>
                  </a:cubicBezTo>
                  <a:cubicBezTo>
                    <a:pt x="1039" y="466"/>
                    <a:pt x="752" y="609"/>
                    <a:pt x="537" y="859"/>
                  </a:cubicBezTo>
                  <a:cubicBezTo>
                    <a:pt x="430" y="931"/>
                    <a:pt x="358" y="1074"/>
                    <a:pt x="180" y="1038"/>
                  </a:cubicBezTo>
                  <a:cubicBezTo>
                    <a:pt x="1" y="967"/>
                    <a:pt x="108" y="788"/>
                    <a:pt x="180" y="645"/>
                  </a:cubicBezTo>
                  <a:cubicBezTo>
                    <a:pt x="287" y="609"/>
                    <a:pt x="430" y="609"/>
                    <a:pt x="502" y="537"/>
                  </a:cubicBezTo>
                  <a:cubicBezTo>
                    <a:pt x="860" y="143"/>
                    <a:pt x="1325" y="179"/>
                    <a:pt x="1790" y="72"/>
                  </a:cubicBezTo>
                  <a:cubicBezTo>
                    <a:pt x="2256" y="0"/>
                    <a:pt x="2363" y="179"/>
                    <a:pt x="2542" y="57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0"/>
            <p:cNvSpPr/>
            <p:nvPr/>
          </p:nvSpPr>
          <p:spPr>
            <a:xfrm>
              <a:off x="2018900" y="2106250"/>
              <a:ext cx="41200" cy="18825"/>
            </a:xfrm>
            <a:custGeom>
              <a:rect b="b" l="l" r="r" t="t"/>
              <a:pathLst>
                <a:path extrusionOk="0" h="753" w="1648">
                  <a:moveTo>
                    <a:pt x="1647" y="323"/>
                  </a:moveTo>
                  <a:cubicBezTo>
                    <a:pt x="1576" y="537"/>
                    <a:pt x="1397" y="752"/>
                    <a:pt x="1146" y="752"/>
                  </a:cubicBezTo>
                  <a:cubicBezTo>
                    <a:pt x="1003" y="609"/>
                    <a:pt x="1110" y="537"/>
                    <a:pt x="1182" y="466"/>
                  </a:cubicBezTo>
                  <a:lnTo>
                    <a:pt x="1397" y="287"/>
                  </a:lnTo>
                  <a:cubicBezTo>
                    <a:pt x="1289" y="179"/>
                    <a:pt x="1218" y="251"/>
                    <a:pt x="1146" y="287"/>
                  </a:cubicBezTo>
                  <a:cubicBezTo>
                    <a:pt x="896" y="430"/>
                    <a:pt x="645" y="537"/>
                    <a:pt x="359" y="645"/>
                  </a:cubicBezTo>
                  <a:cubicBezTo>
                    <a:pt x="215" y="716"/>
                    <a:pt x="215" y="716"/>
                    <a:pt x="1" y="609"/>
                  </a:cubicBezTo>
                  <a:cubicBezTo>
                    <a:pt x="36" y="537"/>
                    <a:pt x="72" y="466"/>
                    <a:pt x="108" y="466"/>
                  </a:cubicBezTo>
                  <a:cubicBezTo>
                    <a:pt x="538" y="251"/>
                    <a:pt x="967" y="72"/>
                    <a:pt x="1432" y="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0"/>
            <p:cNvSpPr/>
            <p:nvPr/>
          </p:nvSpPr>
          <p:spPr>
            <a:xfrm>
              <a:off x="2344625" y="2652125"/>
              <a:ext cx="34925" cy="22375"/>
            </a:xfrm>
            <a:custGeom>
              <a:rect b="b" l="l" r="r" t="t"/>
              <a:pathLst>
                <a:path extrusionOk="0" h="895" w="1397">
                  <a:moveTo>
                    <a:pt x="431" y="322"/>
                  </a:moveTo>
                  <a:cubicBezTo>
                    <a:pt x="502" y="215"/>
                    <a:pt x="538" y="108"/>
                    <a:pt x="574" y="0"/>
                  </a:cubicBezTo>
                  <a:cubicBezTo>
                    <a:pt x="824" y="0"/>
                    <a:pt x="967" y="286"/>
                    <a:pt x="1218" y="179"/>
                  </a:cubicBezTo>
                  <a:cubicBezTo>
                    <a:pt x="1397" y="465"/>
                    <a:pt x="1397" y="501"/>
                    <a:pt x="1218" y="716"/>
                  </a:cubicBezTo>
                  <a:lnTo>
                    <a:pt x="1111" y="430"/>
                  </a:lnTo>
                  <a:lnTo>
                    <a:pt x="932" y="644"/>
                  </a:lnTo>
                  <a:lnTo>
                    <a:pt x="645" y="501"/>
                  </a:lnTo>
                  <a:cubicBezTo>
                    <a:pt x="610" y="609"/>
                    <a:pt x="574" y="752"/>
                    <a:pt x="538" y="859"/>
                  </a:cubicBezTo>
                  <a:cubicBezTo>
                    <a:pt x="180" y="895"/>
                    <a:pt x="287" y="430"/>
                    <a:pt x="1" y="430"/>
                  </a:cubicBezTo>
                  <a:cubicBezTo>
                    <a:pt x="37" y="286"/>
                    <a:pt x="37" y="215"/>
                    <a:pt x="73" y="143"/>
                  </a:cubicBezTo>
                  <a:cubicBezTo>
                    <a:pt x="108" y="143"/>
                    <a:pt x="144" y="143"/>
                    <a:pt x="180" y="143"/>
                  </a:cubicBezTo>
                  <a:cubicBezTo>
                    <a:pt x="287" y="215"/>
                    <a:pt x="359" y="286"/>
                    <a:pt x="431" y="322"/>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0"/>
            <p:cNvSpPr/>
            <p:nvPr/>
          </p:nvSpPr>
          <p:spPr>
            <a:xfrm>
              <a:off x="1707500" y="2274475"/>
              <a:ext cx="51925" cy="43875"/>
            </a:xfrm>
            <a:custGeom>
              <a:rect b="b" l="l" r="r" t="t"/>
              <a:pathLst>
                <a:path extrusionOk="0" h="1755" w="2077">
                  <a:moveTo>
                    <a:pt x="2076" y="1"/>
                  </a:moveTo>
                  <a:cubicBezTo>
                    <a:pt x="1933" y="287"/>
                    <a:pt x="1826" y="538"/>
                    <a:pt x="1503" y="466"/>
                  </a:cubicBezTo>
                  <a:cubicBezTo>
                    <a:pt x="931" y="752"/>
                    <a:pt x="465" y="1218"/>
                    <a:pt x="143" y="1755"/>
                  </a:cubicBezTo>
                  <a:lnTo>
                    <a:pt x="0" y="1683"/>
                  </a:lnTo>
                  <a:cubicBezTo>
                    <a:pt x="430" y="860"/>
                    <a:pt x="1181" y="251"/>
                    <a:pt x="2076"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0"/>
            <p:cNvSpPr/>
            <p:nvPr/>
          </p:nvSpPr>
          <p:spPr>
            <a:xfrm>
              <a:off x="2298100" y="2582325"/>
              <a:ext cx="33150" cy="48350"/>
            </a:xfrm>
            <a:custGeom>
              <a:rect b="b" l="l" r="r" t="t"/>
              <a:pathLst>
                <a:path extrusionOk="0" h="1934" w="1326">
                  <a:moveTo>
                    <a:pt x="1" y="1790"/>
                  </a:moveTo>
                  <a:lnTo>
                    <a:pt x="609" y="1217"/>
                  </a:lnTo>
                  <a:cubicBezTo>
                    <a:pt x="645" y="788"/>
                    <a:pt x="824" y="394"/>
                    <a:pt x="1110" y="72"/>
                  </a:cubicBezTo>
                  <a:cubicBezTo>
                    <a:pt x="1146" y="36"/>
                    <a:pt x="1182" y="36"/>
                    <a:pt x="1218" y="0"/>
                  </a:cubicBezTo>
                  <a:cubicBezTo>
                    <a:pt x="1289" y="72"/>
                    <a:pt x="1325" y="215"/>
                    <a:pt x="1253" y="322"/>
                  </a:cubicBezTo>
                  <a:cubicBezTo>
                    <a:pt x="1110" y="644"/>
                    <a:pt x="931" y="1002"/>
                    <a:pt x="752" y="1325"/>
                  </a:cubicBezTo>
                  <a:cubicBezTo>
                    <a:pt x="609" y="1539"/>
                    <a:pt x="430" y="1718"/>
                    <a:pt x="251" y="1897"/>
                  </a:cubicBezTo>
                  <a:cubicBezTo>
                    <a:pt x="180" y="1933"/>
                    <a:pt x="72" y="1933"/>
                    <a:pt x="1" y="179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0"/>
            <p:cNvSpPr/>
            <p:nvPr/>
          </p:nvSpPr>
          <p:spPr>
            <a:xfrm>
              <a:off x="2012650" y="2542050"/>
              <a:ext cx="40275" cy="27775"/>
            </a:xfrm>
            <a:custGeom>
              <a:rect b="b" l="l" r="r" t="t"/>
              <a:pathLst>
                <a:path extrusionOk="0" h="1111" w="1611">
                  <a:moveTo>
                    <a:pt x="1611" y="1038"/>
                  </a:moveTo>
                  <a:cubicBezTo>
                    <a:pt x="1539" y="1110"/>
                    <a:pt x="1432" y="1074"/>
                    <a:pt x="1360" y="967"/>
                  </a:cubicBezTo>
                  <a:cubicBezTo>
                    <a:pt x="1289" y="859"/>
                    <a:pt x="1217" y="716"/>
                    <a:pt x="1146" y="609"/>
                  </a:cubicBezTo>
                  <a:cubicBezTo>
                    <a:pt x="1038" y="430"/>
                    <a:pt x="895" y="323"/>
                    <a:pt x="680" y="323"/>
                  </a:cubicBezTo>
                  <a:lnTo>
                    <a:pt x="108" y="287"/>
                  </a:lnTo>
                  <a:cubicBezTo>
                    <a:pt x="0" y="179"/>
                    <a:pt x="0" y="72"/>
                    <a:pt x="143" y="0"/>
                  </a:cubicBezTo>
                  <a:lnTo>
                    <a:pt x="752" y="0"/>
                  </a:lnTo>
                  <a:cubicBezTo>
                    <a:pt x="1002" y="0"/>
                    <a:pt x="1253" y="144"/>
                    <a:pt x="1360" y="358"/>
                  </a:cubicBezTo>
                  <a:cubicBezTo>
                    <a:pt x="1504" y="573"/>
                    <a:pt x="1575" y="788"/>
                    <a:pt x="1611" y="1038"/>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0"/>
            <p:cNvSpPr/>
            <p:nvPr/>
          </p:nvSpPr>
          <p:spPr>
            <a:xfrm>
              <a:off x="1626050" y="2653900"/>
              <a:ext cx="11675" cy="55500"/>
            </a:xfrm>
            <a:custGeom>
              <a:rect b="b" l="l" r="r" t="t"/>
              <a:pathLst>
                <a:path extrusionOk="0" h="2220" w="467">
                  <a:moveTo>
                    <a:pt x="144" y="2220"/>
                  </a:moveTo>
                  <a:cubicBezTo>
                    <a:pt x="1" y="2005"/>
                    <a:pt x="180" y="1862"/>
                    <a:pt x="144" y="1647"/>
                  </a:cubicBezTo>
                  <a:cubicBezTo>
                    <a:pt x="37" y="1468"/>
                    <a:pt x="37" y="1289"/>
                    <a:pt x="72" y="1110"/>
                  </a:cubicBezTo>
                  <a:lnTo>
                    <a:pt x="72" y="215"/>
                  </a:lnTo>
                  <a:cubicBezTo>
                    <a:pt x="72" y="144"/>
                    <a:pt x="72" y="72"/>
                    <a:pt x="108" y="1"/>
                  </a:cubicBezTo>
                  <a:cubicBezTo>
                    <a:pt x="216" y="72"/>
                    <a:pt x="287" y="251"/>
                    <a:pt x="287" y="394"/>
                  </a:cubicBezTo>
                  <a:cubicBezTo>
                    <a:pt x="287" y="609"/>
                    <a:pt x="287" y="788"/>
                    <a:pt x="323" y="1003"/>
                  </a:cubicBezTo>
                  <a:cubicBezTo>
                    <a:pt x="323" y="1110"/>
                    <a:pt x="359" y="1218"/>
                    <a:pt x="395" y="1289"/>
                  </a:cubicBezTo>
                  <a:cubicBezTo>
                    <a:pt x="466" y="1576"/>
                    <a:pt x="395" y="1898"/>
                    <a:pt x="216" y="2148"/>
                  </a:cubicBezTo>
                  <a:cubicBezTo>
                    <a:pt x="216" y="2148"/>
                    <a:pt x="180" y="2220"/>
                    <a:pt x="144" y="222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0"/>
            <p:cNvSpPr/>
            <p:nvPr/>
          </p:nvSpPr>
          <p:spPr>
            <a:xfrm>
              <a:off x="1660050" y="2703125"/>
              <a:ext cx="53725" cy="13450"/>
            </a:xfrm>
            <a:custGeom>
              <a:rect b="b" l="l" r="r" t="t"/>
              <a:pathLst>
                <a:path extrusionOk="0" h="538" w="2149">
                  <a:moveTo>
                    <a:pt x="681" y="537"/>
                  </a:moveTo>
                  <a:cubicBezTo>
                    <a:pt x="609" y="394"/>
                    <a:pt x="609" y="323"/>
                    <a:pt x="574" y="215"/>
                  </a:cubicBezTo>
                  <a:lnTo>
                    <a:pt x="144" y="466"/>
                  </a:lnTo>
                  <a:cubicBezTo>
                    <a:pt x="1" y="358"/>
                    <a:pt x="73" y="287"/>
                    <a:pt x="108" y="179"/>
                  </a:cubicBezTo>
                  <a:cubicBezTo>
                    <a:pt x="216" y="179"/>
                    <a:pt x="323" y="179"/>
                    <a:pt x="395" y="144"/>
                  </a:cubicBezTo>
                  <a:cubicBezTo>
                    <a:pt x="502" y="72"/>
                    <a:pt x="574" y="72"/>
                    <a:pt x="681" y="36"/>
                  </a:cubicBezTo>
                  <a:lnTo>
                    <a:pt x="860" y="215"/>
                  </a:lnTo>
                  <a:cubicBezTo>
                    <a:pt x="1254" y="0"/>
                    <a:pt x="1755" y="36"/>
                    <a:pt x="2149" y="251"/>
                  </a:cubicBezTo>
                  <a:cubicBezTo>
                    <a:pt x="2041" y="358"/>
                    <a:pt x="1898" y="394"/>
                    <a:pt x="1791" y="358"/>
                  </a:cubicBezTo>
                  <a:cubicBezTo>
                    <a:pt x="1469" y="251"/>
                    <a:pt x="1146" y="287"/>
                    <a:pt x="896" y="466"/>
                  </a:cubicBezTo>
                  <a:cubicBezTo>
                    <a:pt x="824" y="502"/>
                    <a:pt x="753" y="537"/>
                    <a:pt x="681" y="537"/>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0"/>
            <p:cNvSpPr/>
            <p:nvPr/>
          </p:nvSpPr>
          <p:spPr>
            <a:xfrm>
              <a:off x="1670800" y="2742500"/>
              <a:ext cx="36725" cy="25075"/>
            </a:xfrm>
            <a:custGeom>
              <a:rect b="b" l="l" r="r" t="t"/>
              <a:pathLst>
                <a:path extrusionOk="0" h="1003" w="1469">
                  <a:moveTo>
                    <a:pt x="1432" y="358"/>
                  </a:moveTo>
                  <a:cubicBezTo>
                    <a:pt x="1289" y="251"/>
                    <a:pt x="1218" y="358"/>
                    <a:pt x="1074" y="430"/>
                  </a:cubicBezTo>
                  <a:cubicBezTo>
                    <a:pt x="788" y="573"/>
                    <a:pt x="502" y="752"/>
                    <a:pt x="251" y="967"/>
                  </a:cubicBezTo>
                  <a:cubicBezTo>
                    <a:pt x="215" y="1003"/>
                    <a:pt x="144" y="1003"/>
                    <a:pt x="1" y="1003"/>
                  </a:cubicBezTo>
                  <a:cubicBezTo>
                    <a:pt x="251" y="680"/>
                    <a:pt x="609" y="466"/>
                    <a:pt x="609" y="0"/>
                  </a:cubicBezTo>
                  <a:lnTo>
                    <a:pt x="931" y="144"/>
                  </a:lnTo>
                  <a:lnTo>
                    <a:pt x="1182" y="36"/>
                  </a:lnTo>
                  <a:lnTo>
                    <a:pt x="1468" y="179"/>
                  </a:lnTo>
                  <a:lnTo>
                    <a:pt x="1432" y="358"/>
                  </a:ln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0"/>
            <p:cNvSpPr/>
            <p:nvPr/>
          </p:nvSpPr>
          <p:spPr>
            <a:xfrm>
              <a:off x="1832775" y="2244050"/>
              <a:ext cx="62650" cy="9875"/>
            </a:xfrm>
            <a:custGeom>
              <a:rect b="b" l="l" r="r" t="t"/>
              <a:pathLst>
                <a:path extrusionOk="0" h="395" w="2506">
                  <a:moveTo>
                    <a:pt x="0" y="323"/>
                  </a:moveTo>
                  <a:cubicBezTo>
                    <a:pt x="179" y="144"/>
                    <a:pt x="430" y="37"/>
                    <a:pt x="716" y="72"/>
                  </a:cubicBezTo>
                  <a:cubicBezTo>
                    <a:pt x="1003" y="144"/>
                    <a:pt x="1289" y="144"/>
                    <a:pt x="1575" y="72"/>
                  </a:cubicBezTo>
                  <a:cubicBezTo>
                    <a:pt x="1754" y="37"/>
                    <a:pt x="1969" y="1"/>
                    <a:pt x="2184" y="1"/>
                  </a:cubicBezTo>
                  <a:cubicBezTo>
                    <a:pt x="2291" y="1"/>
                    <a:pt x="2399" y="37"/>
                    <a:pt x="2506" y="37"/>
                  </a:cubicBezTo>
                  <a:cubicBezTo>
                    <a:pt x="1719" y="287"/>
                    <a:pt x="859" y="394"/>
                    <a:pt x="0" y="32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0"/>
            <p:cNvSpPr/>
            <p:nvPr/>
          </p:nvSpPr>
          <p:spPr>
            <a:xfrm>
              <a:off x="2309725" y="2420350"/>
              <a:ext cx="35825" cy="48350"/>
            </a:xfrm>
            <a:custGeom>
              <a:rect b="b" l="l" r="r" t="t"/>
              <a:pathLst>
                <a:path extrusionOk="0" h="1934" w="1433">
                  <a:moveTo>
                    <a:pt x="1" y="287"/>
                  </a:moveTo>
                  <a:cubicBezTo>
                    <a:pt x="1" y="143"/>
                    <a:pt x="73" y="72"/>
                    <a:pt x="216" y="36"/>
                  </a:cubicBezTo>
                  <a:cubicBezTo>
                    <a:pt x="323" y="0"/>
                    <a:pt x="359" y="0"/>
                    <a:pt x="645" y="143"/>
                  </a:cubicBezTo>
                  <a:lnTo>
                    <a:pt x="287" y="251"/>
                  </a:lnTo>
                  <a:cubicBezTo>
                    <a:pt x="359" y="430"/>
                    <a:pt x="466" y="573"/>
                    <a:pt x="645" y="680"/>
                  </a:cubicBezTo>
                  <a:cubicBezTo>
                    <a:pt x="896" y="788"/>
                    <a:pt x="1039" y="1038"/>
                    <a:pt x="1111" y="1289"/>
                  </a:cubicBezTo>
                  <a:cubicBezTo>
                    <a:pt x="1111" y="1396"/>
                    <a:pt x="1218" y="1468"/>
                    <a:pt x="1290" y="1539"/>
                  </a:cubicBezTo>
                  <a:cubicBezTo>
                    <a:pt x="1397" y="1647"/>
                    <a:pt x="1433" y="1826"/>
                    <a:pt x="1361" y="1933"/>
                  </a:cubicBezTo>
                  <a:cubicBezTo>
                    <a:pt x="1182" y="1683"/>
                    <a:pt x="1075" y="1468"/>
                    <a:pt x="932" y="1253"/>
                  </a:cubicBezTo>
                  <a:cubicBezTo>
                    <a:pt x="896" y="1110"/>
                    <a:pt x="824" y="1003"/>
                    <a:pt x="681" y="931"/>
                  </a:cubicBezTo>
                  <a:cubicBezTo>
                    <a:pt x="395" y="788"/>
                    <a:pt x="144" y="573"/>
                    <a:pt x="1" y="287"/>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0"/>
            <p:cNvSpPr/>
            <p:nvPr/>
          </p:nvSpPr>
          <p:spPr>
            <a:xfrm>
              <a:off x="1698550" y="2635125"/>
              <a:ext cx="22400" cy="30450"/>
            </a:xfrm>
            <a:custGeom>
              <a:rect b="b" l="l" r="r" t="t"/>
              <a:pathLst>
                <a:path extrusionOk="0" h="1218" w="896">
                  <a:moveTo>
                    <a:pt x="895" y="1217"/>
                  </a:moveTo>
                  <a:cubicBezTo>
                    <a:pt x="573" y="931"/>
                    <a:pt x="644" y="573"/>
                    <a:pt x="465" y="251"/>
                  </a:cubicBezTo>
                  <a:cubicBezTo>
                    <a:pt x="215" y="465"/>
                    <a:pt x="358" y="788"/>
                    <a:pt x="143" y="1038"/>
                  </a:cubicBezTo>
                  <a:cubicBezTo>
                    <a:pt x="108" y="966"/>
                    <a:pt x="72" y="931"/>
                    <a:pt x="72" y="895"/>
                  </a:cubicBezTo>
                  <a:cubicBezTo>
                    <a:pt x="108" y="644"/>
                    <a:pt x="72" y="430"/>
                    <a:pt x="0" y="179"/>
                  </a:cubicBezTo>
                  <a:lnTo>
                    <a:pt x="251" y="179"/>
                  </a:lnTo>
                  <a:lnTo>
                    <a:pt x="430" y="0"/>
                  </a:lnTo>
                  <a:cubicBezTo>
                    <a:pt x="501" y="0"/>
                    <a:pt x="537" y="0"/>
                    <a:pt x="573" y="36"/>
                  </a:cubicBezTo>
                  <a:cubicBezTo>
                    <a:pt x="644" y="143"/>
                    <a:pt x="680" y="251"/>
                    <a:pt x="716" y="358"/>
                  </a:cubicBezTo>
                  <a:cubicBezTo>
                    <a:pt x="823" y="609"/>
                    <a:pt x="895" y="895"/>
                    <a:pt x="895" y="1217"/>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0"/>
            <p:cNvSpPr/>
            <p:nvPr/>
          </p:nvSpPr>
          <p:spPr>
            <a:xfrm>
              <a:off x="2369700" y="2369350"/>
              <a:ext cx="37600" cy="28650"/>
            </a:xfrm>
            <a:custGeom>
              <a:rect b="b" l="l" r="r" t="t"/>
              <a:pathLst>
                <a:path extrusionOk="0" h="1146" w="1504">
                  <a:moveTo>
                    <a:pt x="1253" y="0"/>
                  </a:moveTo>
                  <a:lnTo>
                    <a:pt x="1432" y="0"/>
                  </a:lnTo>
                  <a:cubicBezTo>
                    <a:pt x="1504" y="179"/>
                    <a:pt x="1468" y="430"/>
                    <a:pt x="1289" y="573"/>
                  </a:cubicBezTo>
                  <a:cubicBezTo>
                    <a:pt x="1110" y="716"/>
                    <a:pt x="931" y="895"/>
                    <a:pt x="788" y="1074"/>
                  </a:cubicBezTo>
                  <a:cubicBezTo>
                    <a:pt x="716" y="1110"/>
                    <a:pt x="680" y="1145"/>
                    <a:pt x="645" y="1145"/>
                  </a:cubicBezTo>
                  <a:cubicBezTo>
                    <a:pt x="394" y="1145"/>
                    <a:pt x="179" y="1074"/>
                    <a:pt x="0" y="931"/>
                  </a:cubicBezTo>
                  <a:cubicBezTo>
                    <a:pt x="36" y="931"/>
                    <a:pt x="72" y="895"/>
                    <a:pt x="108" y="895"/>
                  </a:cubicBezTo>
                  <a:cubicBezTo>
                    <a:pt x="394" y="1002"/>
                    <a:pt x="752" y="859"/>
                    <a:pt x="859" y="573"/>
                  </a:cubicBezTo>
                  <a:cubicBezTo>
                    <a:pt x="859" y="501"/>
                    <a:pt x="895" y="465"/>
                    <a:pt x="931" y="430"/>
                  </a:cubicBezTo>
                  <a:cubicBezTo>
                    <a:pt x="1146" y="358"/>
                    <a:pt x="1181" y="179"/>
                    <a:pt x="1253" y="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0"/>
            <p:cNvSpPr/>
            <p:nvPr/>
          </p:nvSpPr>
          <p:spPr>
            <a:xfrm>
              <a:off x="1934775" y="2417650"/>
              <a:ext cx="20625" cy="31350"/>
            </a:xfrm>
            <a:custGeom>
              <a:rect b="b" l="l" r="r" t="t"/>
              <a:pathLst>
                <a:path extrusionOk="0" h="1254" w="825">
                  <a:moveTo>
                    <a:pt x="180" y="1254"/>
                  </a:moveTo>
                  <a:cubicBezTo>
                    <a:pt x="1" y="1146"/>
                    <a:pt x="1" y="1039"/>
                    <a:pt x="73" y="932"/>
                  </a:cubicBezTo>
                  <a:cubicBezTo>
                    <a:pt x="216" y="645"/>
                    <a:pt x="359" y="395"/>
                    <a:pt x="538" y="108"/>
                  </a:cubicBezTo>
                  <a:cubicBezTo>
                    <a:pt x="609" y="37"/>
                    <a:pt x="681" y="1"/>
                    <a:pt x="824" y="73"/>
                  </a:cubicBezTo>
                  <a:cubicBezTo>
                    <a:pt x="824" y="144"/>
                    <a:pt x="824" y="216"/>
                    <a:pt x="788" y="251"/>
                  </a:cubicBezTo>
                  <a:cubicBezTo>
                    <a:pt x="717" y="430"/>
                    <a:pt x="645" y="609"/>
                    <a:pt x="574" y="753"/>
                  </a:cubicBezTo>
                  <a:cubicBezTo>
                    <a:pt x="502" y="967"/>
                    <a:pt x="359" y="1146"/>
                    <a:pt x="180" y="1254"/>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0"/>
            <p:cNvSpPr/>
            <p:nvPr/>
          </p:nvSpPr>
          <p:spPr>
            <a:xfrm>
              <a:off x="2062750" y="2687900"/>
              <a:ext cx="35825" cy="27775"/>
            </a:xfrm>
            <a:custGeom>
              <a:rect b="b" l="l" r="r" t="t"/>
              <a:pathLst>
                <a:path extrusionOk="0" h="1111" w="1433">
                  <a:moveTo>
                    <a:pt x="752" y="645"/>
                  </a:moveTo>
                  <a:lnTo>
                    <a:pt x="108" y="502"/>
                  </a:lnTo>
                  <a:cubicBezTo>
                    <a:pt x="1" y="359"/>
                    <a:pt x="36" y="144"/>
                    <a:pt x="180" y="1"/>
                  </a:cubicBezTo>
                  <a:cubicBezTo>
                    <a:pt x="394" y="1"/>
                    <a:pt x="287" y="216"/>
                    <a:pt x="394" y="287"/>
                  </a:cubicBezTo>
                  <a:cubicBezTo>
                    <a:pt x="1074" y="466"/>
                    <a:pt x="1146" y="538"/>
                    <a:pt x="1432" y="1075"/>
                  </a:cubicBezTo>
                  <a:cubicBezTo>
                    <a:pt x="1110" y="1111"/>
                    <a:pt x="1039" y="788"/>
                    <a:pt x="752" y="645"/>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0"/>
            <p:cNvSpPr/>
            <p:nvPr/>
          </p:nvSpPr>
          <p:spPr>
            <a:xfrm>
              <a:off x="2373275" y="2295075"/>
              <a:ext cx="36725" cy="18800"/>
            </a:xfrm>
            <a:custGeom>
              <a:rect b="b" l="l" r="r" t="t"/>
              <a:pathLst>
                <a:path extrusionOk="0" h="752" w="1469">
                  <a:moveTo>
                    <a:pt x="0" y="573"/>
                  </a:moveTo>
                  <a:cubicBezTo>
                    <a:pt x="251" y="537"/>
                    <a:pt x="466" y="501"/>
                    <a:pt x="716" y="394"/>
                  </a:cubicBezTo>
                  <a:cubicBezTo>
                    <a:pt x="931" y="286"/>
                    <a:pt x="1110" y="143"/>
                    <a:pt x="1289" y="0"/>
                  </a:cubicBezTo>
                  <a:cubicBezTo>
                    <a:pt x="1432" y="143"/>
                    <a:pt x="1468" y="251"/>
                    <a:pt x="1361" y="358"/>
                  </a:cubicBezTo>
                  <a:cubicBezTo>
                    <a:pt x="1253" y="465"/>
                    <a:pt x="1110" y="537"/>
                    <a:pt x="967" y="609"/>
                  </a:cubicBezTo>
                  <a:cubicBezTo>
                    <a:pt x="752" y="680"/>
                    <a:pt x="537" y="716"/>
                    <a:pt x="323" y="716"/>
                  </a:cubicBezTo>
                  <a:cubicBezTo>
                    <a:pt x="215" y="752"/>
                    <a:pt x="36" y="680"/>
                    <a:pt x="0" y="57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0"/>
            <p:cNvSpPr/>
            <p:nvPr/>
          </p:nvSpPr>
          <p:spPr>
            <a:xfrm>
              <a:off x="1745975" y="2131300"/>
              <a:ext cx="50125" cy="13450"/>
            </a:xfrm>
            <a:custGeom>
              <a:rect b="b" l="l" r="r" t="t"/>
              <a:pathLst>
                <a:path extrusionOk="0" h="538" w="2005">
                  <a:moveTo>
                    <a:pt x="0" y="251"/>
                  </a:moveTo>
                  <a:cubicBezTo>
                    <a:pt x="0" y="215"/>
                    <a:pt x="0" y="144"/>
                    <a:pt x="36" y="108"/>
                  </a:cubicBezTo>
                  <a:cubicBezTo>
                    <a:pt x="72" y="72"/>
                    <a:pt x="108" y="36"/>
                    <a:pt x="143" y="1"/>
                  </a:cubicBezTo>
                  <a:lnTo>
                    <a:pt x="215" y="1"/>
                  </a:lnTo>
                  <a:cubicBezTo>
                    <a:pt x="322" y="108"/>
                    <a:pt x="466" y="72"/>
                    <a:pt x="609" y="36"/>
                  </a:cubicBezTo>
                  <a:cubicBezTo>
                    <a:pt x="824" y="36"/>
                    <a:pt x="1038" y="1"/>
                    <a:pt x="1217" y="1"/>
                  </a:cubicBezTo>
                  <a:cubicBezTo>
                    <a:pt x="1468" y="1"/>
                    <a:pt x="1647" y="108"/>
                    <a:pt x="1790" y="287"/>
                  </a:cubicBezTo>
                  <a:cubicBezTo>
                    <a:pt x="1862" y="323"/>
                    <a:pt x="1933" y="394"/>
                    <a:pt x="2005" y="466"/>
                  </a:cubicBezTo>
                  <a:cubicBezTo>
                    <a:pt x="1862" y="538"/>
                    <a:pt x="1718" y="502"/>
                    <a:pt x="1611" y="394"/>
                  </a:cubicBezTo>
                  <a:cubicBezTo>
                    <a:pt x="1396" y="144"/>
                    <a:pt x="1038" y="72"/>
                    <a:pt x="716" y="180"/>
                  </a:cubicBezTo>
                  <a:cubicBezTo>
                    <a:pt x="609" y="215"/>
                    <a:pt x="466" y="251"/>
                    <a:pt x="358" y="287"/>
                  </a:cubicBezTo>
                  <a:cubicBezTo>
                    <a:pt x="215" y="359"/>
                    <a:pt x="108" y="323"/>
                    <a:pt x="0" y="25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0"/>
            <p:cNvSpPr/>
            <p:nvPr/>
          </p:nvSpPr>
          <p:spPr>
            <a:xfrm>
              <a:off x="1932100" y="2250325"/>
              <a:ext cx="17925" cy="34925"/>
            </a:xfrm>
            <a:custGeom>
              <a:rect b="b" l="l" r="r" t="t"/>
              <a:pathLst>
                <a:path extrusionOk="0" h="1397" w="717">
                  <a:moveTo>
                    <a:pt x="323" y="931"/>
                  </a:moveTo>
                  <a:lnTo>
                    <a:pt x="36" y="609"/>
                  </a:lnTo>
                  <a:cubicBezTo>
                    <a:pt x="1" y="394"/>
                    <a:pt x="108" y="143"/>
                    <a:pt x="287" y="0"/>
                  </a:cubicBezTo>
                  <a:cubicBezTo>
                    <a:pt x="430" y="215"/>
                    <a:pt x="251" y="394"/>
                    <a:pt x="287" y="537"/>
                  </a:cubicBezTo>
                  <a:cubicBezTo>
                    <a:pt x="716" y="931"/>
                    <a:pt x="716" y="967"/>
                    <a:pt x="538" y="1325"/>
                  </a:cubicBezTo>
                  <a:cubicBezTo>
                    <a:pt x="466" y="1396"/>
                    <a:pt x="359" y="1325"/>
                    <a:pt x="323" y="1217"/>
                  </a:cubicBezTo>
                  <a:cubicBezTo>
                    <a:pt x="323" y="1146"/>
                    <a:pt x="323" y="1038"/>
                    <a:pt x="323" y="93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0"/>
            <p:cNvSpPr/>
            <p:nvPr/>
          </p:nvSpPr>
          <p:spPr>
            <a:xfrm>
              <a:off x="1830975" y="2150100"/>
              <a:ext cx="51050" cy="20600"/>
            </a:xfrm>
            <a:custGeom>
              <a:rect b="b" l="l" r="r" t="t"/>
              <a:pathLst>
                <a:path extrusionOk="0" h="824" w="2042">
                  <a:moveTo>
                    <a:pt x="1" y="0"/>
                  </a:moveTo>
                  <a:cubicBezTo>
                    <a:pt x="108" y="0"/>
                    <a:pt x="216" y="0"/>
                    <a:pt x="323" y="36"/>
                  </a:cubicBezTo>
                  <a:cubicBezTo>
                    <a:pt x="645" y="179"/>
                    <a:pt x="967" y="287"/>
                    <a:pt x="1289" y="322"/>
                  </a:cubicBezTo>
                  <a:cubicBezTo>
                    <a:pt x="1433" y="322"/>
                    <a:pt x="1576" y="358"/>
                    <a:pt x="1755" y="394"/>
                  </a:cubicBezTo>
                  <a:cubicBezTo>
                    <a:pt x="1898" y="430"/>
                    <a:pt x="2005" y="537"/>
                    <a:pt x="2041" y="824"/>
                  </a:cubicBezTo>
                  <a:cubicBezTo>
                    <a:pt x="1934" y="752"/>
                    <a:pt x="1862" y="680"/>
                    <a:pt x="1755" y="573"/>
                  </a:cubicBezTo>
                  <a:cubicBezTo>
                    <a:pt x="1612" y="537"/>
                    <a:pt x="1504" y="501"/>
                    <a:pt x="1361" y="466"/>
                  </a:cubicBezTo>
                  <a:lnTo>
                    <a:pt x="1003" y="394"/>
                  </a:lnTo>
                  <a:cubicBezTo>
                    <a:pt x="860" y="358"/>
                    <a:pt x="752" y="358"/>
                    <a:pt x="609" y="322"/>
                  </a:cubicBezTo>
                  <a:cubicBezTo>
                    <a:pt x="287" y="287"/>
                    <a:pt x="287" y="287"/>
                    <a:pt x="1" y="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0"/>
            <p:cNvSpPr/>
            <p:nvPr/>
          </p:nvSpPr>
          <p:spPr>
            <a:xfrm>
              <a:off x="2009050" y="2511625"/>
              <a:ext cx="26875" cy="19700"/>
            </a:xfrm>
            <a:custGeom>
              <a:rect b="b" l="l" r="r" t="t"/>
              <a:pathLst>
                <a:path extrusionOk="0" h="788" w="1075">
                  <a:moveTo>
                    <a:pt x="753" y="215"/>
                  </a:moveTo>
                  <a:lnTo>
                    <a:pt x="1075" y="752"/>
                  </a:lnTo>
                  <a:lnTo>
                    <a:pt x="824" y="788"/>
                  </a:lnTo>
                  <a:lnTo>
                    <a:pt x="574" y="573"/>
                  </a:lnTo>
                  <a:cubicBezTo>
                    <a:pt x="323" y="609"/>
                    <a:pt x="37" y="430"/>
                    <a:pt x="1" y="144"/>
                  </a:cubicBezTo>
                  <a:cubicBezTo>
                    <a:pt x="180" y="0"/>
                    <a:pt x="287" y="179"/>
                    <a:pt x="430" y="25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0"/>
            <p:cNvSpPr/>
            <p:nvPr/>
          </p:nvSpPr>
          <p:spPr>
            <a:xfrm>
              <a:off x="1685125" y="2646750"/>
              <a:ext cx="10750" cy="36700"/>
            </a:xfrm>
            <a:custGeom>
              <a:rect b="b" l="l" r="r" t="t"/>
              <a:pathLst>
                <a:path extrusionOk="0" h="1468" w="430">
                  <a:moveTo>
                    <a:pt x="179" y="0"/>
                  </a:moveTo>
                  <a:cubicBezTo>
                    <a:pt x="251" y="108"/>
                    <a:pt x="287" y="179"/>
                    <a:pt x="322" y="287"/>
                  </a:cubicBezTo>
                  <a:cubicBezTo>
                    <a:pt x="430" y="1074"/>
                    <a:pt x="430" y="1253"/>
                    <a:pt x="322" y="1468"/>
                  </a:cubicBezTo>
                  <a:cubicBezTo>
                    <a:pt x="143" y="1253"/>
                    <a:pt x="72" y="1003"/>
                    <a:pt x="108" y="716"/>
                  </a:cubicBezTo>
                  <a:cubicBezTo>
                    <a:pt x="0" y="466"/>
                    <a:pt x="36" y="215"/>
                    <a:pt x="179" y="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0"/>
            <p:cNvSpPr/>
            <p:nvPr/>
          </p:nvSpPr>
          <p:spPr>
            <a:xfrm>
              <a:off x="2138825" y="2443600"/>
              <a:ext cx="12550" cy="31350"/>
            </a:xfrm>
            <a:custGeom>
              <a:rect b="b" l="l" r="r" t="t"/>
              <a:pathLst>
                <a:path extrusionOk="0" h="1254" w="502">
                  <a:moveTo>
                    <a:pt x="108" y="1254"/>
                  </a:moveTo>
                  <a:lnTo>
                    <a:pt x="179" y="860"/>
                  </a:lnTo>
                  <a:lnTo>
                    <a:pt x="0" y="681"/>
                  </a:lnTo>
                  <a:cubicBezTo>
                    <a:pt x="143" y="466"/>
                    <a:pt x="108" y="180"/>
                    <a:pt x="322" y="1"/>
                  </a:cubicBezTo>
                  <a:cubicBezTo>
                    <a:pt x="430" y="1"/>
                    <a:pt x="501" y="108"/>
                    <a:pt x="466" y="216"/>
                  </a:cubicBezTo>
                  <a:cubicBezTo>
                    <a:pt x="394" y="430"/>
                    <a:pt x="358" y="645"/>
                    <a:pt x="358" y="896"/>
                  </a:cubicBezTo>
                  <a:cubicBezTo>
                    <a:pt x="358" y="1039"/>
                    <a:pt x="251" y="1182"/>
                    <a:pt x="108" y="1254"/>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0"/>
            <p:cNvSpPr/>
            <p:nvPr/>
          </p:nvSpPr>
          <p:spPr>
            <a:xfrm>
              <a:off x="2073500" y="2603800"/>
              <a:ext cx="14325" cy="31350"/>
            </a:xfrm>
            <a:custGeom>
              <a:rect b="b" l="l" r="r" t="t"/>
              <a:pathLst>
                <a:path extrusionOk="0" h="1254" w="573">
                  <a:moveTo>
                    <a:pt x="573" y="143"/>
                  </a:moveTo>
                  <a:cubicBezTo>
                    <a:pt x="430" y="501"/>
                    <a:pt x="287" y="895"/>
                    <a:pt x="108" y="1253"/>
                  </a:cubicBezTo>
                  <a:cubicBezTo>
                    <a:pt x="72" y="1181"/>
                    <a:pt x="36" y="1110"/>
                    <a:pt x="0" y="1002"/>
                  </a:cubicBezTo>
                  <a:cubicBezTo>
                    <a:pt x="0" y="716"/>
                    <a:pt x="72" y="394"/>
                    <a:pt x="251" y="143"/>
                  </a:cubicBezTo>
                  <a:cubicBezTo>
                    <a:pt x="287" y="36"/>
                    <a:pt x="430" y="0"/>
                    <a:pt x="573" y="14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0"/>
            <p:cNvSpPr/>
            <p:nvPr/>
          </p:nvSpPr>
          <p:spPr>
            <a:xfrm>
              <a:off x="2396550" y="2451675"/>
              <a:ext cx="19700" cy="28650"/>
            </a:xfrm>
            <a:custGeom>
              <a:rect b="b" l="l" r="r" t="t"/>
              <a:pathLst>
                <a:path extrusionOk="0" h="1146" w="788">
                  <a:moveTo>
                    <a:pt x="752" y="0"/>
                  </a:moveTo>
                  <a:cubicBezTo>
                    <a:pt x="788" y="72"/>
                    <a:pt x="788" y="143"/>
                    <a:pt x="788" y="215"/>
                  </a:cubicBezTo>
                  <a:cubicBezTo>
                    <a:pt x="609" y="573"/>
                    <a:pt x="322" y="895"/>
                    <a:pt x="36" y="1146"/>
                  </a:cubicBezTo>
                  <a:cubicBezTo>
                    <a:pt x="0" y="1074"/>
                    <a:pt x="0" y="1002"/>
                    <a:pt x="0" y="967"/>
                  </a:cubicBezTo>
                  <a:cubicBezTo>
                    <a:pt x="0" y="895"/>
                    <a:pt x="36" y="823"/>
                    <a:pt x="72" y="788"/>
                  </a:cubicBezTo>
                  <a:cubicBezTo>
                    <a:pt x="251" y="501"/>
                    <a:pt x="501" y="215"/>
                    <a:pt x="752" y="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0"/>
            <p:cNvSpPr/>
            <p:nvPr/>
          </p:nvSpPr>
          <p:spPr>
            <a:xfrm>
              <a:off x="2340175" y="2289700"/>
              <a:ext cx="27750" cy="17025"/>
            </a:xfrm>
            <a:custGeom>
              <a:rect b="b" l="l" r="r" t="t"/>
              <a:pathLst>
                <a:path extrusionOk="0" h="681" w="1110">
                  <a:moveTo>
                    <a:pt x="0" y="609"/>
                  </a:moveTo>
                  <a:cubicBezTo>
                    <a:pt x="286" y="358"/>
                    <a:pt x="609" y="143"/>
                    <a:pt x="966" y="0"/>
                  </a:cubicBezTo>
                  <a:cubicBezTo>
                    <a:pt x="1002" y="0"/>
                    <a:pt x="1038" y="36"/>
                    <a:pt x="1110" y="72"/>
                  </a:cubicBezTo>
                  <a:cubicBezTo>
                    <a:pt x="1074" y="143"/>
                    <a:pt x="1074" y="215"/>
                    <a:pt x="1038" y="251"/>
                  </a:cubicBezTo>
                  <a:cubicBezTo>
                    <a:pt x="788" y="394"/>
                    <a:pt x="501" y="537"/>
                    <a:pt x="251" y="680"/>
                  </a:cubicBezTo>
                  <a:cubicBezTo>
                    <a:pt x="179" y="680"/>
                    <a:pt x="107" y="680"/>
                    <a:pt x="0" y="609"/>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0"/>
            <p:cNvSpPr/>
            <p:nvPr/>
          </p:nvSpPr>
          <p:spPr>
            <a:xfrm>
              <a:off x="2060075" y="2575150"/>
              <a:ext cx="30450" cy="17025"/>
            </a:xfrm>
            <a:custGeom>
              <a:rect b="b" l="l" r="r" t="t"/>
              <a:pathLst>
                <a:path extrusionOk="0" h="681" w="1218">
                  <a:moveTo>
                    <a:pt x="430" y="681"/>
                  </a:moveTo>
                  <a:lnTo>
                    <a:pt x="108" y="430"/>
                  </a:lnTo>
                  <a:cubicBezTo>
                    <a:pt x="0" y="287"/>
                    <a:pt x="0" y="108"/>
                    <a:pt x="143" y="1"/>
                  </a:cubicBezTo>
                  <a:cubicBezTo>
                    <a:pt x="179" y="108"/>
                    <a:pt x="215" y="180"/>
                    <a:pt x="215" y="251"/>
                  </a:cubicBezTo>
                  <a:lnTo>
                    <a:pt x="680" y="323"/>
                  </a:lnTo>
                  <a:cubicBezTo>
                    <a:pt x="788" y="323"/>
                    <a:pt x="931" y="108"/>
                    <a:pt x="1217" y="216"/>
                  </a:cubicBezTo>
                  <a:cubicBezTo>
                    <a:pt x="1002" y="430"/>
                    <a:pt x="716" y="573"/>
                    <a:pt x="430" y="68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0"/>
            <p:cNvSpPr/>
            <p:nvPr/>
          </p:nvSpPr>
          <p:spPr>
            <a:xfrm>
              <a:off x="2116450" y="2615425"/>
              <a:ext cx="24175" cy="16125"/>
            </a:xfrm>
            <a:custGeom>
              <a:rect b="b" l="l" r="r" t="t"/>
              <a:pathLst>
                <a:path extrusionOk="0" h="645" w="967">
                  <a:moveTo>
                    <a:pt x="108" y="1"/>
                  </a:moveTo>
                  <a:lnTo>
                    <a:pt x="358" y="287"/>
                  </a:lnTo>
                  <a:lnTo>
                    <a:pt x="716" y="1"/>
                  </a:lnTo>
                  <a:lnTo>
                    <a:pt x="967" y="72"/>
                  </a:lnTo>
                  <a:cubicBezTo>
                    <a:pt x="931" y="144"/>
                    <a:pt x="931" y="180"/>
                    <a:pt x="931" y="180"/>
                  </a:cubicBezTo>
                  <a:cubicBezTo>
                    <a:pt x="752" y="215"/>
                    <a:pt x="645" y="287"/>
                    <a:pt x="573" y="430"/>
                  </a:cubicBezTo>
                  <a:cubicBezTo>
                    <a:pt x="466" y="502"/>
                    <a:pt x="394" y="645"/>
                    <a:pt x="215" y="645"/>
                  </a:cubicBezTo>
                  <a:cubicBezTo>
                    <a:pt x="36" y="466"/>
                    <a:pt x="0" y="358"/>
                    <a:pt x="108"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0"/>
            <p:cNvSpPr/>
            <p:nvPr/>
          </p:nvSpPr>
          <p:spPr>
            <a:xfrm>
              <a:off x="1928525" y="2204675"/>
              <a:ext cx="11650" cy="27775"/>
            </a:xfrm>
            <a:custGeom>
              <a:rect b="b" l="l" r="r" t="t"/>
              <a:pathLst>
                <a:path extrusionOk="0" h="1111" w="466">
                  <a:moveTo>
                    <a:pt x="179" y="1110"/>
                  </a:moveTo>
                  <a:cubicBezTo>
                    <a:pt x="0" y="1003"/>
                    <a:pt x="72" y="860"/>
                    <a:pt x="72" y="717"/>
                  </a:cubicBezTo>
                  <a:cubicBezTo>
                    <a:pt x="108" y="573"/>
                    <a:pt x="144" y="466"/>
                    <a:pt x="144" y="287"/>
                  </a:cubicBezTo>
                  <a:lnTo>
                    <a:pt x="466" y="1"/>
                  </a:lnTo>
                  <a:lnTo>
                    <a:pt x="466" y="216"/>
                  </a:lnTo>
                  <a:cubicBezTo>
                    <a:pt x="430" y="251"/>
                    <a:pt x="358" y="323"/>
                    <a:pt x="323" y="395"/>
                  </a:cubicBezTo>
                  <a:cubicBezTo>
                    <a:pt x="358" y="538"/>
                    <a:pt x="394" y="681"/>
                    <a:pt x="394" y="824"/>
                  </a:cubicBezTo>
                  <a:cubicBezTo>
                    <a:pt x="394" y="967"/>
                    <a:pt x="287" y="1075"/>
                    <a:pt x="179" y="111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0"/>
            <p:cNvSpPr/>
            <p:nvPr/>
          </p:nvSpPr>
          <p:spPr>
            <a:xfrm>
              <a:off x="1633225" y="2704025"/>
              <a:ext cx="19700" cy="21500"/>
            </a:xfrm>
            <a:custGeom>
              <a:rect b="b" l="l" r="r" t="t"/>
              <a:pathLst>
                <a:path extrusionOk="0" h="860" w="788">
                  <a:moveTo>
                    <a:pt x="0" y="716"/>
                  </a:moveTo>
                  <a:cubicBezTo>
                    <a:pt x="36" y="680"/>
                    <a:pt x="36" y="645"/>
                    <a:pt x="72" y="609"/>
                  </a:cubicBezTo>
                  <a:lnTo>
                    <a:pt x="680" y="0"/>
                  </a:lnTo>
                  <a:cubicBezTo>
                    <a:pt x="752" y="36"/>
                    <a:pt x="788" y="179"/>
                    <a:pt x="752" y="251"/>
                  </a:cubicBezTo>
                  <a:cubicBezTo>
                    <a:pt x="609" y="501"/>
                    <a:pt x="394" y="716"/>
                    <a:pt x="143" y="859"/>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0"/>
            <p:cNvSpPr/>
            <p:nvPr/>
          </p:nvSpPr>
          <p:spPr>
            <a:xfrm>
              <a:off x="1819350" y="2389025"/>
              <a:ext cx="26875" cy="10775"/>
            </a:xfrm>
            <a:custGeom>
              <a:rect b="b" l="l" r="r" t="t"/>
              <a:pathLst>
                <a:path extrusionOk="0" h="431" w="1075">
                  <a:moveTo>
                    <a:pt x="0" y="251"/>
                  </a:moveTo>
                  <a:cubicBezTo>
                    <a:pt x="323" y="36"/>
                    <a:pt x="716" y="0"/>
                    <a:pt x="1074" y="179"/>
                  </a:cubicBezTo>
                  <a:cubicBezTo>
                    <a:pt x="1074" y="323"/>
                    <a:pt x="895" y="323"/>
                    <a:pt x="824" y="323"/>
                  </a:cubicBezTo>
                  <a:cubicBezTo>
                    <a:pt x="645" y="323"/>
                    <a:pt x="430" y="323"/>
                    <a:pt x="251" y="394"/>
                  </a:cubicBezTo>
                  <a:cubicBezTo>
                    <a:pt x="179" y="430"/>
                    <a:pt x="0" y="430"/>
                    <a:pt x="0" y="25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0"/>
            <p:cNvSpPr/>
            <p:nvPr/>
          </p:nvSpPr>
          <p:spPr>
            <a:xfrm>
              <a:off x="1950000" y="2108925"/>
              <a:ext cx="20600" cy="16150"/>
            </a:xfrm>
            <a:custGeom>
              <a:rect b="b" l="l" r="r" t="t"/>
              <a:pathLst>
                <a:path extrusionOk="0" h="646" w="824">
                  <a:moveTo>
                    <a:pt x="824" y="180"/>
                  </a:moveTo>
                  <a:cubicBezTo>
                    <a:pt x="573" y="359"/>
                    <a:pt x="287" y="502"/>
                    <a:pt x="0" y="645"/>
                  </a:cubicBezTo>
                  <a:cubicBezTo>
                    <a:pt x="0" y="502"/>
                    <a:pt x="36" y="359"/>
                    <a:pt x="179" y="323"/>
                  </a:cubicBezTo>
                  <a:cubicBezTo>
                    <a:pt x="287" y="216"/>
                    <a:pt x="466" y="108"/>
                    <a:pt x="609" y="37"/>
                  </a:cubicBezTo>
                  <a:cubicBezTo>
                    <a:pt x="681" y="1"/>
                    <a:pt x="681" y="37"/>
                    <a:pt x="824" y="18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0"/>
            <p:cNvSpPr/>
            <p:nvPr/>
          </p:nvSpPr>
          <p:spPr>
            <a:xfrm>
              <a:off x="2339275" y="2400650"/>
              <a:ext cx="8975" cy="26875"/>
            </a:xfrm>
            <a:custGeom>
              <a:rect b="b" l="l" r="r" t="t"/>
              <a:pathLst>
                <a:path extrusionOk="0" h="1075" w="359">
                  <a:moveTo>
                    <a:pt x="251" y="1"/>
                  </a:moveTo>
                  <a:cubicBezTo>
                    <a:pt x="322" y="72"/>
                    <a:pt x="358" y="108"/>
                    <a:pt x="358" y="144"/>
                  </a:cubicBezTo>
                  <a:cubicBezTo>
                    <a:pt x="322" y="395"/>
                    <a:pt x="287" y="645"/>
                    <a:pt x="251" y="860"/>
                  </a:cubicBezTo>
                  <a:cubicBezTo>
                    <a:pt x="215" y="1003"/>
                    <a:pt x="108" y="1075"/>
                    <a:pt x="0" y="1039"/>
                  </a:cubicBezTo>
                  <a:cubicBezTo>
                    <a:pt x="0" y="681"/>
                    <a:pt x="108" y="323"/>
                    <a:pt x="251"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0"/>
            <p:cNvSpPr/>
            <p:nvPr/>
          </p:nvSpPr>
          <p:spPr>
            <a:xfrm>
              <a:off x="2073500" y="2182300"/>
              <a:ext cx="14325" cy="17050"/>
            </a:xfrm>
            <a:custGeom>
              <a:rect b="b" l="l" r="r" t="t"/>
              <a:pathLst>
                <a:path extrusionOk="0" h="682" w="573">
                  <a:moveTo>
                    <a:pt x="573" y="1"/>
                  </a:moveTo>
                  <a:cubicBezTo>
                    <a:pt x="537" y="108"/>
                    <a:pt x="501" y="251"/>
                    <a:pt x="501" y="359"/>
                  </a:cubicBezTo>
                  <a:cubicBezTo>
                    <a:pt x="465" y="466"/>
                    <a:pt x="465" y="574"/>
                    <a:pt x="501" y="681"/>
                  </a:cubicBezTo>
                  <a:cubicBezTo>
                    <a:pt x="394" y="609"/>
                    <a:pt x="322" y="574"/>
                    <a:pt x="251" y="538"/>
                  </a:cubicBezTo>
                  <a:cubicBezTo>
                    <a:pt x="179" y="538"/>
                    <a:pt x="72" y="502"/>
                    <a:pt x="0" y="502"/>
                  </a:cubicBezTo>
                  <a:cubicBezTo>
                    <a:pt x="0" y="287"/>
                    <a:pt x="179" y="216"/>
                    <a:pt x="287" y="108"/>
                  </a:cubicBezTo>
                  <a:cubicBezTo>
                    <a:pt x="394" y="37"/>
                    <a:pt x="430" y="73"/>
                    <a:pt x="573"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0"/>
            <p:cNvSpPr/>
            <p:nvPr/>
          </p:nvSpPr>
          <p:spPr>
            <a:xfrm>
              <a:off x="2112875" y="2485675"/>
              <a:ext cx="21500" cy="19700"/>
            </a:xfrm>
            <a:custGeom>
              <a:rect b="b" l="l" r="r" t="t"/>
              <a:pathLst>
                <a:path extrusionOk="0" h="788" w="860">
                  <a:moveTo>
                    <a:pt x="788" y="537"/>
                  </a:moveTo>
                  <a:cubicBezTo>
                    <a:pt x="788" y="609"/>
                    <a:pt x="788" y="680"/>
                    <a:pt x="823" y="716"/>
                  </a:cubicBezTo>
                  <a:cubicBezTo>
                    <a:pt x="859" y="788"/>
                    <a:pt x="752" y="788"/>
                    <a:pt x="752" y="752"/>
                  </a:cubicBezTo>
                  <a:cubicBezTo>
                    <a:pt x="644" y="680"/>
                    <a:pt x="573" y="609"/>
                    <a:pt x="430" y="573"/>
                  </a:cubicBezTo>
                  <a:cubicBezTo>
                    <a:pt x="322" y="537"/>
                    <a:pt x="215" y="466"/>
                    <a:pt x="108" y="358"/>
                  </a:cubicBezTo>
                  <a:cubicBezTo>
                    <a:pt x="0" y="251"/>
                    <a:pt x="36" y="179"/>
                    <a:pt x="179" y="0"/>
                  </a:cubicBezTo>
                  <a:cubicBezTo>
                    <a:pt x="286" y="287"/>
                    <a:pt x="537" y="466"/>
                    <a:pt x="788" y="537"/>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0"/>
            <p:cNvSpPr/>
            <p:nvPr/>
          </p:nvSpPr>
          <p:spPr>
            <a:xfrm>
              <a:off x="2179075" y="2603800"/>
              <a:ext cx="25975" cy="11650"/>
            </a:xfrm>
            <a:custGeom>
              <a:rect b="b" l="l" r="r" t="t"/>
              <a:pathLst>
                <a:path extrusionOk="0" h="466" w="1039">
                  <a:moveTo>
                    <a:pt x="1039" y="143"/>
                  </a:moveTo>
                  <a:cubicBezTo>
                    <a:pt x="753" y="466"/>
                    <a:pt x="287" y="466"/>
                    <a:pt x="1" y="215"/>
                  </a:cubicBezTo>
                  <a:cubicBezTo>
                    <a:pt x="73" y="72"/>
                    <a:pt x="252" y="0"/>
                    <a:pt x="359" y="72"/>
                  </a:cubicBezTo>
                  <a:cubicBezTo>
                    <a:pt x="574" y="179"/>
                    <a:pt x="824" y="215"/>
                    <a:pt x="1039" y="14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0"/>
            <p:cNvSpPr/>
            <p:nvPr/>
          </p:nvSpPr>
          <p:spPr>
            <a:xfrm>
              <a:off x="2086925" y="2613625"/>
              <a:ext cx="9850" cy="22400"/>
            </a:xfrm>
            <a:custGeom>
              <a:rect b="b" l="l" r="r" t="t"/>
              <a:pathLst>
                <a:path extrusionOk="0" h="896" w="394">
                  <a:moveTo>
                    <a:pt x="251" y="1"/>
                  </a:moveTo>
                  <a:cubicBezTo>
                    <a:pt x="394" y="144"/>
                    <a:pt x="286" y="287"/>
                    <a:pt x="286" y="430"/>
                  </a:cubicBezTo>
                  <a:cubicBezTo>
                    <a:pt x="286" y="574"/>
                    <a:pt x="251" y="717"/>
                    <a:pt x="251" y="896"/>
                  </a:cubicBezTo>
                  <a:lnTo>
                    <a:pt x="36" y="896"/>
                  </a:lnTo>
                  <a:cubicBezTo>
                    <a:pt x="0" y="574"/>
                    <a:pt x="72" y="252"/>
                    <a:pt x="251"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0"/>
            <p:cNvSpPr/>
            <p:nvPr/>
          </p:nvSpPr>
          <p:spPr>
            <a:xfrm>
              <a:off x="1794300" y="2251225"/>
              <a:ext cx="26875" cy="11650"/>
            </a:xfrm>
            <a:custGeom>
              <a:rect b="b" l="l" r="r" t="t"/>
              <a:pathLst>
                <a:path extrusionOk="0" h="466" w="1075">
                  <a:moveTo>
                    <a:pt x="752" y="0"/>
                  </a:moveTo>
                  <a:lnTo>
                    <a:pt x="1074" y="179"/>
                  </a:lnTo>
                  <a:cubicBezTo>
                    <a:pt x="1038" y="179"/>
                    <a:pt x="1002" y="215"/>
                    <a:pt x="967" y="215"/>
                  </a:cubicBezTo>
                  <a:lnTo>
                    <a:pt x="0" y="465"/>
                  </a:lnTo>
                  <a:cubicBezTo>
                    <a:pt x="215" y="251"/>
                    <a:pt x="466" y="107"/>
                    <a:pt x="752" y="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0"/>
            <p:cNvSpPr/>
            <p:nvPr/>
          </p:nvSpPr>
          <p:spPr>
            <a:xfrm>
              <a:off x="1716450" y="2681650"/>
              <a:ext cx="8950" cy="25975"/>
            </a:xfrm>
            <a:custGeom>
              <a:rect b="b" l="l" r="r" t="t"/>
              <a:pathLst>
                <a:path extrusionOk="0" h="1039" w="358">
                  <a:moveTo>
                    <a:pt x="286" y="1038"/>
                  </a:moveTo>
                  <a:cubicBezTo>
                    <a:pt x="72" y="716"/>
                    <a:pt x="0" y="358"/>
                    <a:pt x="36" y="0"/>
                  </a:cubicBezTo>
                  <a:cubicBezTo>
                    <a:pt x="107" y="72"/>
                    <a:pt x="179" y="108"/>
                    <a:pt x="215" y="179"/>
                  </a:cubicBezTo>
                  <a:cubicBezTo>
                    <a:pt x="322" y="430"/>
                    <a:pt x="358" y="752"/>
                    <a:pt x="286" y="1038"/>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0"/>
            <p:cNvSpPr/>
            <p:nvPr/>
          </p:nvSpPr>
          <p:spPr>
            <a:xfrm>
              <a:off x="1854250" y="2201100"/>
              <a:ext cx="22400" cy="16125"/>
            </a:xfrm>
            <a:custGeom>
              <a:rect b="b" l="l" r="r" t="t"/>
              <a:pathLst>
                <a:path extrusionOk="0" h="645" w="896">
                  <a:moveTo>
                    <a:pt x="0" y="36"/>
                  </a:moveTo>
                  <a:cubicBezTo>
                    <a:pt x="502" y="1"/>
                    <a:pt x="609" y="394"/>
                    <a:pt x="895" y="609"/>
                  </a:cubicBezTo>
                  <a:cubicBezTo>
                    <a:pt x="609" y="645"/>
                    <a:pt x="609" y="645"/>
                    <a:pt x="502" y="538"/>
                  </a:cubicBezTo>
                  <a:cubicBezTo>
                    <a:pt x="358" y="430"/>
                    <a:pt x="179" y="251"/>
                    <a:pt x="0" y="3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0"/>
            <p:cNvSpPr/>
            <p:nvPr/>
          </p:nvSpPr>
          <p:spPr>
            <a:xfrm>
              <a:off x="2014425" y="2660175"/>
              <a:ext cx="19725" cy="17025"/>
            </a:xfrm>
            <a:custGeom>
              <a:rect b="b" l="l" r="r" t="t"/>
              <a:pathLst>
                <a:path extrusionOk="0" h="681" w="789">
                  <a:moveTo>
                    <a:pt x="788" y="143"/>
                  </a:moveTo>
                  <a:cubicBezTo>
                    <a:pt x="645" y="394"/>
                    <a:pt x="394" y="501"/>
                    <a:pt x="180" y="680"/>
                  </a:cubicBezTo>
                  <a:cubicBezTo>
                    <a:pt x="144" y="680"/>
                    <a:pt x="72" y="680"/>
                    <a:pt x="1" y="645"/>
                  </a:cubicBezTo>
                  <a:cubicBezTo>
                    <a:pt x="72" y="358"/>
                    <a:pt x="287" y="251"/>
                    <a:pt x="502" y="143"/>
                  </a:cubicBezTo>
                  <a:cubicBezTo>
                    <a:pt x="573" y="72"/>
                    <a:pt x="681" y="0"/>
                    <a:pt x="788" y="14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0"/>
            <p:cNvSpPr/>
            <p:nvPr/>
          </p:nvSpPr>
          <p:spPr>
            <a:xfrm>
              <a:off x="1911525" y="2367550"/>
              <a:ext cx="14350" cy="19700"/>
            </a:xfrm>
            <a:custGeom>
              <a:rect b="b" l="l" r="r" t="t"/>
              <a:pathLst>
                <a:path extrusionOk="0" h="788" w="574">
                  <a:moveTo>
                    <a:pt x="537" y="394"/>
                  </a:moveTo>
                  <a:cubicBezTo>
                    <a:pt x="537" y="502"/>
                    <a:pt x="573" y="573"/>
                    <a:pt x="573" y="716"/>
                  </a:cubicBezTo>
                  <a:lnTo>
                    <a:pt x="394" y="788"/>
                  </a:lnTo>
                  <a:cubicBezTo>
                    <a:pt x="322" y="681"/>
                    <a:pt x="322" y="609"/>
                    <a:pt x="251" y="502"/>
                  </a:cubicBezTo>
                  <a:lnTo>
                    <a:pt x="0" y="430"/>
                  </a:lnTo>
                  <a:lnTo>
                    <a:pt x="72" y="0"/>
                  </a:lnTo>
                  <a:cubicBezTo>
                    <a:pt x="251" y="36"/>
                    <a:pt x="143" y="215"/>
                    <a:pt x="215" y="287"/>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0"/>
            <p:cNvSpPr/>
            <p:nvPr/>
          </p:nvSpPr>
          <p:spPr>
            <a:xfrm>
              <a:off x="2071700" y="2116100"/>
              <a:ext cx="17925" cy="8975"/>
            </a:xfrm>
            <a:custGeom>
              <a:rect b="b" l="l" r="r" t="t"/>
              <a:pathLst>
                <a:path extrusionOk="0" h="359" w="717">
                  <a:moveTo>
                    <a:pt x="36" y="322"/>
                  </a:moveTo>
                  <a:cubicBezTo>
                    <a:pt x="1" y="179"/>
                    <a:pt x="72" y="72"/>
                    <a:pt x="180" y="0"/>
                  </a:cubicBezTo>
                  <a:lnTo>
                    <a:pt x="681" y="72"/>
                  </a:lnTo>
                  <a:cubicBezTo>
                    <a:pt x="716" y="107"/>
                    <a:pt x="716" y="143"/>
                    <a:pt x="716" y="179"/>
                  </a:cubicBezTo>
                  <a:cubicBezTo>
                    <a:pt x="502" y="322"/>
                    <a:pt x="287" y="358"/>
                    <a:pt x="36" y="322"/>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0"/>
            <p:cNvSpPr/>
            <p:nvPr/>
          </p:nvSpPr>
          <p:spPr>
            <a:xfrm>
              <a:off x="2329425" y="2664650"/>
              <a:ext cx="10775" cy="21500"/>
            </a:xfrm>
            <a:custGeom>
              <a:rect b="b" l="l" r="r" t="t"/>
              <a:pathLst>
                <a:path extrusionOk="0" h="860" w="431">
                  <a:moveTo>
                    <a:pt x="108" y="859"/>
                  </a:moveTo>
                  <a:cubicBezTo>
                    <a:pt x="72" y="752"/>
                    <a:pt x="0" y="680"/>
                    <a:pt x="0" y="645"/>
                  </a:cubicBezTo>
                  <a:cubicBezTo>
                    <a:pt x="36" y="394"/>
                    <a:pt x="144" y="179"/>
                    <a:pt x="323" y="0"/>
                  </a:cubicBezTo>
                  <a:cubicBezTo>
                    <a:pt x="430" y="251"/>
                    <a:pt x="394" y="358"/>
                    <a:pt x="108" y="859"/>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0"/>
            <p:cNvSpPr/>
            <p:nvPr/>
          </p:nvSpPr>
          <p:spPr>
            <a:xfrm>
              <a:off x="2230100" y="2602900"/>
              <a:ext cx="11650" cy="16125"/>
            </a:xfrm>
            <a:custGeom>
              <a:rect b="b" l="l" r="r" t="t"/>
              <a:pathLst>
                <a:path extrusionOk="0" h="645" w="466">
                  <a:moveTo>
                    <a:pt x="143" y="215"/>
                  </a:moveTo>
                  <a:lnTo>
                    <a:pt x="0" y="0"/>
                  </a:lnTo>
                  <a:lnTo>
                    <a:pt x="358" y="72"/>
                  </a:lnTo>
                  <a:cubicBezTo>
                    <a:pt x="466" y="466"/>
                    <a:pt x="394" y="609"/>
                    <a:pt x="108" y="645"/>
                  </a:cubicBezTo>
                  <a:cubicBezTo>
                    <a:pt x="108" y="573"/>
                    <a:pt x="108" y="502"/>
                    <a:pt x="108" y="43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0"/>
            <p:cNvSpPr/>
            <p:nvPr/>
          </p:nvSpPr>
          <p:spPr>
            <a:xfrm>
              <a:off x="2408175" y="2479400"/>
              <a:ext cx="14350" cy="21500"/>
            </a:xfrm>
            <a:custGeom>
              <a:rect b="b" l="l" r="r" t="t"/>
              <a:pathLst>
                <a:path extrusionOk="0" h="860" w="574">
                  <a:moveTo>
                    <a:pt x="0" y="860"/>
                  </a:moveTo>
                  <a:cubicBezTo>
                    <a:pt x="0" y="752"/>
                    <a:pt x="36" y="645"/>
                    <a:pt x="72" y="538"/>
                  </a:cubicBezTo>
                  <a:cubicBezTo>
                    <a:pt x="144" y="359"/>
                    <a:pt x="287" y="144"/>
                    <a:pt x="466" y="1"/>
                  </a:cubicBezTo>
                  <a:cubicBezTo>
                    <a:pt x="573" y="287"/>
                    <a:pt x="466" y="502"/>
                    <a:pt x="0" y="86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0"/>
            <p:cNvSpPr/>
            <p:nvPr/>
          </p:nvSpPr>
          <p:spPr>
            <a:xfrm>
              <a:off x="1904350" y="2330850"/>
              <a:ext cx="17925" cy="14350"/>
            </a:xfrm>
            <a:custGeom>
              <a:rect b="b" l="l" r="r" t="t"/>
              <a:pathLst>
                <a:path extrusionOk="0" h="574" w="717">
                  <a:moveTo>
                    <a:pt x="645" y="1"/>
                  </a:moveTo>
                  <a:cubicBezTo>
                    <a:pt x="645" y="108"/>
                    <a:pt x="717" y="180"/>
                    <a:pt x="645" y="180"/>
                  </a:cubicBezTo>
                  <a:cubicBezTo>
                    <a:pt x="502" y="395"/>
                    <a:pt x="252" y="538"/>
                    <a:pt x="1" y="574"/>
                  </a:cubicBezTo>
                  <a:cubicBezTo>
                    <a:pt x="108" y="251"/>
                    <a:pt x="359" y="144"/>
                    <a:pt x="645"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0"/>
            <p:cNvSpPr/>
            <p:nvPr/>
          </p:nvSpPr>
          <p:spPr>
            <a:xfrm>
              <a:off x="1692275" y="2376500"/>
              <a:ext cx="13450" cy="19700"/>
            </a:xfrm>
            <a:custGeom>
              <a:rect b="b" l="l" r="r" t="t"/>
              <a:pathLst>
                <a:path extrusionOk="0" h="788" w="538">
                  <a:moveTo>
                    <a:pt x="1" y="788"/>
                  </a:moveTo>
                  <a:cubicBezTo>
                    <a:pt x="108" y="430"/>
                    <a:pt x="144" y="144"/>
                    <a:pt x="537" y="0"/>
                  </a:cubicBezTo>
                  <a:cubicBezTo>
                    <a:pt x="537" y="72"/>
                    <a:pt x="502" y="144"/>
                    <a:pt x="466" y="215"/>
                  </a:cubicBezTo>
                  <a:cubicBezTo>
                    <a:pt x="394" y="323"/>
                    <a:pt x="323" y="394"/>
                    <a:pt x="215" y="501"/>
                  </a:cubicBezTo>
                  <a:cubicBezTo>
                    <a:pt x="251" y="573"/>
                    <a:pt x="287" y="680"/>
                    <a:pt x="323" y="788"/>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0"/>
            <p:cNvSpPr/>
            <p:nvPr/>
          </p:nvSpPr>
          <p:spPr>
            <a:xfrm>
              <a:off x="2360750" y="2239575"/>
              <a:ext cx="13450" cy="17025"/>
            </a:xfrm>
            <a:custGeom>
              <a:rect b="b" l="l" r="r" t="t"/>
              <a:pathLst>
                <a:path extrusionOk="0" h="681" w="538">
                  <a:moveTo>
                    <a:pt x="0" y="681"/>
                  </a:moveTo>
                  <a:lnTo>
                    <a:pt x="322" y="1"/>
                  </a:lnTo>
                  <a:lnTo>
                    <a:pt x="501" y="37"/>
                  </a:lnTo>
                  <a:cubicBezTo>
                    <a:pt x="537" y="430"/>
                    <a:pt x="466" y="538"/>
                    <a:pt x="0" y="68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0"/>
            <p:cNvSpPr/>
            <p:nvPr/>
          </p:nvSpPr>
          <p:spPr>
            <a:xfrm>
              <a:off x="2403700" y="2269100"/>
              <a:ext cx="18825" cy="10775"/>
            </a:xfrm>
            <a:custGeom>
              <a:rect b="b" l="l" r="r" t="t"/>
              <a:pathLst>
                <a:path extrusionOk="0" h="431" w="753">
                  <a:moveTo>
                    <a:pt x="0" y="252"/>
                  </a:moveTo>
                  <a:cubicBezTo>
                    <a:pt x="144" y="73"/>
                    <a:pt x="323" y="144"/>
                    <a:pt x="502" y="180"/>
                  </a:cubicBezTo>
                  <a:lnTo>
                    <a:pt x="645" y="1"/>
                  </a:lnTo>
                  <a:cubicBezTo>
                    <a:pt x="681" y="1"/>
                    <a:pt x="716" y="37"/>
                    <a:pt x="752" y="73"/>
                  </a:cubicBezTo>
                  <a:cubicBezTo>
                    <a:pt x="752" y="108"/>
                    <a:pt x="752" y="180"/>
                    <a:pt x="752" y="216"/>
                  </a:cubicBezTo>
                  <a:cubicBezTo>
                    <a:pt x="716" y="287"/>
                    <a:pt x="716" y="323"/>
                    <a:pt x="681" y="359"/>
                  </a:cubicBezTo>
                  <a:cubicBezTo>
                    <a:pt x="537" y="359"/>
                    <a:pt x="430" y="395"/>
                    <a:pt x="287" y="431"/>
                  </a:cubicBezTo>
                  <a:lnTo>
                    <a:pt x="0" y="252"/>
                  </a:ln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0"/>
            <p:cNvSpPr/>
            <p:nvPr/>
          </p:nvSpPr>
          <p:spPr>
            <a:xfrm>
              <a:off x="2038600" y="2669125"/>
              <a:ext cx="9850" cy="17925"/>
            </a:xfrm>
            <a:custGeom>
              <a:rect b="b" l="l" r="r" t="t"/>
              <a:pathLst>
                <a:path extrusionOk="0" h="717" w="394">
                  <a:moveTo>
                    <a:pt x="72" y="645"/>
                  </a:moveTo>
                  <a:cubicBezTo>
                    <a:pt x="0" y="394"/>
                    <a:pt x="72" y="179"/>
                    <a:pt x="215" y="0"/>
                  </a:cubicBezTo>
                  <a:cubicBezTo>
                    <a:pt x="358" y="0"/>
                    <a:pt x="394" y="108"/>
                    <a:pt x="358" y="179"/>
                  </a:cubicBezTo>
                  <a:cubicBezTo>
                    <a:pt x="358" y="287"/>
                    <a:pt x="287" y="537"/>
                    <a:pt x="251" y="71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0"/>
            <p:cNvSpPr/>
            <p:nvPr/>
          </p:nvSpPr>
          <p:spPr>
            <a:xfrm>
              <a:off x="2354475" y="2479400"/>
              <a:ext cx="12550" cy="13450"/>
            </a:xfrm>
            <a:custGeom>
              <a:rect b="b" l="l" r="r" t="t"/>
              <a:pathLst>
                <a:path extrusionOk="0" h="538" w="502">
                  <a:moveTo>
                    <a:pt x="430" y="72"/>
                  </a:moveTo>
                  <a:cubicBezTo>
                    <a:pt x="502" y="216"/>
                    <a:pt x="466" y="430"/>
                    <a:pt x="359" y="538"/>
                  </a:cubicBezTo>
                  <a:lnTo>
                    <a:pt x="1" y="216"/>
                  </a:lnTo>
                  <a:cubicBezTo>
                    <a:pt x="72" y="1"/>
                    <a:pt x="251" y="37"/>
                    <a:pt x="430" y="72"/>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0"/>
            <p:cNvSpPr/>
            <p:nvPr/>
          </p:nvSpPr>
          <p:spPr>
            <a:xfrm>
              <a:off x="2371475" y="2284325"/>
              <a:ext cx="14350" cy="14350"/>
            </a:xfrm>
            <a:custGeom>
              <a:rect b="b" l="l" r="r" t="t"/>
              <a:pathLst>
                <a:path extrusionOk="0" h="574" w="574">
                  <a:moveTo>
                    <a:pt x="1" y="466"/>
                  </a:moveTo>
                  <a:cubicBezTo>
                    <a:pt x="72" y="251"/>
                    <a:pt x="251" y="72"/>
                    <a:pt x="430" y="1"/>
                  </a:cubicBezTo>
                  <a:cubicBezTo>
                    <a:pt x="574" y="287"/>
                    <a:pt x="287" y="573"/>
                    <a:pt x="1" y="46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0"/>
            <p:cNvSpPr/>
            <p:nvPr/>
          </p:nvSpPr>
          <p:spPr>
            <a:xfrm>
              <a:off x="2290050" y="2691500"/>
              <a:ext cx="8075" cy="17900"/>
            </a:xfrm>
            <a:custGeom>
              <a:rect b="b" l="l" r="r" t="t"/>
              <a:pathLst>
                <a:path extrusionOk="0" h="716" w="323">
                  <a:moveTo>
                    <a:pt x="108" y="716"/>
                  </a:moveTo>
                  <a:cubicBezTo>
                    <a:pt x="1" y="465"/>
                    <a:pt x="1" y="215"/>
                    <a:pt x="108" y="0"/>
                  </a:cubicBezTo>
                  <a:cubicBezTo>
                    <a:pt x="323" y="215"/>
                    <a:pt x="323" y="322"/>
                    <a:pt x="108" y="71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0"/>
            <p:cNvSpPr/>
            <p:nvPr/>
          </p:nvSpPr>
          <p:spPr>
            <a:xfrm>
              <a:off x="1769225" y="2264650"/>
              <a:ext cx="18825" cy="10750"/>
            </a:xfrm>
            <a:custGeom>
              <a:rect b="b" l="l" r="r" t="t"/>
              <a:pathLst>
                <a:path extrusionOk="0" h="430" w="753">
                  <a:moveTo>
                    <a:pt x="1" y="251"/>
                  </a:moveTo>
                  <a:lnTo>
                    <a:pt x="753" y="0"/>
                  </a:lnTo>
                  <a:cubicBezTo>
                    <a:pt x="502" y="394"/>
                    <a:pt x="395" y="430"/>
                    <a:pt x="1" y="25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0"/>
            <p:cNvSpPr/>
            <p:nvPr/>
          </p:nvSpPr>
          <p:spPr>
            <a:xfrm>
              <a:off x="2156725" y="2610050"/>
              <a:ext cx="10750" cy="11675"/>
            </a:xfrm>
            <a:custGeom>
              <a:rect b="b" l="l" r="r" t="t"/>
              <a:pathLst>
                <a:path extrusionOk="0" h="467" w="430">
                  <a:moveTo>
                    <a:pt x="430" y="395"/>
                  </a:moveTo>
                  <a:lnTo>
                    <a:pt x="107" y="466"/>
                  </a:lnTo>
                  <a:cubicBezTo>
                    <a:pt x="0" y="251"/>
                    <a:pt x="0" y="251"/>
                    <a:pt x="36" y="1"/>
                  </a:cubicBezTo>
                  <a:cubicBezTo>
                    <a:pt x="251" y="37"/>
                    <a:pt x="251" y="251"/>
                    <a:pt x="430" y="395"/>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0"/>
            <p:cNvSpPr/>
            <p:nvPr/>
          </p:nvSpPr>
          <p:spPr>
            <a:xfrm>
              <a:off x="2158500" y="2533100"/>
              <a:ext cx="17025" cy="10750"/>
            </a:xfrm>
            <a:custGeom>
              <a:rect b="b" l="l" r="r" t="t"/>
              <a:pathLst>
                <a:path extrusionOk="0" h="430" w="681">
                  <a:moveTo>
                    <a:pt x="681" y="430"/>
                  </a:moveTo>
                  <a:lnTo>
                    <a:pt x="1" y="179"/>
                  </a:lnTo>
                  <a:lnTo>
                    <a:pt x="72" y="0"/>
                  </a:lnTo>
                  <a:cubicBezTo>
                    <a:pt x="323" y="36"/>
                    <a:pt x="538" y="179"/>
                    <a:pt x="681" y="43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0"/>
            <p:cNvSpPr/>
            <p:nvPr/>
          </p:nvSpPr>
          <p:spPr>
            <a:xfrm>
              <a:off x="1763875" y="2430200"/>
              <a:ext cx="12550" cy="9850"/>
            </a:xfrm>
            <a:custGeom>
              <a:rect b="b" l="l" r="r" t="t"/>
              <a:pathLst>
                <a:path extrusionOk="0" h="394" w="502">
                  <a:moveTo>
                    <a:pt x="501" y="143"/>
                  </a:moveTo>
                  <a:cubicBezTo>
                    <a:pt x="358" y="394"/>
                    <a:pt x="322" y="394"/>
                    <a:pt x="0" y="251"/>
                  </a:cubicBezTo>
                  <a:cubicBezTo>
                    <a:pt x="215" y="0"/>
                    <a:pt x="215" y="0"/>
                    <a:pt x="501" y="14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0"/>
            <p:cNvSpPr/>
            <p:nvPr/>
          </p:nvSpPr>
          <p:spPr>
            <a:xfrm>
              <a:off x="2392950" y="2275375"/>
              <a:ext cx="10775" cy="11650"/>
            </a:xfrm>
            <a:custGeom>
              <a:rect b="b" l="l" r="r" t="t"/>
              <a:pathLst>
                <a:path extrusionOk="0" h="466" w="431">
                  <a:moveTo>
                    <a:pt x="430" y="1"/>
                  </a:moveTo>
                  <a:cubicBezTo>
                    <a:pt x="395" y="108"/>
                    <a:pt x="359" y="180"/>
                    <a:pt x="323" y="287"/>
                  </a:cubicBezTo>
                  <a:cubicBezTo>
                    <a:pt x="287" y="394"/>
                    <a:pt x="216" y="466"/>
                    <a:pt x="73" y="466"/>
                  </a:cubicBezTo>
                  <a:cubicBezTo>
                    <a:pt x="1" y="287"/>
                    <a:pt x="108" y="144"/>
                    <a:pt x="216" y="1"/>
                  </a:cubicBezTo>
                  <a:lnTo>
                    <a:pt x="430" y="1"/>
                  </a:ln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0"/>
            <p:cNvSpPr/>
            <p:nvPr/>
          </p:nvSpPr>
          <p:spPr>
            <a:xfrm>
              <a:off x="2119125" y="2721025"/>
              <a:ext cx="14350" cy="10750"/>
            </a:xfrm>
            <a:custGeom>
              <a:rect b="b" l="l" r="r" t="t"/>
              <a:pathLst>
                <a:path extrusionOk="0" h="430" w="574">
                  <a:moveTo>
                    <a:pt x="573" y="287"/>
                  </a:moveTo>
                  <a:cubicBezTo>
                    <a:pt x="466" y="358"/>
                    <a:pt x="323" y="430"/>
                    <a:pt x="180" y="430"/>
                  </a:cubicBezTo>
                  <a:cubicBezTo>
                    <a:pt x="1" y="251"/>
                    <a:pt x="1" y="251"/>
                    <a:pt x="36" y="0"/>
                  </a:cubicBezTo>
                  <a:lnTo>
                    <a:pt x="323" y="251"/>
                  </a:lnTo>
                  <a:lnTo>
                    <a:pt x="573" y="287"/>
                  </a:ln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0"/>
            <p:cNvSpPr/>
            <p:nvPr/>
          </p:nvSpPr>
          <p:spPr>
            <a:xfrm>
              <a:off x="2120025" y="2200200"/>
              <a:ext cx="8975" cy="8075"/>
            </a:xfrm>
            <a:custGeom>
              <a:rect b="b" l="l" r="r" t="t"/>
              <a:pathLst>
                <a:path extrusionOk="0" h="323" w="359">
                  <a:moveTo>
                    <a:pt x="0" y="323"/>
                  </a:moveTo>
                  <a:cubicBezTo>
                    <a:pt x="0" y="287"/>
                    <a:pt x="0" y="216"/>
                    <a:pt x="36" y="180"/>
                  </a:cubicBezTo>
                  <a:cubicBezTo>
                    <a:pt x="36" y="108"/>
                    <a:pt x="72" y="37"/>
                    <a:pt x="144" y="1"/>
                  </a:cubicBezTo>
                  <a:cubicBezTo>
                    <a:pt x="287" y="1"/>
                    <a:pt x="358" y="37"/>
                    <a:pt x="358" y="180"/>
                  </a:cubicBezTo>
                  <a:cubicBezTo>
                    <a:pt x="323" y="287"/>
                    <a:pt x="251" y="323"/>
                    <a:pt x="0" y="32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0"/>
            <p:cNvSpPr/>
            <p:nvPr/>
          </p:nvSpPr>
          <p:spPr>
            <a:xfrm>
              <a:off x="1793400" y="2217200"/>
              <a:ext cx="14350" cy="10775"/>
            </a:xfrm>
            <a:custGeom>
              <a:rect b="b" l="l" r="r" t="t"/>
              <a:pathLst>
                <a:path extrusionOk="0" h="431" w="574">
                  <a:moveTo>
                    <a:pt x="0" y="430"/>
                  </a:moveTo>
                  <a:cubicBezTo>
                    <a:pt x="144" y="108"/>
                    <a:pt x="430" y="108"/>
                    <a:pt x="573" y="1"/>
                  </a:cubicBezTo>
                  <a:cubicBezTo>
                    <a:pt x="502" y="180"/>
                    <a:pt x="358" y="287"/>
                    <a:pt x="0" y="43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0"/>
            <p:cNvSpPr/>
            <p:nvPr/>
          </p:nvSpPr>
          <p:spPr>
            <a:xfrm>
              <a:off x="1899875" y="2348750"/>
              <a:ext cx="7200" cy="14350"/>
            </a:xfrm>
            <a:custGeom>
              <a:rect b="b" l="l" r="r" t="t"/>
              <a:pathLst>
                <a:path extrusionOk="0" h="574" w="288">
                  <a:moveTo>
                    <a:pt x="252" y="1"/>
                  </a:moveTo>
                  <a:cubicBezTo>
                    <a:pt x="252" y="108"/>
                    <a:pt x="216" y="180"/>
                    <a:pt x="216" y="287"/>
                  </a:cubicBezTo>
                  <a:cubicBezTo>
                    <a:pt x="216" y="394"/>
                    <a:pt x="252" y="466"/>
                    <a:pt x="287" y="573"/>
                  </a:cubicBezTo>
                  <a:lnTo>
                    <a:pt x="73" y="430"/>
                  </a:lnTo>
                  <a:cubicBezTo>
                    <a:pt x="1" y="251"/>
                    <a:pt x="73" y="72"/>
                    <a:pt x="252"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0"/>
            <p:cNvSpPr/>
            <p:nvPr/>
          </p:nvSpPr>
          <p:spPr>
            <a:xfrm>
              <a:off x="1734325" y="2346075"/>
              <a:ext cx="7200" cy="8075"/>
            </a:xfrm>
            <a:custGeom>
              <a:rect b="b" l="l" r="r" t="t"/>
              <a:pathLst>
                <a:path extrusionOk="0" h="323" w="288">
                  <a:moveTo>
                    <a:pt x="287" y="36"/>
                  </a:moveTo>
                  <a:cubicBezTo>
                    <a:pt x="287" y="251"/>
                    <a:pt x="251" y="322"/>
                    <a:pt x="144" y="287"/>
                  </a:cubicBezTo>
                  <a:cubicBezTo>
                    <a:pt x="73" y="287"/>
                    <a:pt x="1" y="215"/>
                    <a:pt x="37" y="144"/>
                  </a:cubicBezTo>
                  <a:cubicBezTo>
                    <a:pt x="37" y="0"/>
                    <a:pt x="108" y="0"/>
                    <a:pt x="287" y="3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0"/>
            <p:cNvSpPr/>
            <p:nvPr/>
          </p:nvSpPr>
          <p:spPr>
            <a:xfrm>
              <a:off x="1824725" y="2208250"/>
              <a:ext cx="13450" cy="6300"/>
            </a:xfrm>
            <a:custGeom>
              <a:rect b="b" l="l" r="r" t="t"/>
              <a:pathLst>
                <a:path extrusionOk="0" h="252" w="538">
                  <a:moveTo>
                    <a:pt x="537" y="144"/>
                  </a:moveTo>
                  <a:cubicBezTo>
                    <a:pt x="322" y="252"/>
                    <a:pt x="251" y="252"/>
                    <a:pt x="0" y="73"/>
                  </a:cubicBezTo>
                  <a:cubicBezTo>
                    <a:pt x="215" y="1"/>
                    <a:pt x="215" y="1"/>
                    <a:pt x="537" y="144"/>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0"/>
            <p:cNvSpPr/>
            <p:nvPr/>
          </p:nvSpPr>
          <p:spPr>
            <a:xfrm>
              <a:off x="1950000" y="2288800"/>
              <a:ext cx="7175" cy="11650"/>
            </a:xfrm>
            <a:custGeom>
              <a:rect b="b" l="l" r="r" t="t"/>
              <a:pathLst>
                <a:path extrusionOk="0" h="466" w="287">
                  <a:moveTo>
                    <a:pt x="215" y="0"/>
                  </a:moveTo>
                  <a:cubicBezTo>
                    <a:pt x="287" y="179"/>
                    <a:pt x="251" y="323"/>
                    <a:pt x="144" y="466"/>
                  </a:cubicBezTo>
                  <a:cubicBezTo>
                    <a:pt x="0" y="251"/>
                    <a:pt x="36" y="144"/>
                    <a:pt x="215" y="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0"/>
            <p:cNvSpPr/>
            <p:nvPr/>
          </p:nvSpPr>
          <p:spPr>
            <a:xfrm>
              <a:off x="1664525" y="2499100"/>
              <a:ext cx="8975" cy="8075"/>
            </a:xfrm>
            <a:custGeom>
              <a:rect b="b" l="l" r="r" t="t"/>
              <a:pathLst>
                <a:path extrusionOk="0" h="323" w="359">
                  <a:moveTo>
                    <a:pt x="1" y="287"/>
                  </a:moveTo>
                  <a:lnTo>
                    <a:pt x="216" y="0"/>
                  </a:lnTo>
                  <a:cubicBezTo>
                    <a:pt x="359" y="108"/>
                    <a:pt x="323" y="179"/>
                    <a:pt x="252" y="322"/>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0"/>
            <p:cNvSpPr/>
            <p:nvPr/>
          </p:nvSpPr>
          <p:spPr>
            <a:xfrm>
              <a:off x="1798775" y="2396175"/>
              <a:ext cx="6275" cy="7200"/>
            </a:xfrm>
            <a:custGeom>
              <a:rect b="b" l="l" r="r" t="t"/>
              <a:pathLst>
                <a:path extrusionOk="0" h="288" w="251">
                  <a:moveTo>
                    <a:pt x="251" y="144"/>
                  </a:moveTo>
                  <a:lnTo>
                    <a:pt x="0" y="287"/>
                  </a:lnTo>
                  <a:cubicBezTo>
                    <a:pt x="0" y="180"/>
                    <a:pt x="0" y="108"/>
                    <a:pt x="0" y="72"/>
                  </a:cubicBezTo>
                  <a:cubicBezTo>
                    <a:pt x="36" y="37"/>
                    <a:pt x="72" y="1"/>
                    <a:pt x="251" y="144"/>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0"/>
            <p:cNvSpPr/>
            <p:nvPr/>
          </p:nvSpPr>
          <p:spPr>
            <a:xfrm>
              <a:off x="2109275" y="2193050"/>
              <a:ext cx="5400" cy="5400"/>
            </a:xfrm>
            <a:custGeom>
              <a:rect b="b" l="l" r="r" t="t"/>
              <a:pathLst>
                <a:path extrusionOk="0" h="216" w="216">
                  <a:moveTo>
                    <a:pt x="108" y="215"/>
                  </a:moveTo>
                  <a:lnTo>
                    <a:pt x="1" y="36"/>
                  </a:lnTo>
                  <a:cubicBezTo>
                    <a:pt x="180" y="0"/>
                    <a:pt x="216" y="72"/>
                    <a:pt x="108" y="215"/>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 name="Google Shape;1662;p50"/>
          <p:cNvGrpSpPr/>
          <p:nvPr/>
        </p:nvGrpSpPr>
        <p:grpSpPr>
          <a:xfrm rot="3746207">
            <a:off x="5980755" y="2682354"/>
            <a:ext cx="880658" cy="995269"/>
            <a:chOff x="1169017" y="2461554"/>
            <a:chExt cx="1121056" cy="1267097"/>
          </a:xfrm>
        </p:grpSpPr>
        <p:sp>
          <p:nvSpPr>
            <p:cNvPr id="1663" name="Google Shape;1663;p50"/>
            <p:cNvSpPr/>
            <p:nvPr/>
          </p:nvSpPr>
          <p:spPr>
            <a:xfrm>
              <a:off x="1721014" y="2757450"/>
              <a:ext cx="53" cy="53"/>
            </a:xfrm>
            <a:custGeom>
              <a:rect b="b" l="l" r="r" t="t"/>
              <a:pathLst>
                <a:path extrusionOk="0" h="1" w="1">
                  <a:moveTo>
                    <a:pt x="0" y="1"/>
                  </a:moveTo>
                  <a:close/>
                </a:path>
              </a:pathLst>
            </a:custGeom>
            <a:solidFill>
              <a:srgbClr val="BE30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0"/>
            <p:cNvSpPr/>
            <p:nvPr/>
          </p:nvSpPr>
          <p:spPr>
            <a:xfrm>
              <a:off x="1169017" y="2461554"/>
              <a:ext cx="1121056" cy="1267097"/>
            </a:xfrm>
            <a:custGeom>
              <a:rect b="b" l="l" r="r" t="t"/>
              <a:pathLst>
                <a:path extrusionOk="0" h="23912" w="21156">
                  <a:moveTo>
                    <a:pt x="8771" y="21943"/>
                  </a:moveTo>
                  <a:cubicBezTo>
                    <a:pt x="8520" y="21979"/>
                    <a:pt x="8305" y="21943"/>
                    <a:pt x="8055" y="21907"/>
                  </a:cubicBezTo>
                  <a:cubicBezTo>
                    <a:pt x="7876" y="21835"/>
                    <a:pt x="7661" y="21692"/>
                    <a:pt x="7518" y="21549"/>
                  </a:cubicBezTo>
                  <a:cubicBezTo>
                    <a:pt x="7339" y="21406"/>
                    <a:pt x="7160" y="21298"/>
                    <a:pt x="6981" y="21119"/>
                  </a:cubicBezTo>
                  <a:cubicBezTo>
                    <a:pt x="6802" y="20941"/>
                    <a:pt x="6623" y="20762"/>
                    <a:pt x="6480" y="20547"/>
                  </a:cubicBezTo>
                  <a:cubicBezTo>
                    <a:pt x="6229" y="20081"/>
                    <a:pt x="5907" y="19688"/>
                    <a:pt x="5513" y="19330"/>
                  </a:cubicBezTo>
                  <a:cubicBezTo>
                    <a:pt x="5370" y="19151"/>
                    <a:pt x="5227" y="18972"/>
                    <a:pt x="5084" y="18829"/>
                  </a:cubicBezTo>
                  <a:cubicBezTo>
                    <a:pt x="4690" y="18506"/>
                    <a:pt x="4439" y="18041"/>
                    <a:pt x="4332" y="17576"/>
                  </a:cubicBezTo>
                  <a:cubicBezTo>
                    <a:pt x="4296" y="17361"/>
                    <a:pt x="4225" y="17182"/>
                    <a:pt x="4189" y="16967"/>
                  </a:cubicBezTo>
                  <a:cubicBezTo>
                    <a:pt x="4081" y="16753"/>
                    <a:pt x="4153" y="16502"/>
                    <a:pt x="4332" y="16359"/>
                  </a:cubicBezTo>
                  <a:cubicBezTo>
                    <a:pt x="4511" y="16180"/>
                    <a:pt x="4547" y="15929"/>
                    <a:pt x="4404" y="15715"/>
                  </a:cubicBezTo>
                  <a:cubicBezTo>
                    <a:pt x="4332" y="15571"/>
                    <a:pt x="4225" y="15392"/>
                    <a:pt x="4153" y="15213"/>
                  </a:cubicBezTo>
                  <a:cubicBezTo>
                    <a:pt x="3974" y="14963"/>
                    <a:pt x="3902" y="14641"/>
                    <a:pt x="3974" y="14319"/>
                  </a:cubicBezTo>
                  <a:cubicBezTo>
                    <a:pt x="4010" y="14068"/>
                    <a:pt x="3974" y="13782"/>
                    <a:pt x="3867" y="13531"/>
                  </a:cubicBezTo>
                  <a:cubicBezTo>
                    <a:pt x="3759" y="13316"/>
                    <a:pt x="3795" y="13101"/>
                    <a:pt x="3902" y="12923"/>
                  </a:cubicBezTo>
                  <a:cubicBezTo>
                    <a:pt x="4081" y="12708"/>
                    <a:pt x="4010" y="12386"/>
                    <a:pt x="4225" y="12171"/>
                  </a:cubicBezTo>
                  <a:cubicBezTo>
                    <a:pt x="4260" y="12099"/>
                    <a:pt x="4225" y="11956"/>
                    <a:pt x="4153" y="11884"/>
                  </a:cubicBezTo>
                  <a:cubicBezTo>
                    <a:pt x="4081" y="11741"/>
                    <a:pt x="3974" y="11670"/>
                    <a:pt x="3867" y="11562"/>
                  </a:cubicBezTo>
                  <a:cubicBezTo>
                    <a:pt x="3473" y="11240"/>
                    <a:pt x="3401" y="10954"/>
                    <a:pt x="3616" y="10524"/>
                  </a:cubicBezTo>
                  <a:cubicBezTo>
                    <a:pt x="3723" y="10345"/>
                    <a:pt x="3759" y="10095"/>
                    <a:pt x="3795" y="9880"/>
                  </a:cubicBezTo>
                  <a:cubicBezTo>
                    <a:pt x="3795" y="9594"/>
                    <a:pt x="3723" y="9450"/>
                    <a:pt x="3401" y="9379"/>
                  </a:cubicBezTo>
                  <a:cubicBezTo>
                    <a:pt x="3258" y="9307"/>
                    <a:pt x="3151" y="9236"/>
                    <a:pt x="3079" y="9128"/>
                  </a:cubicBezTo>
                  <a:cubicBezTo>
                    <a:pt x="2757" y="8806"/>
                    <a:pt x="2471" y="8484"/>
                    <a:pt x="2113" y="8126"/>
                  </a:cubicBezTo>
                  <a:cubicBezTo>
                    <a:pt x="2184" y="7768"/>
                    <a:pt x="2077" y="7410"/>
                    <a:pt x="1791" y="7160"/>
                  </a:cubicBezTo>
                  <a:cubicBezTo>
                    <a:pt x="1612" y="6981"/>
                    <a:pt x="1433" y="6766"/>
                    <a:pt x="1361" y="6551"/>
                  </a:cubicBezTo>
                  <a:cubicBezTo>
                    <a:pt x="1289" y="6444"/>
                    <a:pt x="1218" y="6336"/>
                    <a:pt x="1110" y="6265"/>
                  </a:cubicBezTo>
                  <a:cubicBezTo>
                    <a:pt x="1003" y="6122"/>
                    <a:pt x="860" y="5978"/>
                    <a:pt x="717" y="5835"/>
                  </a:cubicBezTo>
                  <a:cubicBezTo>
                    <a:pt x="502" y="5656"/>
                    <a:pt x="359" y="5370"/>
                    <a:pt x="359" y="5083"/>
                  </a:cubicBezTo>
                  <a:cubicBezTo>
                    <a:pt x="395" y="4869"/>
                    <a:pt x="251" y="4726"/>
                    <a:pt x="72" y="4726"/>
                  </a:cubicBezTo>
                  <a:cubicBezTo>
                    <a:pt x="1" y="4475"/>
                    <a:pt x="37" y="4224"/>
                    <a:pt x="144" y="4010"/>
                  </a:cubicBezTo>
                  <a:cubicBezTo>
                    <a:pt x="180" y="3974"/>
                    <a:pt x="216" y="3902"/>
                    <a:pt x="216" y="3866"/>
                  </a:cubicBezTo>
                  <a:cubicBezTo>
                    <a:pt x="323" y="3616"/>
                    <a:pt x="323" y="3580"/>
                    <a:pt x="180" y="3294"/>
                  </a:cubicBezTo>
                  <a:cubicBezTo>
                    <a:pt x="466" y="2721"/>
                    <a:pt x="1110" y="2470"/>
                    <a:pt x="1683" y="2721"/>
                  </a:cubicBezTo>
                  <a:cubicBezTo>
                    <a:pt x="1755" y="2649"/>
                    <a:pt x="1826" y="2578"/>
                    <a:pt x="1898" y="2542"/>
                  </a:cubicBezTo>
                  <a:cubicBezTo>
                    <a:pt x="2041" y="2363"/>
                    <a:pt x="2292" y="2291"/>
                    <a:pt x="2506" y="2291"/>
                  </a:cubicBezTo>
                  <a:cubicBezTo>
                    <a:pt x="2614" y="2327"/>
                    <a:pt x="2757" y="2327"/>
                    <a:pt x="2864" y="2291"/>
                  </a:cubicBezTo>
                  <a:cubicBezTo>
                    <a:pt x="3008" y="2256"/>
                    <a:pt x="3115" y="2113"/>
                    <a:pt x="3043" y="1969"/>
                  </a:cubicBezTo>
                  <a:cubicBezTo>
                    <a:pt x="2972" y="1719"/>
                    <a:pt x="2864" y="1468"/>
                    <a:pt x="2793" y="1182"/>
                  </a:cubicBezTo>
                  <a:cubicBezTo>
                    <a:pt x="2685" y="967"/>
                    <a:pt x="2721" y="717"/>
                    <a:pt x="2900" y="502"/>
                  </a:cubicBezTo>
                  <a:cubicBezTo>
                    <a:pt x="3079" y="251"/>
                    <a:pt x="3222" y="215"/>
                    <a:pt x="3509" y="394"/>
                  </a:cubicBezTo>
                  <a:lnTo>
                    <a:pt x="3795" y="502"/>
                  </a:lnTo>
                  <a:cubicBezTo>
                    <a:pt x="3902" y="394"/>
                    <a:pt x="4046" y="287"/>
                    <a:pt x="4153" y="180"/>
                  </a:cubicBezTo>
                  <a:cubicBezTo>
                    <a:pt x="4332" y="1"/>
                    <a:pt x="4583" y="1"/>
                    <a:pt x="4726" y="180"/>
                  </a:cubicBezTo>
                  <a:cubicBezTo>
                    <a:pt x="5012" y="359"/>
                    <a:pt x="5263" y="609"/>
                    <a:pt x="5513" y="860"/>
                  </a:cubicBezTo>
                  <a:cubicBezTo>
                    <a:pt x="5871" y="1289"/>
                    <a:pt x="6265" y="1683"/>
                    <a:pt x="6623" y="2077"/>
                  </a:cubicBezTo>
                  <a:cubicBezTo>
                    <a:pt x="6766" y="2184"/>
                    <a:pt x="6838" y="2327"/>
                    <a:pt x="6838" y="2506"/>
                  </a:cubicBezTo>
                  <a:cubicBezTo>
                    <a:pt x="6802" y="2721"/>
                    <a:pt x="6873" y="2936"/>
                    <a:pt x="7052" y="3115"/>
                  </a:cubicBezTo>
                  <a:cubicBezTo>
                    <a:pt x="7267" y="3401"/>
                    <a:pt x="7446" y="3759"/>
                    <a:pt x="7554" y="4117"/>
                  </a:cubicBezTo>
                  <a:cubicBezTo>
                    <a:pt x="7697" y="4547"/>
                    <a:pt x="8019" y="4905"/>
                    <a:pt x="8448" y="5083"/>
                  </a:cubicBezTo>
                  <a:cubicBezTo>
                    <a:pt x="8985" y="5334"/>
                    <a:pt x="9379" y="5692"/>
                    <a:pt x="9880" y="5943"/>
                  </a:cubicBezTo>
                  <a:cubicBezTo>
                    <a:pt x="9988" y="6014"/>
                    <a:pt x="10095" y="6122"/>
                    <a:pt x="10202" y="6229"/>
                  </a:cubicBezTo>
                  <a:cubicBezTo>
                    <a:pt x="10381" y="6444"/>
                    <a:pt x="10560" y="6623"/>
                    <a:pt x="10739" y="6837"/>
                  </a:cubicBezTo>
                  <a:cubicBezTo>
                    <a:pt x="10882" y="7016"/>
                    <a:pt x="11097" y="7124"/>
                    <a:pt x="11276" y="7195"/>
                  </a:cubicBezTo>
                  <a:cubicBezTo>
                    <a:pt x="11384" y="7160"/>
                    <a:pt x="11491" y="7160"/>
                    <a:pt x="11598" y="7088"/>
                  </a:cubicBezTo>
                  <a:cubicBezTo>
                    <a:pt x="11920" y="6945"/>
                    <a:pt x="12278" y="6981"/>
                    <a:pt x="12529" y="7231"/>
                  </a:cubicBezTo>
                  <a:cubicBezTo>
                    <a:pt x="12672" y="7339"/>
                    <a:pt x="12815" y="7410"/>
                    <a:pt x="12994" y="7518"/>
                  </a:cubicBezTo>
                  <a:cubicBezTo>
                    <a:pt x="13281" y="7732"/>
                    <a:pt x="13674" y="7732"/>
                    <a:pt x="13997" y="7518"/>
                  </a:cubicBezTo>
                  <a:cubicBezTo>
                    <a:pt x="14176" y="7410"/>
                    <a:pt x="14390" y="7374"/>
                    <a:pt x="14605" y="7410"/>
                  </a:cubicBezTo>
                  <a:cubicBezTo>
                    <a:pt x="14748" y="7410"/>
                    <a:pt x="14891" y="7446"/>
                    <a:pt x="15035" y="7446"/>
                  </a:cubicBezTo>
                  <a:cubicBezTo>
                    <a:pt x="15285" y="7410"/>
                    <a:pt x="15536" y="7482"/>
                    <a:pt x="15751" y="7625"/>
                  </a:cubicBezTo>
                  <a:cubicBezTo>
                    <a:pt x="15930" y="7768"/>
                    <a:pt x="16144" y="7911"/>
                    <a:pt x="16359" y="7983"/>
                  </a:cubicBezTo>
                  <a:cubicBezTo>
                    <a:pt x="16574" y="8090"/>
                    <a:pt x="16789" y="8233"/>
                    <a:pt x="16932" y="8448"/>
                  </a:cubicBezTo>
                  <a:cubicBezTo>
                    <a:pt x="17039" y="8556"/>
                    <a:pt x="17111" y="8735"/>
                    <a:pt x="17290" y="8806"/>
                  </a:cubicBezTo>
                  <a:cubicBezTo>
                    <a:pt x="17326" y="8878"/>
                    <a:pt x="17361" y="8949"/>
                    <a:pt x="17361" y="9057"/>
                  </a:cubicBezTo>
                  <a:cubicBezTo>
                    <a:pt x="17361" y="9379"/>
                    <a:pt x="17469" y="9701"/>
                    <a:pt x="17683" y="9952"/>
                  </a:cubicBezTo>
                  <a:cubicBezTo>
                    <a:pt x="17791" y="10166"/>
                    <a:pt x="17862" y="10417"/>
                    <a:pt x="18041" y="10596"/>
                  </a:cubicBezTo>
                  <a:cubicBezTo>
                    <a:pt x="18185" y="10739"/>
                    <a:pt x="18256" y="10990"/>
                    <a:pt x="18185" y="11204"/>
                  </a:cubicBezTo>
                  <a:cubicBezTo>
                    <a:pt x="18185" y="11383"/>
                    <a:pt x="18185" y="11598"/>
                    <a:pt x="18256" y="11777"/>
                  </a:cubicBezTo>
                  <a:cubicBezTo>
                    <a:pt x="18292" y="11777"/>
                    <a:pt x="18328" y="11777"/>
                    <a:pt x="18328" y="11741"/>
                  </a:cubicBezTo>
                  <a:cubicBezTo>
                    <a:pt x="18650" y="11383"/>
                    <a:pt x="18721" y="11383"/>
                    <a:pt x="18936" y="11777"/>
                  </a:cubicBezTo>
                  <a:cubicBezTo>
                    <a:pt x="19008" y="11956"/>
                    <a:pt x="19115" y="12063"/>
                    <a:pt x="19294" y="12135"/>
                  </a:cubicBezTo>
                  <a:cubicBezTo>
                    <a:pt x="19366" y="12135"/>
                    <a:pt x="19437" y="12171"/>
                    <a:pt x="19473" y="12242"/>
                  </a:cubicBezTo>
                  <a:cubicBezTo>
                    <a:pt x="19760" y="12529"/>
                    <a:pt x="20117" y="12779"/>
                    <a:pt x="20475" y="12958"/>
                  </a:cubicBezTo>
                  <a:cubicBezTo>
                    <a:pt x="20762" y="13101"/>
                    <a:pt x="20941" y="13424"/>
                    <a:pt x="20905" y="13746"/>
                  </a:cubicBezTo>
                  <a:cubicBezTo>
                    <a:pt x="20869" y="13925"/>
                    <a:pt x="20905" y="14140"/>
                    <a:pt x="20977" y="14319"/>
                  </a:cubicBezTo>
                  <a:cubicBezTo>
                    <a:pt x="21012" y="14390"/>
                    <a:pt x="21012" y="14462"/>
                    <a:pt x="21048" y="14569"/>
                  </a:cubicBezTo>
                  <a:cubicBezTo>
                    <a:pt x="21156" y="14820"/>
                    <a:pt x="21084" y="15142"/>
                    <a:pt x="20869" y="15321"/>
                  </a:cubicBezTo>
                  <a:cubicBezTo>
                    <a:pt x="20798" y="15392"/>
                    <a:pt x="20726" y="15464"/>
                    <a:pt x="20654" y="15536"/>
                  </a:cubicBezTo>
                  <a:cubicBezTo>
                    <a:pt x="20762" y="15643"/>
                    <a:pt x="20798" y="15786"/>
                    <a:pt x="20869" y="15893"/>
                  </a:cubicBezTo>
                  <a:cubicBezTo>
                    <a:pt x="21084" y="16144"/>
                    <a:pt x="21048" y="16502"/>
                    <a:pt x="20798" y="16753"/>
                  </a:cubicBezTo>
                  <a:cubicBezTo>
                    <a:pt x="20762" y="16788"/>
                    <a:pt x="20762" y="16824"/>
                    <a:pt x="20690" y="16860"/>
                  </a:cubicBezTo>
                  <a:cubicBezTo>
                    <a:pt x="20511" y="16967"/>
                    <a:pt x="20404" y="17182"/>
                    <a:pt x="20368" y="17397"/>
                  </a:cubicBezTo>
                  <a:cubicBezTo>
                    <a:pt x="20332" y="17576"/>
                    <a:pt x="20189" y="17576"/>
                    <a:pt x="20046" y="17576"/>
                  </a:cubicBezTo>
                  <a:cubicBezTo>
                    <a:pt x="20046" y="17647"/>
                    <a:pt x="20010" y="17755"/>
                    <a:pt x="20010" y="17826"/>
                  </a:cubicBezTo>
                  <a:cubicBezTo>
                    <a:pt x="20010" y="17934"/>
                    <a:pt x="19939" y="18005"/>
                    <a:pt x="19867" y="18077"/>
                  </a:cubicBezTo>
                  <a:cubicBezTo>
                    <a:pt x="19616" y="18184"/>
                    <a:pt x="19581" y="18506"/>
                    <a:pt x="19760" y="18721"/>
                  </a:cubicBezTo>
                  <a:cubicBezTo>
                    <a:pt x="20010" y="19008"/>
                    <a:pt x="19974" y="19473"/>
                    <a:pt x="19688" y="19759"/>
                  </a:cubicBezTo>
                  <a:cubicBezTo>
                    <a:pt x="19581" y="19938"/>
                    <a:pt x="19473" y="20117"/>
                    <a:pt x="19402" y="20296"/>
                  </a:cubicBezTo>
                  <a:cubicBezTo>
                    <a:pt x="19223" y="20654"/>
                    <a:pt x="19044" y="20976"/>
                    <a:pt x="18865" y="21298"/>
                  </a:cubicBezTo>
                  <a:cubicBezTo>
                    <a:pt x="18686" y="21585"/>
                    <a:pt x="18435" y="21871"/>
                    <a:pt x="18185" y="22086"/>
                  </a:cubicBezTo>
                  <a:cubicBezTo>
                    <a:pt x="17397" y="22802"/>
                    <a:pt x="17648" y="22766"/>
                    <a:pt x="16502" y="22873"/>
                  </a:cubicBezTo>
                  <a:cubicBezTo>
                    <a:pt x="16037" y="22945"/>
                    <a:pt x="15607" y="23088"/>
                    <a:pt x="15178" y="23267"/>
                  </a:cubicBezTo>
                  <a:cubicBezTo>
                    <a:pt x="14856" y="23446"/>
                    <a:pt x="14498" y="23589"/>
                    <a:pt x="14176" y="23733"/>
                  </a:cubicBezTo>
                  <a:cubicBezTo>
                    <a:pt x="13889" y="23911"/>
                    <a:pt x="13531" y="23911"/>
                    <a:pt x="13209" y="23733"/>
                  </a:cubicBezTo>
                  <a:cubicBezTo>
                    <a:pt x="13138" y="23697"/>
                    <a:pt x="13030" y="23661"/>
                    <a:pt x="12923" y="23697"/>
                  </a:cubicBezTo>
                  <a:cubicBezTo>
                    <a:pt x="12386" y="23697"/>
                    <a:pt x="11813" y="23589"/>
                    <a:pt x="11312" y="23375"/>
                  </a:cubicBezTo>
                  <a:cubicBezTo>
                    <a:pt x="10847" y="23196"/>
                    <a:pt x="10489" y="22873"/>
                    <a:pt x="10346" y="22408"/>
                  </a:cubicBezTo>
                  <a:cubicBezTo>
                    <a:pt x="10202" y="22337"/>
                    <a:pt x="10095" y="22372"/>
                    <a:pt x="9988" y="22444"/>
                  </a:cubicBezTo>
                  <a:cubicBezTo>
                    <a:pt x="9701" y="22659"/>
                    <a:pt x="9272" y="22587"/>
                    <a:pt x="9057" y="22301"/>
                  </a:cubicBezTo>
                  <a:close/>
                  <a:moveTo>
                    <a:pt x="4690" y="17182"/>
                  </a:moveTo>
                  <a:lnTo>
                    <a:pt x="4690" y="17182"/>
                  </a:lnTo>
                  <a:cubicBezTo>
                    <a:pt x="4726" y="17719"/>
                    <a:pt x="4976" y="18220"/>
                    <a:pt x="5334" y="18614"/>
                  </a:cubicBezTo>
                  <a:cubicBezTo>
                    <a:pt x="5442" y="18685"/>
                    <a:pt x="5549" y="18793"/>
                    <a:pt x="5621" y="18900"/>
                  </a:cubicBezTo>
                  <a:cubicBezTo>
                    <a:pt x="5871" y="19222"/>
                    <a:pt x="6193" y="19473"/>
                    <a:pt x="6587" y="19580"/>
                  </a:cubicBezTo>
                  <a:cubicBezTo>
                    <a:pt x="6766" y="19652"/>
                    <a:pt x="6945" y="19759"/>
                    <a:pt x="7052" y="19902"/>
                  </a:cubicBezTo>
                  <a:cubicBezTo>
                    <a:pt x="7160" y="20010"/>
                    <a:pt x="7267" y="20153"/>
                    <a:pt x="7410" y="20260"/>
                  </a:cubicBezTo>
                  <a:cubicBezTo>
                    <a:pt x="7518" y="20439"/>
                    <a:pt x="7732" y="20475"/>
                    <a:pt x="7911" y="20404"/>
                  </a:cubicBezTo>
                  <a:cubicBezTo>
                    <a:pt x="7983" y="20332"/>
                    <a:pt x="8090" y="20439"/>
                    <a:pt x="8019" y="20618"/>
                  </a:cubicBezTo>
                  <a:lnTo>
                    <a:pt x="7339" y="20618"/>
                  </a:lnTo>
                  <a:lnTo>
                    <a:pt x="6730" y="20010"/>
                  </a:lnTo>
                  <a:cubicBezTo>
                    <a:pt x="6945" y="20618"/>
                    <a:pt x="7410" y="21084"/>
                    <a:pt x="7983" y="21406"/>
                  </a:cubicBezTo>
                  <a:cubicBezTo>
                    <a:pt x="8126" y="21334"/>
                    <a:pt x="8019" y="21084"/>
                    <a:pt x="8234" y="21084"/>
                  </a:cubicBezTo>
                  <a:cubicBezTo>
                    <a:pt x="8269" y="21227"/>
                    <a:pt x="8305" y="21406"/>
                    <a:pt x="8377" y="21549"/>
                  </a:cubicBezTo>
                  <a:cubicBezTo>
                    <a:pt x="8413" y="21585"/>
                    <a:pt x="8484" y="21585"/>
                    <a:pt x="8556" y="21549"/>
                  </a:cubicBezTo>
                  <a:cubicBezTo>
                    <a:pt x="8771" y="21477"/>
                    <a:pt x="9021" y="21585"/>
                    <a:pt x="9128" y="21764"/>
                  </a:cubicBezTo>
                  <a:cubicBezTo>
                    <a:pt x="9236" y="21871"/>
                    <a:pt x="9343" y="21979"/>
                    <a:pt x="9451" y="22050"/>
                  </a:cubicBezTo>
                  <a:cubicBezTo>
                    <a:pt x="9522" y="22158"/>
                    <a:pt x="9665" y="22158"/>
                    <a:pt x="9773" y="22086"/>
                  </a:cubicBezTo>
                  <a:cubicBezTo>
                    <a:pt x="10023" y="21943"/>
                    <a:pt x="10310" y="21907"/>
                    <a:pt x="10560" y="21943"/>
                  </a:cubicBezTo>
                  <a:cubicBezTo>
                    <a:pt x="10811" y="21943"/>
                    <a:pt x="10882" y="22086"/>
                    <a:pt x="10882" y="22337"/>
                  </a:cubicBezTo>
                  <a:cubicBezTo>
                    <a:pt x="10847" y="22408"/>
                    <a:pt x="10847" y="22480"/>
                    <a:pt x="10847" y="22551"/>
                  </a:cubicBezTo>
                  <a:cubicBezTo>
                    <a:pt x="11419" y="23088"/>
                    <a:pt x="12171" y="23339"/>
                    <a:pt x="12959" y="23267"/>
                  </a:cubicBezTo>
                  <a:cubicBezTo>
                    <a:pt x="13102" y="23231"/>
                    <a:pt x="13281" y="23267"/>
                    <a:pt x="13388" y="23339"/>
                  </a:cubicBezTo>
                  <a:cubicBezTo>
                    <a:pt x="13603" y="23482"/>
                    <a:pt x="13853" y="23518"/>
                    <a:pt x="14032" y="23375"/>
                  </a:cubicBezTo>
                  <a:cubicBezTo>
                    <a:pt x="14390" y="23267"/>
                    <a:pt x="14712" y="23124"/>
                    <a:pt x="15035" y="22945"/>
                  </a:cubicBezTo>
                  <a:cubicBezTo>
                    <a:pt x="15500" y="22694"/>
                    <a:pt x="16037" y="22551"/>
                    <a:pt x="16574" y="22480"/>
                  </a:cubicBezTo>
                  <a:cubicBezTo>
                    <a:pt x="16753" y="22480"/>
                    <a:pt x="16968" y="22480"/>
                    <a:pt x="17147" y="22408"/>
                  </a:cubicBezTo>
                  <a:cubicBezTo>
                    <a:pt x="17254" y="22408"/>
                    <a:pt x="17326" y="22337"/>
                    <a:pt x="17433" y="22301"/>
                  </a:cubicBezTo>
                  <a:cubicBezTo>
                    <a:pt x="17648" y="22086"/>
                    <a:pt x="17862" y="21907"/>
                    <a:pt x="18077" y="21692"/>
                  </a:cubicBezTo>
                  <a:cubicBezTo>
                    <a:pt x="18292" y="21513"/>
                    <a:pt x="18364" y="21263"/>
                    <a:pt x="18328" y="20976"/>
                  </a:cubicBezTo>
                  <a:cubicBezTo>
                    <a:pt x="18328" y="20869"/>
                    <a:pt x="18364" y="20762"/>
                    <a:pt x="18471" y="20654"/>
                  </a:cubicBezTo>
                  <a:cubicBezTo>
                    <a:pt x="18686" y="20439"/>
                    <a:pt x="18793" y="20153"/>
                    <a:pt x="18793" y="19831"/>
                  </a:cubicBezTo>
                  <a:cubicBezTo>
                    <a:pt x="19187" y="19831"/>
                    <a:pt x="19258" y="19366"/>
                    <a:pt x="19581" y="19294"/>
                  </a:cubicBezTo>
                  <a:cubicBezTo>
                    <a:pt x="19581" y="18721"/>
                    <a:pt x="19151" y="18578"/>
                    <a:pt x="18829" y="18292"/>
                  </a:cubicBezTo>
                  <a:cubicBezTo>
                    <a:pt x="18829" y="18149"/>
                    <a:pt x="18900" y="18005"/>
                    <a:pt x="19008" y="17898"/>
                  </a:cubicBezTo>
                  <a:cubicBezTo>
                    <a:pt x="19258" y="17683"/>
                    <a:pt x="19545" y="17433"/>
                    <a:pt x="19831" y="17254"/>
                  </a:cubicBezTo>
                  <a:cubicBezTo>
                    <a:pt x="20153" y="17039"/>
                    <a:pt x="20332" y="16717"/>
                    <a:pt x="20619" y="16466"/>
                  </a:cubicBezTo>
                  <a:cubicBezTo>
                    <a:pt x="20762" y="16323"/>
                    <a:pt x="20762" y="16108"/>
                    <a:pt x="20619" y="16001"/>
                  </a:cubicBezTo>
                  <a:cubicBezTo>
                    <a:pt x="20583" y="15965"/>
                    <a:pt x="20547" y="15929"/>
                    <a:pt x="20511" y="15893"/>
                  </a:cubicBezTo>
                  <a:cubicBezTo>
                    <a:pt x="20261" y="15571"/>
                    <a:pt x="20296" y="15428"/>
                    <a:pt x="20547" y="15178"/>
                  </a:cubicBezTo>
                  <a:lnTo>
                    <a:pt x="20654" y="15106"/>
                  </a:lnTo>
                  <a:cubicBezTo>
                    <a:pt x="20798" y="14963"/>
                    <a:pt x="20833" y="14748"/>
                    <a:pt x="20762" y="14533"/>
                  </a:cubicBezTo>
                  <a:cubicBezTo>
                    <a:pt x="20690" y="14247"/>
                    <a:pt x="20619" y="13961"/>
                    <a:pt x="20654" y="13674"/>
                  </a:cubicBezTo>
                  <a:cubicBezTo>
                    <a:pt x="20654" y="13531"/>
                    <a:pt x="20619" y="13424"/>
                    <a:pt x="20547" y="13352"/>
                  </a:cubicBezTo>
                  <a:cubicBezTo>
                    <a:pt x="20404" y="13245"/>
                    <a:pt x="20296" y="13137"/>
                    <a:pt x="20153" y="13101"/>
                  </a:cubicBezTo>
                  <a:cubicBezTo>
                    <a:pt x="19974" y="13030"/>
                    <a:pt x="19795" y="12958"/>
                    <a:pt x="19652" y="12851"/>
                  </a:cubicBezTo>
                  <a:cubicBezTo>
                    <a:pt x="19330" y="12529"/>
                    <a:pt x="18900" y="12421"/>
                    <a:pt x="18614" y="12063"/>
                  </a:cubicBezTo>
                  <a:cubicBezTo>
                    <a:pt x="18507" y="12207"/>
                    <a:pt x="18399" y="12350"/>
                    <a:pt x="18256" y="12457"/>
                  </a:cubicBezTo>
                  <a:cubicBezTo>
                    <a:pt x="18113" y="12529"/>
                    <a:pt x="17934" y="12565"/>
                    <a:pt x="17755" y="12600"/>
                  </a:cubicBezTo>
                  <a:cubicBezTo>
                    <a:pt x="17719" y="12851"/>
                    <a:pt x="17648" y="13101"/>
                    <a:pt x="17326" y="13173"/>
                  </a:cubicBezTo>
                  <a:cubicBezTo>
                    <a:pt x="17290" y="13209"/>
                    <a:pt x="17254" y="13245"/>
                    <a:pt x="17254" y="13280"/>
                  </a:cubicBezTo>
                  <a:cubicBezTo>
                    <a:pt x="17147" y="13495"/>
                    <a:pt x="17075" y="13674"/>
                    <a:pt x="17003" y="13853"/>
                  </a:cubicBezTo>
                  <a:lnTo>
                    <a:pt x="17003" y="13853"/>
                  </a:lnTo>
                  <a:lnTo>
                    <a:pt x="16753" y="13782"/>
                  </a:lnTo>
                  <a:cubicBezTo>
                    <a:pt x="16824" y="13459"/>
                    <a:pt x="16932" y="13173"/>
                    <a:pt x="17039" y="12887"/>
                  </a:cubicBezTo>
                  <a:lnTo>
                    <a:pt x="17361" y="12779"/>
                  </a:lnTo>
                  <a:cubicBezTo>
                    <a:pt x="17397" y="12672"/>
                    <a:pt x="17433" y="12565"/>
                    <a:pt x="17469" y="12457"/>
                  </a:cubicBezTo>
                  <a:cubicBezTo>
                    <a:pt x="17504" y="12278"/>
                    <a:pt x="17612" y="12242"/>
                    <a:pt x="17827" y="12242"/>
                  </a:cubicBezTo>
                  <a:cubicBezTo>
                    <a:pt x="17898" y="12242"/>
                    <a:pt x="18006" y="12350"/>
                    <a:pt x="18113" y="12207"/>
                  </a:cubicBezTo>
                  <a:lnTo>
                    <a:pt x="17612" y="11634"/>
                  </a:lnTo>
                  <a:cubicBezTo>
                    <a:pt x="17862" y="11383"/>
                    <a:pt x="17862" y="10990"/>
                    <a:pt x="17683" y="10703"/>
                  </a:cubicBezTo>
                  <a:cubicBezTo>
                    <a:pt x="17540" y="10524"/>
                    <a:pt x="17469" y="10310"/>
                    <a:pt x="17504" y="10095"/>
                  </a:cubicBezTo>
                  <a:cubicBezTo>
                    <a:pt x="17504" y="9987"/>
                    <a:pt x="17433" y="9844"/>
                    <a:pt x="17397" y="9737"/>
                  </a:cubicBezTo>
                  <a:cubicBezTo>
                    <a:pt x="17326" y="9629"/>
                    <a:pt x="17254" y="9486"/>
                    <a:pt x="17182" y="9379"/>
                  </a:cubicBezTo>
                  <a:cubicBezTo>
                    <a:pt x="17147" y="9236"/>
                    <a:pt x="17039" y="9092"/>
                    <a:pt x="16932" y="9021"/>
                  </a:cubicBezTo>
                  <a:cubicBezTo>
                    <a:pt x="16824" y="8949"/>
                    <a:pt x="16789" y="8914"/>
                    <a:pt x="16717" y="8842"/>
                  </a:cubicBezTo>
                  <a:cubicBezTo>
                    <a:pt x="16431" y="8305"/>
                    <a:pt x="15822" y="8198"/>
                    <a:pt x="15393" y="7875"/>
                  </a:cubicBezTo>
                  <a:cubicBezTo>
                    <a:pt x="15285" y="7840"/>
                    <a:pt x="15142" y="7804"/>
                    <a:pt x="15035" y="7804"/>
                  </a:cubicBezTo>
                  <a:lnTo>
                    <a:pt x="14605" y="7804"/>
                  </a:lnTo>
                  <a:cubicBezTo>
                    <a:pt x="14462" y="7768"/>
                    <a:pt x="14283" y="7804"/>
                    <a:pt x="14104" y="7911"/>
                  </a:cubicBezTo>
                  <a:cubicBezTo>
                    <a:pt x="13961" y="7983"/>
                    <a:pt x="13818" y="8054"/>
                    <a:pt x="13639" y="8054"/>
                  </a:cubicBezTo>
                  <a:cubicBezTo>
                    <a:pt x="13209" y="8090"/>
                    <a:pt x="12815" y="8090"/>
                    <a:pt x="12350" y="8126"/>
                  </a:cubicBezTo>
                  <a:lnTo>
                    <a:pt x="12601" y="7768"/>
                  </a:lnTo>
                  <a:cubicBezTo>
                    <a:pt x="12457" y="7661"/>
                    <a:pt x="12350" y="7589"/>
                    <a:pt x="12243" y="7518"/>
                  </a:cubicBezTo>
                  <a:cubicBezTo>
                    <a:pt x="12099" y="7410"/>
                    <a:pt x="11920" y="7374"/>
                    <a:pt x="11777" y="7446"/>
                  </a:cubicBezTo>
                  <a:cubicBezTo>
                    <a:pt x="11706" y="7446"/>
                    <a:pt x="11634" y="7482"/>
                    <a:pt x="11598" y="7518"/>
                  </a:cubicBezTo>
                  <a:cubicBezTo>
                    <a:pt x="11348" y="7625"/>
                    <a:pt x="11061" y="7589"/>
                    <a:pt x="10847" y="7410"/>
                  </a:cubicBezTo>
                  <a:cubicBezTo>
                    <a:pt x="10668" y="7267"/>
                    <a:pt x="10524" y="7124"/>
                    <a:pt x="10346" y="6945"/>
                  </a:cubicBezTo>
                  <a:cubicBezTo>
                    <a:pt x="10167" y="6730"/>
                    <a:pt x="9952" y="6515"/>
                    <a:pt x="9737" y="6300"/>
                  </a:cubicBezTo>
                  <a:cubicBezTo>
                    <a:pt x="9343" y="6050"/>
                    <a:pt x="8914" y="5799"/>
                    <a:pt x="8484" y="5585"/>
                  </a:cubicBezTo>
                  <a:cubicBezTo>
                    <a:pt x="8055" y="5370"/>
                    <a:pt x="7661" y="5083"/>
                    <a:pt x="7375" y="4690"/>
                  </a:cubicBezTo>
                  <a:cubicBezTo>
                    <a:pt x="7267" y="4547"/>
                    <a:pt x="7196" y="4403"/>
                    <a:pt x="7160" y="4260"/>
                  </a:cubicBezTo>
                  <a:cubicBezTo>
                    <a:pt x="7088" y="3974"/>
                    <a:pt x="6945" y="3687"/>
                    <a:pt x="6766" y="3437"/>
                  </a:cubicBezTo>
                  <a:cubicBezTo>
                    <a:pt x="6587" y="3222"/>
                    <a:pt x="6444" y="2972"/>
                    <a:pt x="6372" y="2685"/>
                  </a:cubicBezTo>
                  <a:lnTo>
                    <a:pt x="6372" y="2685"/>
                  </a:lnTo>
                  <a:cubicBezTo>
                    <a:pt x="6444" y="2578"/>
                    <a:pt x="6444" y="2435"/>
                    <a:pt x="6336" y="2327"/>
                  </a:cubicBezTo>
                  <a:cubicBezTo>
                    <a:pt x="5871" y="1826"/>
                    <a:pt x="5442" y="1361"/>
                    <a:pt x="4976" y="860"/>
                  </a:cubicBezTo>
                  <a:cubicBezTo>
                    <a:pt x="4833" y="717"/>
                    <a:pt x="4654" y="573"/>
                    <a:pt x="4439" y="502"/>
                  </a:cubicBezTo>
                  <a:cubicBezTo>
                    <a:pt x="3867" y="931"/>
                    <a:pt x="3867" y="931"/>
                    <a:pt x="3222" y="752"/>
                  </a:cubicBezTo>
                  <a:cubicBezTo>
                    <a:pt x="3187" y="860"/>
                    <a:pt x="3151" y="931"/>
                    <a:pt x="3151" y="1039"/>
                  </a:cubicBezTo>
                  <a:cubicBezTo>
                    <a:pt x="3187" y="1146"/>
                    <a:pt x="3222" y="1289"/>
                    <a:pt x="3258" y="1397"/>
                  </a:cubicBezTo>
                  <a:cubicBezTo>
                    <a:pt x="3330" y="1540"/>
                    <a:pt x="3401" y="1719"/>
                    <a:pt x="3437" y="1862"/>
                  </a:cubicBezTo>
                  <a:cubicBezTo>
                    <a:pt x="3580" y="2256"/>
                    <a:pt x="3366" y="2649"/>
                    <a:pt x="2972" y="2721"/>
                  </a:cubicBezTo>
                  <a:cubicBezTo>
                    <a:pt x="2829" y="2757"/>
                    <a:pt x="2685" y="2757"/>
                    <a:pt x="2542" y="2757"/>
                  </a:cubicBezTo>
                  <a:cubicBezTo>
                    <a:pt x="2399" y="2721"/>
                    <a:pt x="2256" y="2793"/>
                    <a:pt x="2184" y="2864"/>
                  </a:cubicBezTo>
                  <a:cubicBezTo>
                    <a:pt x="1970" y="3115"/>
                    <a:pt x="1612" y="3222"/>
                    <a:pt x="1325" y="3115"/>
                  </a:cubicBezTo>
                  <a:cubicBezTo>
                    <a:pt x="1110" y="3043"/>
                    <a:pt x="931" y="3115"/>
                    <a:pt x="788" y="3222"/>
                  </a:cubicBezTo>
                  <a:cubicBezTo>
                    <a:pt x="681" y="3258"/>
                    <a:pt x="645" y="3365"/>
                    <a:pt x="681" y="3437"/>
                  </a:cubicBezTo>
                  <a:cubicBezTo>
                    <a:pt x="753" y="3509"/>
                    <a:pt x="824" y="3509"/>
                    <a:pt x="931" y="3509"/>
                  </a:cubicBezTo>
                  <a:cubicBezTo>
                    <a:pt x="967" y="3509"/>
                    <a:pt x="1039" y="3473"/>
                    <a:pt x="1075" y="3401"/>
                  </a:cubicBezTo>
                  <a:cubicBezTo>
                    <a:pt x="1182" y="3294"/>
                    <a:pt x="1361" y="3294"/>
                    <a:pt x="1468" y="3330"/>
                  </a:cubicBezTo>
                  <a:cubicBezTo>
                    <a:pt x="1612" y="3401"/>
                    <a:pt x="1719" y="3473"/>
                    <a:pt x="1826" y="3544"/>
                  </a:cubicBezTo>
                  <a:lnTo>
                    <a:pt x="2220" y="3759"/>
                  </a:lnTo>
                  <a:cubicBezTo>
                    <a:pt x="2256" y="3687"/>
                    <a:pt x="2327" y="3652"/>
                    <a:pt x="2399" y="3580"/>
                  </a:cubicBezTo>
                  <a:cubicBezTo>
                    <a:pt x="2471" y="3544"/>
                    <a:pt x="2542" y="3509"/>
                    <a:pt x="2614" y="3509"/>
                  </a:cubicBezTo>
                  <a:cubicBezTo>
                    <a:pt x="2757" y="3580"/>
                    <a:pt x="2864" y="3652"/>
                    <a:pt x="3008" y="3759"/>
                  </a:cubicBezTo>
                  <a:cubicBezTo>
                    <a:pt x="3151" y="3831"/>
                    <a:pt x="3222" y="3974"/>
                    <a:pt x="3187" y="4153"/>
                  </a:cubicBezTo>
                  <a:cubicBezTo>
                    <a:pt x="2936" y="4260"/>
                    <a:pt x="2864" y="3902"/>
                    <a:pt x="2614" y="4010"/>
                  </a:cubicBezTo>
                  <a:cubicBezTo>
                    <a:pt x="2578" y="4153"/>
                    <a:pt x="2542" y="4403"/>
                    <a:pt x="2256" y="4403"/>
                  </a:cubicBezTo>
                  <a:cubicBezTo>
                    <a:pt x="2220" y="4403"/>
                    <a:pt x="2148" y="4475"/>
                    <a:pt x="2113" y="4511"/>
                  </a:cubicBezTo>
                  <a:cubicBezTo>
                    <a:pt x="1862" y="4833"/>
                    <a:pt x="1397" y="4905"/>
                    <a:pt x="1075" y="4690"/>
                  </a:cubicBezTo>
                  <a:cubicBezTo>
                    <a:pt x="1218" y="4368"/>
                    <a:pt x="1576" y="4547"/>
                    <a:pt x="1826" y="4403"/>
                  </a:cubicBezTo>
                  <a:cubicBezTo>
                    <a:pt x="1826" y="4260"/>
                    <a:pt x="1862" y="4117"/>
                    <a:pt x="1898" y="4010"/>
                  </a:cubicBezTo>
                  <a:cubicBezTo>
                    <a:pt x="1719" y="3866"/>
                    <a:pt x="1576" y="3687"/>
                    <a:pt x="1325" y="3723"/>
                  </a:cubicBezTo>
                  <a:lnTo>
                    <a:pt x="1289" y="3795"/>
                  </a:lnTo>
                  <a:lnTo>
                    <a:pt x="1182" y="3938"/>
                  </a:lnTo>
                  <a:lnTo>
                    <a:pt x="1003" y="3866"/>
                  </a:lnTo>
                  <a:cubicBezTo>
                    <a:pt x="717" y="3795"/>
                    <a:pt x="645" y="3831"/>
                    <a:pt x="538" y="4081"/>
                  </a:cubicBezTo>
                  <a:cubicBezTo>
                    <a:pt x="466" y="4224"/>
                    <a:pt x="466" y="4403"/>
                    <a:pt x="574" y="4511"/>
                  </a:cubicBezTo>
                  <a:cubicBezTo>
                    <a:pt x="681" y="4654"/>
                    <a:pt x="753" y="4797"/>
                    <a:pt x="824" y="4976"/>
                  </a:cubicBezTo>
                  <a:cubicBezTo>
                    <a:pt x="931" y="5155"/>
                    <a:pt x="1075" y="5334"/>
                    <a:pt x="1182" y="5549"/>
                  </a:cubicBezTo>
                  <a:cubicBezTo>
                    <a:pt x="1433" y="6122"/>
                    <a:pt x="1755" y="6694"/>
                    <a:pt x="2184" y="7160"/>
                  </a:cubicBezTo>
                  <a:cubicBezTo>
                    <a:pt x="2256" y="7231"/>
                    <a:pt x="2292" y="7339"/>
                    <a:pt x="2363" y="7410"/>
                  </a:cubicBezTo>
                  <a:cubicBezTo>
                    <a:pt x="2506" y="7732"/>
                    <a:pt x="2650" y="8090"/>
                    <a:pt x="2829" y="8412"/>
                  </a:cubicBezTo>
                  <a:cubicBezTo>
                    <a:pt x="2972" y="8770"/>
                    <a:pt x="3258" y="9021"/>
                    <a:pt x="3652" y="9164"/>
                  </a:cubicBezTo>
                  <a:cubicBezTo>
                    <a:pt x="3723" y="9164"/>
                    <a:pt x="3795" y="9236"/>
                    <a:pt x="3867" y="9307"/>
                  </a:cubicBezTo>
                  <a:cubicBezTo>
                    <a:pt x="3938" y="9343"/>
                    <a:pt x="4117" y="9415"/>
                    <a:pt x="4225" y="9450"/>
                  </a:cubicBezTo>
                  <a:cubicBezTo>
                    <a:pt x="4368" y="9522"/>
                    <a:pt x="4368" y="9665"/>
                    <a:pt x="4439" y="9773"/>
                  </a:cubicBezTo>
                  <a:cubicBezTo>
                    <a:pt x="4618" y="9737"/>
                    <a:pt x="4797" y="9629"/>
                    <a:pt x="4976" y="9558"/>
                  </a:cubicBezTo>
                  <a:cubicBezTo>
                    <a:pt x="5155" y="9415"/>
                    <a:pt x="5442" y="9415"/>
                    <a:pt x="5585" y="9594"/>
                  </a:cubicBezTo>
                  <a:cubicBezTo>
                    <a:pt x="5656" y="9629"/>
                    <a:pt x="5692" y="9701"/>
                    <a:pt x="5585" y="9773"/>
                  </a:cubicBezTo>
                  <a:lnTo>
                    <a:pt x="5370" y="9737"/>
                  </a:lnTo>
                  <a:cubicBezTo>
                    <a:pt x="5298" y="9737"/>
                    <a:pt x="5227" y="9665"/>
                    <a:pt x="5191" y="9701"/>
                  </a:cubicBezTo>
                  <a:cubicBezTo>
                    <a:pt x="5048" y="9808"/>
                    <a:pt x="4869" y="9844"/>
                    <a:pt x="4690" y="9808"/>
                  </a:cubicBezTo>
                  <a:cubicBezTo>
                    <a:pt x="4547" y="10023"/>
                    <a:pt x="4332" y="9916"/>
                    <a:pt x="4117" y="9952"/>
                  </a:cubicBezTo>
                  <a:cubicBezTo>
                    <a:pt x="4153" y="10274"/>
                    <a:pt x="4046" y="10596"/>
                    <a:pt x="3902" y="10846"/>
                  </a:cubicBezTo>
                  <a:cubicBezTo>
                    <a:pt x="3795" y="10990"/>
                    <a:pt x="3831" y="11169"/>
                    <a:pt x="3938" y="11312"/>
                  </a:cubicBezTo>
                  <a:cubicBezTo>
                    <a:pt x="4081" y="11455"/>
                    <a:pt x="4225" y="11598"/>
                    <a:pt x="4332" y="11777"/>
                  </a:cubicBezTo>
                  <a:cubicBezTo>
                    <a:pt x="4511" y="11956"/>
                    <a:pt x="4547" y="12207"/>
                    <a:pt x="4475" y="12421"/>
                  </a:cubicBezTo>
                  <a:cubicBezTo>
                    <a:pt x="4368" y="12708"/>
                    <a:pt x="4404" y="13030"/>
                    <a:pt x="4189" y="13245"/>
                  </a:cubicBezTo>
                  <a:cubicBezTo>
                    <a:pt x="4117" y="13316"/>
                    <a:pt x="4153" y="13459"/>
                    <a:pt x="4260" y="13459"/>
                  </a:cubicBezTo>
                  <a:cubicBezTo>
                    <a:pt x="4296" y="13424"/>
                    <a:pt x="4296" y="13388"/>
                    <a:pt x="4332" y="13352"/>
                  </a:cubicBezTo>
                  <a:cubicBezTo>
                    <a:pt x="4332" y="13316"/>
                    <a:pt x="4368" y="13245"/>
                    <a:pt x="4368" y="13209"/>
                  </a:cubicBezTo>
                  <a:cubicBezTo>
                    <a:pt x="4475" y="13030"/>
                    <a:pt x="4690" y="12958"/>
                    <a:pt x="4869" y="13030"/>
                  </a:cubicBezTo>
                  <a:cubicBezTo>
                    <a:pt x="4905" y="13066"/>
                    <a:pt x="4940" y="13101"/>
                    <a:pt x="4940" y="13137"/>
                  </a:cubicBezTo>
                  <a:cubicBezTo>
                    <a:pt x="4940" y="13209"/>
                    <a:pt x="4905" y="13245"/>
                    <a:pt x="4869" y="13245"/>
                  </a:cubicBezTo>
                  <a:cubicBezTo>
                    <a:pt x="4618" y="13316"/>
                    <a:pt x="4583" y="13459"/>
                    <a:pt x="4583" y="13674"/>
                  </a:cubicBezTo>
                  <a:cubicBezTo>
                    <a:pt x="4618" y="13889"/>
                    <a:pt x="4618" y="14211"/>
                    <a:pt x="4618" y="14497"/>
                  </a:cubicBezTo>
                  <a:lnTo>
                    <a:pt x="4332" y="14497"/>
                  </a:lnTo>
                  <a:cubicBezTo>
                    <a:pt x="4260" y="14641"/>
                    <a:pt x="4260" y="14820"/>
                    <a:pt x="4368" y="14963"/>
                  </a:cubicBezTo>
                  <a:cubicBezTo>
                    <a:pt x="4404" y="15106"/>
                    <a:pt x="4475" y="15249"/>
                    <a:pt x="4583" y="15392"/>
                  </a:cubicBezTo>
                  <a:cubicBezTo>
                    <a:pt x="4726" y="15643"/>
                    <a:pt x="4833" y="15929"/>
                    <a:pt x="4869" y="16216"/>
                  </a:cubicBezTo>
                  <a:lnTo>
                    <a:pt x="4869" y="16323"/>
                  </a:lnTo>
                  <a:lnTo>
                    <a:pt x="4547" y="16824"/>
                  </a:lnTo>
                  <a:cubicBezTo>
                    <a:pt x="4583" y="16896"/>
                    <a:pt x="4654" y="17039"/>
                    <a:pt x="4690" y="17182"/>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0"/>
            <p:cNvSpPr/>
            <p:nvPr/>
          </p:nvSpPr>
          <p:spPr>
            <a:xfrm>
              <a:off x="1417487" y="3241143"/>
              <a:ext cx="81658" cy="134701"/>
            </a:xfrm>
            <a:custGeom>
              <a:rect b="b" l="l" r="r" t="t"/>
              <a:pathLst>
                <a:path extrusionOk="0" h="2542" w="1541">
                  <a:moveTo>
                    <a:pt x="180" y="1432"/>
                  </a:moveTo>
                  <a:cubicBezTo>
                    <a:pt x="323" y="1289"/>
                    <a:pt x="502" y="1217"/>
                    <a:pt x="574" y="1003"/>
                  </a:cubicBezTo>
                  <a:cubicBezTo>
                    <a:pt x="645" y="895"/>
                    <a:pt x="788" y="824"/>
                    <a:pt x="896" y="716"/>
                  </a:cubicBezTo>
                  <a:cubicBezTo>
                    <a:pt x="967" y="573"/>
                    <a:pt x="824" y="358"/>
                    <a:pt x="967" y="179"/>
                  </a:cubicBezTo>
                  <a:cubicBezTo>
                    <a:pt x="1075" y="0"/>
                    <a:pt x="1325" y="215"/>
                    <a:pt x="1504" y="251"/>
                  </a:cubicBezTo>
                  <a:cubicBezTo>
                    <a:pt x="1540" y="358"/>
                    <a:pt x="1540" y="466"/>
                    <a:pt x="1397" y="501"/>
                  </a:cubicBezTo>
                  <a:cubicBezTo>
                    <a:pt x="1290" y="501"/>
                    <a:pt x="1182" y="501"/>
                    <a:pt x="1075" y="501"/>
                  </a:cubicBezTo>
                  <a:cubicBezTo>
                    <a:pt x="1111" y="716"/>
                    <a:pt x="1111" y="895"/>
                    <a:pt x="1146" y="1074"/>
                  </a:cubicBezTo>
                  <a:lnTo>
                    <a:pt x="896" y="1289"/>
                  </a:lnTo>
                  <a:cubicBezTo>
                    <a:pt x="860" y="1647"/>
                    <a:pt x="860" y="2005"/>
                    <a:pt x="896" y="2363"/>
                  </a:cubicBezTo>
                  <a:cubicBezTo>
                    <a:pt x="896" y="2434"/>
                    <a:pt x="860" y="2542"/>
                    <a:pt x="753" y="2542"/>
                  </a:cubicBezTo>
                  <a:cubicBezTo>
                    <a:pt x="681" y="2506"/>
                    <a:pt x="609" y="2470"/>
                    <a:pt x="574" y="2398"/>
                  </a:cubicBezTo>
                  <a:cubicBezTo>
                    <a:pt x="538" y="2255"/>
                    <a:pt x="538" y="2076"/>
                    <a:pt x="538" y="1897"/>
                  </a:cubicBezTo>
                  <a:cubicBezTo>
                    <a:pt x="359" y="2255"/>
                    <a:pt x="359" y="2291"/>
                    <a:pt x="144" y="2434"/>
                  </a:cubicBezTo>
                  <a:cubicBezTo>
                    <a:pt x="108" y="2434"/>
                    <a:pt x="37" y="2434"/>
                    <a:pt x="1" y="2434"/>
                  </a:cubicBezTo>
                  <a:lnTo>
                    <a:pt x="1" y="2434"/>
                  </a:lnTo>
                  <a:cubicBezTo>
                    <a:pt x="37" y="2327"/>
                    <a:pt x="73" y="2220"/>
                    <a:pt x="108" y="2148"/>
                  </a:cubicBezTo>
                  <a:cubicBezTo>
                    <a:pt x="216" y="1933"/>
                    <a:pt x="251" y="1718"/>
                    <a:pt x="180" y="1504"/>
                  </a:cubicBezTo>
                  <a:cubicBezTo>
                    <a:pt x="180" y="1504"/>
                    <a:pt x="180" y="1468"/>
                    <a:pt x="180" y="1432"/>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0"/>
            <p:cNvSpPr/>
            <p:nvPr/>
          </p:nvSpPr>
          <p:spPr>
            <a:xfrm>
              <a:off x="1491461" y="2821939"/>
              <a:ext cx="244761" cy="430650"/>
            </a:xfrm>
            <a:custGeom>
              <a:rect b="b" l="l" r="r" t="t"/>
              <a:pathLst>
                <a:path extrusionOk="0" h="8127" w="4619">
                  <a:moveTo>
                    <a:pt x="717" y="5943"/>
                  </a:moveTo>
                  <a:cubicBezTo>
                    <a:pt x="753" y="5907"/>
                    <a:pt x="824" y="5871"/>
                    <a:pt x="860" y="5835"/>
                  </a:cubicBezTo>
                  <a:cubicBezTo>
                    <a:pt x="932" y="5764"/>
                    <a:pt x="967" y="5656"/>
                    <a:pt x="1003" y="5549"/>
                  </a:cubicBezTo>
                  <a:lnTo>
                    <a:pt x="1146" y="5871"/>
                  </a:lnTo>
                  <a:lnTo>
                    <a:pt x="1540" y="5692"/>
                  </a:lnTo>
                  <a:cubicBezTo>
                    <a:pt x="1540" y="5549"/>
                    <a:pt x="1504" y="5441"/>
                    <a:pt x="1504" y="5334"/>
                  </a:cubicBezTo>
                  <a:cubicBezTo>
                    <a:pt x="1469" y="4976"/>
                    <a:pt x="1290" y="4654"/>
                    <a:pt x="1039" y="4368"/>
                  </a:cubicBezTo>
                  <a:cubicBezTo>
                    <a:pt x="717" y="4045"/>
                    <a:pt x="788" y="3831"/>
                    <a:pt x="1218" y="3652"/>
                  </a:cubicBezTo>
                  <a:lnTo>
                    <a:pt x="1433" y="3580"/>
                  </a:lnTo>
                  <a:cubicBezTo>
                    <a:pt x="1433" y="3580"/>
                    <a:pt x="1469" y="3544"/>
                    <a:pt x="1469" y="3544"/>
                  </a:cubicBezTo>
                  <a:cubicBezTo>
                    <a:pt x="1254" y="2936"/>
                    <a:pt x="967" y="2363"/>
                    <a:pt x="538" y="1862"/>
                  </a:cubicBezTo>
                  <a:cubicBezTo>
                    <a:pt x="359" y="1683"/>
                    <a:pt x="180" y="1432"/>
                    <a:pt x="73" y="1182"/>
                  </a:cubicBezTo>
                  <a:cubicBezTo>
                    <a:pt x="73" y="1074"/>
                    <a:pt x="37" y="1003"/>
                    <a:pt x="1" y="860"/>
                  </a:cubicBezTo>
                  <a:cubicBezTo>
                    <a:pt x="180" y="860"/>
                    <a:pt x="180" y="1003"/>
                    <a:pt x="251" y="1074"/>
                  </a:cubicBezTo>
                  <a:cubicBezTo>
                    <a:pt x="323" y="1146"/>
                    <a:pt x="395" y="1218"/>
                    <a:pt x="466" y="1289"/>
                  </a:cubicBezTo>
                  <a:lnTo>
                    <a:pt x="645" y="1468"/>
                  </a:lnTo>
                  <a:lnTo>
                    <a:pt x="824" y="1719"/>
                  </a:lnTo>
                  <a:lnTo>
                    <a:pt x="1039" y="1934"/>
                  </a:lnTo>
                  <a:cubicBezTo>
                    <a:pt x="1254" y="1826"/>
                    <a:pt x="1361" y="1611"/>
                    <a:pt x="1397" y="1397"/>
                  </a:cubicBezTo>
                  <a:cubicBezTo>
                    <a:pt x="1397" y="1182"/>
                    <a:pt x="1504" y="1003"/>
                    <a:pt x="1612" y="824"/>
                  </a:cubicBezTo>
                  <a:lnTo>
                    <a:pt x="1934" y="895"/>
                  </a:lnTo>
                  <a:cubicBezTo>
                    <a:pt x="1970" y="860"/>
                    <a:pt x="2005" y="860"/>
                    <a:pt x="2041" y="824"/>
                  </a:cubicBezTo>
                  <a:cubicBezTo>
                    <a:pt x="2113" y="609"/>
                    <a:pt x="2149" y="430"/>
                    <a:pt x="2220" y="215"/>
                  </a:cubicBezTo>
                  <a:cubicBezTo>
                    <a:pt x="2256" y="72"/>
                    <a:pt x="2399" y="1"/>
                    <a:pt x="2542" y="1"/>
                  </a:cubicBezTo>
                  <a:cubicBezTo>
                    <a:pt x="2757" y="1"/>
                    <a:pt x="2936" y="144"/>
                    <a:pt x="2972" y="359"/>
                  </a:cubicBezTo>
                  <a:lnTo>
                    <a:pt x="2435" y="287"/>
                  </a:lnTo>
                  <a:cubicBezTo>
                    <a:pt x="2292" y="645"/>
                    <a:pt x="2149" y="967"/>
                    <a:pt x="1934" y="1397"/>
                  </a:cubicBezTo>
                  <a:cubicBezTo>
                    <a:pt x="2005" y="1755"/>
                    <a:pt x="2041" y="2148"/>
                    <a:pt x="2041" y="2506"/>
                  </a:cubicBezTo>
                  <a:lnTo>
                    <a:pt x="1934" y="2578"/>
                  </a:lnTo>
                  <a:lnTo>
                    <a:pt x="1576" y="2184"/>
                  </a:lnTo>
                  <a:cubicBezTo>
                    <a:pt x="1540" y="2256"/>
                    <a:pt x="1469" y="2327"/>
                    <a:pt x="1504" y="2399"/>
                  </a:cubicBezTo>
                  <a:cubicBezTo>
                    <a:pt x="1540" y="2649"/>
                    <a:pt x="1576" y="2936"/>
                    <a:pt x="1683" y="3186"/>
                  </a:cubicBezTo>
                  <a:lnTo>
                    <a:pt x="2149" y="3043"/>
                  </a:lnTo>
                  <a:cubicBezTo>
                    <a:pt x="2471" y="2936"/>
                    <a:pt x="2721" y="2649"/>
                    <a:pt x="2721" y="2327"/>
                  </a:cubicBezTo>
                  <a:cubicBezTo>
                    <a:pt x="2721" y="1898"/>
                    <a:pt x="3043" y="1683"/>
                    <a:pt x="3330" y="1468"/>
                  </a:cubicBezTo>
                  <a:cubicBezTo>
                    <a:pt x="3401" y="1432"/>
                    <a:pt x="3509" y="1432"/>
                    <a:pt x="3580" y="1468"/>
                  </a:cubicBezTo>
                  <a:cubicBezTo>
                    <a:pt x="3652" y="1468"/>
                    <a:pt x="3724" y="1504"/>
                    <a:pt x="3795" y="1576"/>
                  </a:cubicBezTo>
                  <a:cubicBezTo>
                    <a:pt x="3938" y="1432"/>
                    <a:pt x="3903" y="1289"/>
                    <a:pt x="3867" y="1146"/>
                  </a:cubicBezTo>
                  <a:cubicBezTo>
                    <a:pt x="3867" y="1074"/>
                    <a:pt x="3867" y="967"/>
                    <a:pt x="3867" y="895"/>
                  </a:cubicBezTo>
                  <a:cubicBezTo>
                    <a:pt x="3867" y="824"/>
                    <a:pt x="3903" y="717"/>
                    <a:pt x="3938" y="717"/>
                  </a:cubicBezTo>
                  <a:cubicBezTo>
                    <a:pt x="4010" y="681"/>
                    <a:pt x="4117" y="717"/>
                    <a:pt x="4153" y="752"/>
                  </a:cubicBezTo>
                  <a:cubicBezTo>
                    <a:pt x="4261" y="860"/>
                    <a:pt x="4368" y="931"/>
                    <a:pt x="4439" y="1074"/>
                  </a:cubicBezTo>
                  <a:cubicBezTo>
                    <a:pt x="4511" y="1182"/>
                    <a:pt x="4547" y="1289"/>
                    <a:pt x="4618" y="1397"/>
                  </a:cubicBezTo>
                  <a:lnTo>
                    <a:pt x="4153" y="1182"/>
                  </a:lnTo>
                  <a:cubicBezTo>
                    <a:pt x="4117" y="1218"/>
                    <a:pt x="4117" y="1253"/>
                    <a:pt x="4117" y="1253"/>
                  </a:cubicBezTo>
                  <a:cubicBezTo>
                    <a:pt x="4082" y="1289"/>
                    <a:pt x="4082" y="1325"/>
                    <a:pt x="4117" y="1361"/>
                  </a:cubicBezTo>
                  <a:cubicBezTo>
                    <a:pt x="4010" y="1934"/>
                    <a:pt x="4010" y="1934"/>
                    <a:pt x="3473" y="1898"/>
                  </a:cubicBezTo>
                  <a:cubicBezTo>
                    <a:pt x="3222" y="2005"/>
                    <a:pt x="3043" y="2220"/>
                    <a:pt x="3008" y="2506"/>
                  </a:cubicBezTo>
                  <a:cubicBezTo>
                    <a:pt x="2972" y="2864"/>
                    <a:pt x="2721" y="3151"/>
                    <a:pt x="2399" y="3294"/>
                  </a:cubicBezTo>
                  <a:cubicBezTo>
                    <a:pt x="2113" y="3401"/>
                    <a:pt x="1898" y="3616"/>
                    <a:pt x="1826" y="3902"/>
                  </a:cubicBezTo>
                  <a:cubicBezTo>
                    <a:pt x="1791" y="3938"/>
                    <a:pt x="1755" y="4010"/>
                    <a:pt x="1755" y="4045"/>
                  </a:cubicBezTo>
                  <a:cubicBezTo>
                    <a:pt x="1504" y="4045"/>
                    <a:pt x="1683" y="3831"/>
                    <a:pt x="1612" y="3831"/>
                  </a:cubicBezTo>
                  <a:cubicBezTo>
                    <a:pt x="1433" y="3759"/>
                    <a:pt x="1218" y="3795"/>
                    <a:pt x="1111" y="3938"/>
                  </a:cubicBezTo>
                  <a:cubicBezTo>
                    <a:pt x="1182" y="4153"/>
                    <a:pt x="1361" y="4260"/>
                    <a:pt x="1469" y="4403"/>
                  </a:cubicBezTo>
                  <a:cubicBezTo>
                    <a:pt x="1576" y="4582"/>
                    <a:pt x="1683" y="4761"/>
                    <a:pt x="1791" y="5012"/>
                  </a:cubicBezTo>
                  <a:cubicBezTo>
                    <a:pt x="1862" y="5012"/>
                    <a:pt x="2005" y="5012"/>
                    <a:pt x="2113" y="4976"/>
                  </a:cubicBezTo>
                  <a:cubicBezTo>
                    <a:pt x="2399" y="4904"/>
                    <a:pt x="2507" y="5048"/>
                    <a:pt x="2399" y="5406"/>
                  </a:cubicBezTo>
                  <a:cubicBezTo>
                    <a:pt x="2256" y="5334"/>
                    <a:pt x="2149" y="5083"/>
                    <a:pt x="1898" y="5298"/>
                  </a:cubicBezTo>
                  <a:cubicBezTo>
                    <a:pt x="1862" y="5370"/>
                    <a:pt x="1862" y="5406"/>
                    <a:pt x="1862" y="5441"/>
                  </a:cubicBezTo>
                  <a:cubicBezTo>
                    <a:pt x="1898" y="5692"/>
                    <a:pt x="1755" y="5943"/>
                    <a:pt x="1540" y="6050"/>
                  </a:cubicBezTo>
                  <a:cubicBezTo>
                    <a:pt x="1325" y="6157"/>
                    <a:pt x="1218" y="6408"/>
                    <a:pt x="1290" y="6623"/>
                  </a:cubicBezTo>
                  <a:cubicBezTo>
                    <a:pt x="1397" y="6694"/>
                    <a:pt x="1504" y="6766"/>
                    <a:pt x="1612" y="6837"/>
                  </a:cubicBezTo>
                  <a:cubicBezTo>
                    <a:pt x="1719" y="6909"/>
                    <a:pt x="1755" y="6909"/>
                    <a:pt x="1791" y="6909"/>
                  </a:cubicBezTo>
                  <a:cubicBezTo>
                    <a:pt x="2041" y="6802"/>
                    <a:pt x="2184" y="6981"/>
                    <a:pt x="2328" y="7124"/>
                  </a:cubicBezTo>
                  <a:cubicBezTo>
                    <a:pt x="2471" y="7303"/>
                    <a:pt x="2686" y="7518"/>
                    <a:pt x="2829" y="7732"/>
                  </a:cubicBezTo>
                  <a:cubicBezTo>
                    <a:pt x="2900" y="7804"/>
                    <a:pt x="2936" y="7911"/>
                    <a:pt x="2972" y="7983"/>
                  </a:cubicBezTo>
                  <a:cubicBezTo>
                    <a:pt x="2865" y="8090"/>
                    <a:pt x="2793" y="8054"/>
                    <a:pt x="2721" y="8019"/>
                  </a:cubicBezTo>
                  <a:cubicBezTo>
                    <a:pt x="2507" y="7804"/>
                    <a:pt x="2292" y="7553"/>
                    <a:pt x="2077" y="7339"/>
                  </a:cubicBezTo>
                  <a:cubicBezTo>
                    <a:pt x="1898" y="7374"/>
                    <a:pt x="1934" y="7482"/>
                    <a:pt x="1970" y="7589"/>
                  </a:cubicBezTo>
                  <a:cubicBezTo>
                    <a:pt x="2041" y="7661"/>
                    <a:pt x="2292" y="7804"/>
                    <a:pt x="2220" y="8019"/>
                  </a:cubicBezTo>
                  <a:lnTo>
                    <a:pt x="1719" y="8126"/>
                  </a:lnTo>
                  <a:lnTo>
                    <a:pt x="1182" y="7589"/>
                  </a:lnTo>
                  <a:cubicBezTo>
                    <a:pt x="1075" y="7518"/>
                    <a:pt x="1003" y="7482"/>
                    <a:pt x="932" y="7410"/>
                  </a:cubicBezTo>
                  <a:cubicBezTo>
                    <a:pt x="860" y="7374"/>
                    <a:pt x="824" y="7267"/>
                    <a:pt x="860" y="7195"/>
                  </a:cubicBezTo>
                  <a:cubicBezTo>
                    <a:pt x="932" y="7088"/>
                    <a:pt x="1039" y="7088"/>
                    <a:pt x="1146" y="7124"/>
                  </a:cubicBezTo>
                  <a:cubicBezTo>
                    <a:pt x="1218" y="7195"/>
                    <a:pt x="1290" y="7303"/>
                    <a:pt x="1397" y="7374"/>
                  </a:cubicBezTo>
                  <a:cubicBezTo>
                    <a:pt x="1469" y="7446"/>
                    <a:pt x="1540" y="7482"/>
                    <a:pt x="1612" y="7518"/>
                  </a:cubicBezTo>
                  <a:cubicBezTo>
                    <a:pt x="1719" y="7553"/>
                    <a:pt x="1791" y="7518"/>
                    <a:pt x="1791" y="7374"/>
                  </a:cubicBezTo>
                  <a:cubicBezTo>
                    <a:pt x="1612" y="7267"/>
                    <a:pt x="1469" y="7160"/>
                    <a:pt x="1290" y="7052"/>
                  </a:cubicBezTo>
                  <a:cubicBezTo>
                    <a:pt x="1039" y="6909"/>
                    <a:pt x="896" y="6658"/>
                    <a:pt x="932" y="6372"/>
                  </a:cubicBezTo>
                  <a:cubicBezTo>
                    <a:pt x="932" y="6300"/>
                    <a:pt x="967" y="6193"/>
                    <a:pt x="967" y="6122"/>
                  </a:cubicBezTo>
                  <a:lnTo>
                    <a:pt x="681" y="5907"/>
                  </a:lnTo>
                  <a:close/>
                  <a:moveTo>
                    <a:pt x="1719" y="1826"/>
                  </a:moveTo>
                  <a:lnTo>
                    <a:pt x="1719" y="1755"/>
                  </a:lnTo>
                  <a:cubicBezTo>
                    <a:pt x="1719" y="1755"/>
                    <a:pt x="1719" y="1755"/>
                    <a:pt x="1647" y="1755"/>
                  </a:cubicBezTo>
                  <a:cubicBezTo>
                    <a:pt x="1612" y="1755"/>
                    <a:pt x="1647" y="1790"/>
                    <a:pt x="1647" y="1826"/>
                  </a:cubicBezTo>
                  <a:cubicBezTo>
                    <a:pt x="1647" y="1826"/>
                    <a:pt x="1683" y="1790"/>
                    <a:pt x="1719" y="179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0"/>
            <p:cNvSpPr/>
            <p:nvPr/>
          </p:nvSpPr>
          <p:spPr>
            <a:xfrm>
              <a:off x="1671680" y="3212687"/>
              <a:ext cx="225790" cy="347137"/>
            </a:xfrm>
            <a:custGeom>
              <a:rect b="b" l="l" r="r" t="t"/>
              <a:pathLst>
                <a:path extrusionOk="0" h="6551" w="4261">
                  <a:moveTo>
                    <a:pt x="4260" y="6551"/>
                  </a:moveTo>
                  <a:cubicBezTo>
                    <a:pt x="3938" y="6372"/>
                    <a:pt x="4009" y="6085"/>
                    <a:pt x="3902" y="5871"/>
                  </a:cubicBezTo>
                  <a:cubicBezTo>
                    <a:pt x="3795" y="5620"/>
                    <a:pt x="3759" y="5405"/>
                    <a:pt x="3652" y="5191"/>
                  </a:cubicBezTo>
                  <a:lnTo>
                    <a:pt x="3401" y="5119"/>
                  </a:lnTo>
                  <a:cubicBezTo>
                    <a:pt x="3186" y="5083"/>
                    <a:pt x="3043" y="4976"/>
                    <a:pt x="2900" y="4833"/>
                  </a:cubicBezTo>
                  <a:cubicBezTo>
                    <a:pt x="2757" y="4654"/>
                    <a:pt x="2578" y="4475"/>
                    <a:pt x="2399" y="4296"/>
                  </a:cubicBezTo>
                  <a:cubicBezTo>
                    <a:pt x="2399" y="4260"/>
                    <a:pt x="2363" y="4260"/>
                    <a:pt x="2327" y="4224"/>
                  </a:cubicBezTo>
                  <a:cubicBezTo>
                    <a:pt x="1683" y="3830"/>
                    <a:pt x="1575" y="3150"/>
                    <a:pt x="1540" y="2434"/>
                  </a:cubicBezTo>
                  <a:cubicBezTo>
                    <a:pt x="1361" y="2255"/>
                    <a:pt x="1253" y="2041"/>
                    <a:pt x="1182" y="1790"/>
                  </a:cubicBezTo>
                  <a:cubicBezTo>
                    <a:pt x="1074" y="1504"/>
                    <a:pt x="931" y="1253"/>
                    <a:pt x="716" y="1038"/>
                  </a:cubicBezTo>
                  <a:cubicBezTo>
                    <a:pt x="466" y="752"/>
                    <a:pt x="215" y="430"/>
                    <a:pt x="0" y="108"/>
                  </a:cubicBezTo>
                  <a:cubicBezTo>
                    <a:pt x="36" y="0"/>
                    <a:pt x="108" y="0"/>
                    <a:pt x="179" y="36"/>
                  </a:cubicBezTo>
                  <a:cubicBezTo>
                    <a:pt x="251" y="72"/>
                    <a:pt x="323" y="108"/>
                    <a:pt x="358" y="179"/>
                  </a:cubicBezTo>
                  <a:cubicBezTo>
                    <a:pt x="502" y="358"/>
                    <a:pt x="645" y="501"/>
                    <a:pt x="824" y="573"/>
                  </a:cubicBezTo>
                  <a:cubicBezTo>
                    <a:pt x="967" y="645"/>
                    <a:pt x="1038" y="859"/>
                    <a:pt x="1110" y="1003"/>
                  </a:cubicBezTo>
                  <a:cubicBezTo>
                    <a:pt x="1325" y="1396"/>
                    <a:pt x="1504" y="1826"/>
                    <a:pt x="1683" y="2220"/>
                  </a:cubicBezTo>
                  <a:cubicBezTo>
                    <a:pt x="1719" y="2363"/>
                    <a:pt x="1754" y="2506"/>
                    <a:pt x="1719" y="2649"/>
                  </a:cubicBezTo>
                  <a:cubicBezTo>
                    <a:pt x="1754" y="2971"/>
                    <a:pt x="1862" y="3329"/>
                    <a:pt x="2041" y="3616"/>
                  </a:cubicBezTo>
                  <a:cubicBezTo>
                    <a:pt x="2041" y="3616"/>
                    <a:pt x="2041" y="3651"/>
                    <a:pt x="2077" y="3651"/>
                  </a:cubicBezTo>
                  <a:cubicBezTo>
                    <a:pt x="2506" y="3902"/>
                    <a:pt x="2757" y="4331"/>
                    <a:pt x="3222" y="4510"/>
                  </a:cubicBezTo>
                  <a:cubicBezTo>
                    <a:pt x="3294" y="4582"/>
                    <a:pt x="3401" y="4582"/>
                    <a:pt x="3508" y="4510"/>
                  </a:cubicBezTo>
                  <a:cubicBezTo>
                    <a:pt x="3759" y="4403"/>
                    <a:pt x="4081" y="4654"/>
                    <a:pt x="3938" y="4904"/>
                  </a:cubicBezTo>
                  <a:cubicBezTo>
                    <a:pt x="3902" y="5012"/>
                    <a:pt x="3902" y="5155"/>
                    <a:pt x="3974" y="5262"/>
                  </a:cubicBezTo>
                  <a:cubicBezTo>
                    <a:pt x="4153" y="5692"/>
                    <a:pt x="4224" y="6121"/>
                    <a:pt x="4260" y="655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0"/>
            <p:cNvSpPr/>
            <p:nvPr/>
          </p:nvSpPr>
          <p:spPr>
            <a:xfrm>
              <a:off x="1354906" y="2596254"/>
              <a:ext cx="159394" cy="193519"/>
            </a:xfrm>
            <a:custGeom>
              <a:rect b="b" l="l" r="r" t="t"/>
              <a:pathLst>
                <a:path extrusionOk="0" h="3652" w="3008">
                  <a:moveTo>
                    <a:pt x="3007" y="1575"/>
                  </a:moveTo>
                  <a:cubicBezTo>
                    <a:pt x="2864" y="1754"/>
                    <a:pt x="2650" y="1718"/>
                    <a:pt x="2757" y="1897"/>
                  </a:cubicBezTo>
                  <a:cubicBezTo>
                    <a:pt x="2721" y="2148"/>
                    <a:pt x="2578" y="2363"/>
                    <a:pt x="2399" y="2506"/>
                  </a:cubicBezTo>
                  <a:lnTo>
                    <a:pt x="2220" y="2685"/>
                  </a:lnTo>
                  <a:cubicBezTo>
                    <a:pt x="2148" y="3007"/>
                    <a:pt x="2471" y="3329"/>
                    <a:pt x="2327" y="3651"/>
                  </a:cubicBezTo>
                  <a:cubicBezTo>
                    <a:pt x="1969" y="3365"/>
                    <a:pt x="1826" y="2828"/>
                    <a:pt x="1969" y="2398"/>
                  </a:cubicBezTo>
                  <a:lnTo>
                    <a:pt x="1755" y="2112"/>
                  </a:lnTo>
                  <a:lnTo>
                    <a:pt x="1755" y="2040"/>
                  </a:lnTo>
                  <a:cubicBezTo>
                    <a:pt x="1934" y="1897"/>
                    <a:pt x="2113" y="2219"/>
                    <a:pt x="2292" y="2040"/>
                  </a:cubicBezTo>
                  <a:cubicBezTo>
                    <a:pt x="2327" y="1861"/>
                    <a:pt x="2363" y="1647"/>
                    <a:pt x="2399" y="1396"/>
                  </a:cubicBezTo>
                  <a:lnTo>
                    <a:pt x="1468" y="716"/>
                  </a:lnTo>
                  <a:cubicBezTo>
                    <a:pt x="1432" y="680"/>
                    <a:pt x="1361" y="644"/>
                    <a:pt x="1289" y="644"/>
                  </a:cubicBezTo>
                  <a:cubicBezTo>
                    <a:pt x="967" y="680"/>
                    <a:pt x="717" y="501"/>
                    <a:pt x="466" y="358"/>
                  </a:cubicBezTo>
                  <a:lnTo>
                    <a:pt x="287" y="609"/>
                  </a:lnTo>
                  <a:lnTo>
                    <a:pt x="1" y="501"/>
                  </a:lnTo>
                  <a:cubicBezTo>
                    <a:pt x="1" y="430"/>
                    <a:pt x="1" y="394"/>
                    <a:pt x="1" y="358"/>
                  </a:cubicBezTo>
                  <a:cubicBezTo>
                    <a:pt x="1" y="358"/>
                    <a:pt x="1" y="322"/>
                    <a:pt x="1" y="322"/>
                  </a:cubicBezTo>
                  <a:cubicBezTo>
                    <a:pt x="359" y="0"/>
                    <a:pt x="359" y="0"/>
                    <a:pt x="788" y="215"/>
                  </a:cubicBezTo>
                  <a:cubicBezTo>
                    <a:pt x="824" y="251"/>
                    <a:pt x="860" y="251"/>
                    <a:pt x="931" y="286"/>
                  </a:cubicBezTo>
                  <a:lnTo>
                    <a:pt x="1075" y="72"/>
                  </a:lnTo>
                  <a:cubicBezTo>
                    <a:pt x="1719" y="573"/>
                    <a:pt x="2435" y="967"/>
                    <a:pt x="3007" y="1575"/>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0"/>
            <p:cNvSpPr/>
            <p:nvPr/>
          </p:nvSpPr>
          <p:spPr>
            <a:xfrm>
              <a:off x="2070006" y="3189901"/>
              <a:ext cx="66449" cy="134754"/>
            </a:xfrm>
            <a:custGeom>
              <a:rect b="b" l="l" r="r" t="t"/>
              <a:pathLst>
                <a:path extrusionOk="0" h="2543" w="1254">
                  <a:moveTo>
                    <a:pt x="0" y="144"/>
                  </a:moveTo>
                  <a:cubicBezTo>
                    <a:pt x="144" y="1"/>
                    <a:pt x="215" y="1"/>
                    <a:pt x="287" y="108"/>
                  </a:cubicBezTo>
                  <a:cubicBezTo>
                    <a:pt x="323" y="180"/>
                    <a:pt x="358" y="287"/>
                    <a:pt x="394" y="395"/>
                  </a:cubicBezTo>
                  <a:cubicBezTo>
                    <a:pt x="466" y="896"/>
                    <a:pt x="501" y="1361"/>
                    <a:pt x="573" y="1862"/>
                  </a:cubicBezTo>
                  <a:cubicBezTo>
                    <a:pt x="716" y="1934"/>
                    <a:pt x="824" y="2005"/>
                    <a:pt x="967" y="2113"/>
                  </a:cubicBezTo>
                  <a:cubicBezTo>
                    <a:pt x="1074" y="2256"/>
                    <a:pt x="1182" y="2399"/>
                    <a:pt x="1253" y="2542"/>
                  </a:cubicBezTo>
                  <a:cubicBezTo>
                    <a:pt x="1074" y="2542"/>
                    <a:pt x="895" y="2542"/>
                    <a:pt x="716" y="2542"/>
                  </a:cubicBezTo>
                  <a:cubicBezTo>
                    <a:pt x="645" y="2506"/>
                    <a:pt x="573" y="2471"/>
                    <a:pt x="501" y="2399"/>
                  </a:cubicBezTo>
                  <a:cubicBezTo>
                    <a:pt x="358" y="2220"/>
                    <a:pt x="287" y="1970"/>
                    <a:pt x="287" y="1719"/>
                  </a:cubicBezTo>
                  <a:cubicBezTo>
                    <a:pt x="215" y="1289"/>
                    <a:pt x="179" y="824"/>
                    <a:pt x="108" y="395"/>
                  </a:cubicBezTo>
                  <a:cubicBezTo>
                    <a:pt x="72" y="287"/>
                    <a:pt x="36" y="180"/>
                    <a:pt x="0" y="108"/>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0"/>
            <p:cNvSpPr/>
            <p:nvPr/>
          </p:nvSpPr>
          <p:spPr>
            <a:xfrm>
              <a:off x="1996032" y="3387183"/>
              <a:ext cx="111968" cy="43664"/>
            </a:xfrm>
            <a:custGeom>
              <a:rect b="b" l="l" r="r" t="t"/>
              <a:pathLst>
                <a:path extrusionOk="0" h="824" w="2113">
                  <a:moveTo>
                    <a:pt x="0" y="108"/>
                  </a:moveTo>
                  <a:cubicBezTo>
                    <a:pt x="108" y="0"/>
                    <a:pt x="287" y="0"/>
                    <a:pt x="394" y="108"/>
                  </a:cubicBezTo>
                  <a:cubicBezTo>
                    <a:pt x="573" y="215"/>
                    <a:pt x="752" y="358"/>
                    <a:pt x="931" y="502"/>
                  </a:cubicBezTo>
                  <a:cubicBezTo>
                    <a:pt x="1217" y="36"/>
                    <a:pt x="1217" y="0"/>
                    <a:pt x="1683" y="287"/>
                  </a:cubicBezTo>
                  <a:lnTo>
                    <a:pt x="2112" y="537"/>
                  </a:lnTo>
                  <a:cubicBezTo>
                    <a:pt x="2112" y="681"/>
                    <a:pt x="2005" y="716"/>
                    <a:pt x="1897" y="681"/>
                  </a:cubicBezTo>
                  <a:cubicBezTo>
                    <a:pt x="1719" y="645"/>
                    <a:pt x="1540" y="573"/>
                    <a:pt x="1325" y="502"/>
                  </a:cubicBezTo>
                  <a:lnTo>
                    <a:pt x="1217" y="681"/>
                  </a:lnTo>
                  <a:cubicBezTo>
                    <a:pt x="1110" y="824"/>
                    <a:pt x="1038" y="824"/>
                    <a:pt x="895" y="788"/>
                  </a:cubicBezTo>
                  <a:cubicBezTo>
                    <a:pt x="537" y="645"/>
                    <a:pt x="251" y="394"/>
                    <a:pt x="0" y="108"/>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0"/>
            <p:cNvSpPr/>
            <p:nvPr/>
          </p:nvSpPr>
          <p:spPr>
            <a:xfrm>
              <a:off x="1724776" y="3083709"/>
              <a:ext cx="102483" cy="49334"/>
            </a:xfrm>
            <a:custGeom>
              <a:rect b="b" l="l" r="r" t="t"/>
              <a:pathLst>
                <a:path extrusionOk="0" h="931" w="1934">
                  <a:moveTo>
                    <a:pt x="1039" y="537"/>
                  </a:moveTo>
                  <a:lnTo>
                    <a:pt x="860" y="895"/>
                  </a:lnTo>
                  <a:cubicBezTo>
                    <a:pt x="752" y="895"/>
                    <a:pt x="609" y="895"/>
                    <a:pt x="538" y="824"/>
                  </a:cubicBezTo>
                  <a:cubicBezTo>
                    <a:pt x="359" y="680"/>
                    <a:pt x="215" y="537"/>
                    <a:pt x="72" y="358"/>
                  </a:cubicBezTo>
                  <a:cubicBezTo>
                    <a:pt x="1" y="251"/>
                    <a:pt x="144" y="143"/>
                    <a:pt x="215" y="215"/>
                  </a:cubicBezTo>
                  <a:cubicBezTo>
                    <a:pt x="287" y="251"/>
                    <a:pt x="359" y="287"/>
                    <a:pt x="430" y="358"/>
                  </a:cubicBezTo>
                  <a:lnTo>
                    <a:pt x="681" y="609"/>
                  </a:lnTo>
                  <a:cubicBezTo>
                    <a:pt x="931" y="143"/>
                    <a:pt x="896" y="0"/>
                    <a:pt x="1397" y="394"/>
                  </a:cubicBezTo>
                  <a:cubicBezTo>
                    <a:pt x="1576" y="537"/>
                    <a:pt x="1755" y="645"/>
                    <a:pt x="1934" y="788"/>
                  </a:cubicBezTo>
                  <a:cubicBezTo>
                    <a:pt x="1934" y="895"/>
                    <a:pt x="1826" y="931"/>
                    <a:pt x="1755" y="895"/>
                  </a:cubicBezTo>
                  <a:cubicBezTo>
                    <a:pt x="1647" y="895"/>
                    <a:pt x="1540" y="859"/>
                    <a:pt x="1468" y="788"/>
                  </a:cubicBezTo>
                  <a:cubicBezTo>
                    <a:pt x="1325" y="716"/>
                    <a:pt x="1182" y="645"/>
                    <a:pt x="1039" y="537"/>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0"/>
            <p:cNvSpPr/>
            <p:nvPr/>
          </p:nvSpPr>
          <p:spPr>
            <a:xfrm>
              <a:off x="1827206" y="3279084"/>
              <a:ext cx="89182" cy="83512"/>
            </a:xfrm>
            <a:custGeom>
              <a:rect b="b" l="l" r="r" t="t"/>
              <a:pathLst>
                <a:path extrusionOk="0" h="1576" w="1683">
                  <a:moveTo>
                    <a:pt x="1003" y="537"/>
                  </a:moveTo>
                  <a:lnTo>
                    <a:pt x="1003" y="179"/>
                  </a:lnTo>
                  <a:cubicBezTo>
                    <a:pt x="1003" y="72"/>
                    <a:pt x="1146" y="0"/>
                    <a:pt x="1253" y="72"/>
                  </a:cubicBezTo>
                  <a:cubicBezTo>
                    <a:pt x="1397" y="179"/>
                    <a:pt x="1540" y="322"/>
                    <a:pt x="1683" y="430"/>
                  </a:cubicBezTo>
                  <a:cubicBezTo>
                    <a:pt x="1611" y="680"/>
                    <a:pt x="1432" y="609"/>
                    <a:pt x="1253" y="609"/>
                  </a:cubicBezTo>
                  <a:cubicBezTo>
                    <a:pt x="1182" y="788"/>
                    <a:pt x="1110" y="1002"/>
                    <a:pt x="860" y="967"/>
                  </a:cubicBezTo>
                  <a:cubicBezTo>
                    <a:pt x="788" y="1146"/>
                    <a:pt x="752" y="1289"/>
                    <a:pt x="717" y="1432"/>
                  </a:cubicBezTo>
                  <a:cubicBezTo>
                    <a:pt x="645" y="1468"/>
                    <a:pt x="609" y="1468"/>
                    <a:pt x="538" y="1504"/>
                  </a:cubicBezTo>
                  <a:lnTo>
                    <a:pt x="251" y="1504"/>
                  </a:lnTo>
                  <a:cubicBezTo>
                    <a:pt x="180" y="1504"/>
                    <a:pt x="72" y="1539"/>
                    <a:pt x="1" y="1575"/>
                  </a:cubicBezTo>
                  <a:cubicBezTo>
                    <a:pt x="108" y="1217"/>
                    <a:pt x="108" y="1217"/>
                    <a:pt x="538" y="118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0"/>
            <p:cNvSpPr/>
            <p:nvPr/>
          </p:nvSpPr>
          <p:spPr>
            <a:xfrm>
              <a:off x="1489606" y="3180416"/>
              <a:ext cx="51241" cy="62687"/>
            </a:xfrm>
            <a:custGeom>
              <a:rect b="b" l="l" r="r" t="t"/>
              <a:pathLst>
                <a:path extrusionOk="0" h="1183" w="967">
                  <a:moveTo>
                    <a:pt x="501" y="645"/>
                  </a:moveTo>
                  <a:cubicBezTo>
                    <a:pt x="609" y="717"/>
                    <a:pt x="716" y="753"/>
                    <a:pt x="823" y="824"/>
                  </a:cubicBezTo>
                  <a:cubicBezTo>
                    <a:pt x="895" y="896"/>
                    <a:pt x="967" y="1003"/>
                    <a:pt x="895" y="1110"/>
                  </a:cubicBezTo>
                  <a:cubicBezTo>
                    <a:pt x="895" y="1182"/>
                    <a:pt x="788" y="1182"/>
                    <a:pt x="644" y="1110"/>
                  </a:cubicBezTo>
                  <a:lnTo>
                    <a:pt x="358" y="931"/>
                  </a:lnTo>
                  <a:lnTo>
                    <a:pt x="108" y="1110"/>
                  </a:lnTo>
                  <a:cubicBezTo>
                    <a:pt x="36" y="967"/>
                    <a:pt x="0" y="788"/>
                    <a:pt x="36" y="609"/>
                  </a:cubicBezTo>
                  <a:cubicBezTo>
                    <a:pt x="36" y="574"/>
                    <a:pt x="108" y="466"/>
                    <a:pt x="143" y="466"/>
                  </a:cubicBezTo>
                  <a:cubicBezTo>
                    <a:pt x="322" y="430"/>
                    <a:pt x="465" y="323"/>
                    <a:pt x="501" y="144"/>
                  </a:cubicBezTo>
                  <a:cubicBezTo>
                    <a:pt x="537" y="72"/>
                    <a:pt x="609" y="37"/>
                    <a:pt x="644" y="1"/>
                  </a:cubicBezTo>
                  <a:cubicBezTo>
                    <a:pt x="716" y="1"/>
                    <a:pt x="788" y="1"/>
                    <a:pt x="859" y="37"/>
                  </a:cubicBezTo>
                  <a:cubicBezTo>
                    <a:pt x="859" y="72"/>
                    <a:pt x="859" y="144"/>
                    <a:pt x="859" y="180"/>
                  </a:cubicBezTo>
                  <a:cubicBezTo>
                    <a:pt x="752" y="359"/>
                    <a:pt x="609" y="502"/>
                    <a:pt x="501" y="645"/>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0"/>
            <p:cNvSpPr/>
            <p:nvPr/>
          </p:nvSpPr>
          <p:spPr>
            <a:xfrm>
              <a:off x="1366299" y="2753688"/>
              <a:ext cx="39901" cy="64542"/>
            </a:xfrm>
            <a:custGeom>
              <a:rect b="b" l="l" r="r" t="t"/>
              <a:pathLst>
                <a:path extrusionOk="0" h="1218" w="753">
                  <a:moveTo>
                    <a:pt x="358" y="1217"/>
                  </a:moveTo>
                  <a:lnTo>
                    <a:pt x="0" y="859"/>
                  </a:lnTo>
                  <a:cubicBezTo>
                    <a:pt x="0" y="859"/>
                    <a:pt x="0" y="787"/>
                    <a:pt x="0" y="752"/>
                  </a:cubicBezTo>
                  <a:cubicBezTo>
                    <a:pt x="36" y="716"/>
                    <a:pt x="72" y="716"/>
                    <a:pt x="108" y="716"/>
                  </a:cubicBezTo>
                  <a:cubicBezTo>
                    <a:pt x="251" y="787"/>
                    <a:pt x="358" y="859"/>
                    <a:pt x="537" y="895"/>
                  </a:cubicBezTo>
                  <a:lnTo>
                    <a:pt x="179" y="358"/>
                  </a:lnTo>
                  <a:cubicBezTo>
                    <a:pt x="108" y="286"/>
                    <a:pt x="72" y="215"/>
                    <a:pt x="72" y="143"/>
                  </a:cubicBezTo>
                  <a:cubicBezTo>
                    <a:pt x="36" y="143"/>
                    <a:pt x="36" y="107"/>
                    <a:pt x="72" y="72"/>
                  </a:cubicBezTo>
                  <a:cubicBezTo>
                    <a:pt x="108" y="36"/>
                    <a:pt x="144" y="36"/>
                    <a:pt x="215" y="0"/>
                  </a:cubicBezTo>
                  <a:cubicBezTo>
                    <a:pt x="251" y="36"/>
                    <a:pt x="251" y="36"/>
                    <a:pt x="287" y="72"/>
                  </a:cubicBezTo>
                  <a:cubicBezTo>
                    <a:pt x="502" y="322"/>
                    <a:pt x="681" y="644"/>
                    <a:pt x="752" y="1002"/>
                  </a:cubicBezTo>
                  <a:lnTo>
                    <a:pt x="287" y="1217"/>
                  </a:ln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0"/>
            <p:cNvSpPr/>
            <p:nvPr/>
          </p:nvSpPr>
          <p:spPr>
            <a:xfrm>
              <a:off x="1791172" y="2918699"/>
              <a:ext cx="92997" cy="53149"/>
            </a:xfrm>
            <a:custGeom>
              <a:rect b="b" l="l" r="r" t="t"/>
              <a:pathLst>
                <a:path extrusionOk="0" h="1003" w="1755">
                  <a:moveTo>
                    <a:pt x="1" y="716"/>
                  </a:moveTo>
                  <a:lnTo>
                    <a:pt x="358" y="394"/>
                  </a:lnTo>
                  <a:lnTo>
                    <a:pt x="788" y="501"/>
                  </a:lnTo>
                  <a:cubicBezTo>
                    <a:pt x="788" y="501"/>
                    <a:pt x="824" y="501"/>
                    <a:pt x="824" y="465"/>
                  </a:cubicBezTo>
                  <a:cubicBezTo>
                    <a:pt x="1110" y="0"/>
                    <a:pt x="1218" y="0"/>
                    <a:pt x="1575" y="394"/>
                  </a:cubicBezTo>
                  <a:cubicBezTo>
                    <a:pt x="1611" y="465"/>
                    <a:pt x="1683" y="537"/>
                    <a:pt x="1719" y="609"/>
                  </a:cubicBezTo>
                  <a:cubicBezTo>
                    <a:pt x="1754" y="680"/>
                    <a:pt x="1719" y="680"/>
                    <a:pt x="1719" y="716"/>
                  </a:cubicBezTo>
                  <a:cubicBezTo>
                    <a:pt x="1575" y="716"/>
                    <a:pt x="1468" y="609"/>
                    <a:pt x="1397" y="537"/>
                  </a:cubicBezTo>
                  <a:lnTo>
                    <a:pt x="1074" y="287"/>
                  </a:lnTo>
                  <a:lnTo>
                    <a:pt x="824" y="788"/>
                  </a:lnTo>
                  <a:lnTo>
                    <a:pt x="430" y="680"/>
                  </a:lnTo>
                  <a:cubicBezTo>
                    <a:pt x="394" y="752"/>
                    <a:pt x="358" y="788"/>
                    <a:pt x="323" y="823"/>
                  </a:cubicBezTo>
                  <a:cubicBezTo>
                    <a:pt x="144" y="1002"/>
                    <a:pt x="108" y="967"/>
                    <a:pt x="1" y="71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0"/>
            <p:cNvSpPr/>
            <p:nvPr/>
          </p:nvSpPr>
          <p:spPr>
            <a:xfrm>
              <a:off x="1937213" y="3413731"/>
              <a:ext cx="62634" cy="43664"/>
            </a:xfrm>
            <a:custGeom>
              <a:rect b="b" l="l" r="r" t="t"/>
              <a:pathLst>
                <a:path extrusionOk="0" h="824" w="1182">
                  <a:moveTo>
                    <a:pt x="1" y="573"/>
                  </a:moveTo>
                  <a:cubicBezTo>
                    <a:pt x="37" y="359"/>
                    <a:pt x="180" y="466"/>
                    <a:pt x="287" y="394"/>
                  </a:cubicBezTo>
                  <a:cubicBezTo>
                    <a:pt x="287" y="359"/>
                    <a:pt x="323" y="287"/>
                    <a:pt x="323" y="251"/>
                  </a:cubicBezTo>
                  <a:cubicBezTo>
                    <a:pt x="394" y="36"/>
                    <a:pt x="538" y="1"/>
                    <a:pt x="717" y="144"/>
                  </a:cubicBezTo>
                  <a:cubicBezTo>
                    <a:pt x="860" y="287"/>
                    <a:pt x="1003" y="430"/>
                    <a:pt x="1110" y="573"/>
                  </a:cubicBezTo>
                  <a:cubicBezTo>
                    <a:pt x="1146" y="609"/>
                    <a:pt x="1146" y="681"/>
                    <a:pt x="1182" y="788"/>
                  </a:cubicBezTo>
                  <a:cubicBezTo>
                    <a:pt x="896" y="824"/>
                    <a:pt x="788" y="537"/>
                    <a:pt x="609" y="430"/>
                  </a:cubicBezTo>
                  <a:cubicBezTo>
                    <a:pt x="609" y="430"/>
                    <a:pt x="538" y="466"/>
                    <a:pt x="538" y="466"/>
                  </a:cubicBezTo>
                  <a:cubicBezTo>
                    <a:pt x="502" y="788"/>
                    <a:pt x="466" y="824"/>
                    <a:pt x="215" y="716"/>
                  </a:cubicBezTo>
                  <a:cubicBezTo>
                    <a:pt x="144" y="681"/>
                    <a:pt x="72" y="609"/>
                    <a:pt x="1" y="57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0"/>
            <p:cNvSpPr/>
            <p:nvPr/>
          </p:nvSpPr>
          <p:spPr>
            <a:xfrm>
              <a:off x="1914480" y="3089379"/>
              <a:ext cx="74027" cy="58872"/>
            </a:xfrm>
            <a:custGeom>
              <a:rect b="b" l="l" r="r" t="t"/>
              <a:pathLst>
                <a:path extrusionOk="0" h="1111" w="1397">
                  <a:moveTo>
                    <a:pt x="1253" y="36"/>
                  </a:moveTo>
                  <a:lnTo>
                    <a:pt x="1396" y="215"/>
                  </a:lnTo>
                  <a:cubicBezTo>
                    <a:pt x="1181" y="430"/>
                    <a:pt x="931" y="215"/>
                    <a:pt x="716" y="394"/>
                  </a:cubicBezTo>
                  <a:cubicBezTo>
                    <a:pt x="716" y="502"/>
                    <a:pt x="644" y="645"/>
                    <a:pt x="609" y="788"/>
                  </a:cubicBezTo>
                  <a:cubicBezTo>
                    <a:pt x="537" y="1039"/>
                    <a:pt x="215" y="1110"/>
                    <a:pt x="36" y="931"/>
                  </a:cubicBezTo>
                  <a:cubicBezTo>
                    <a:pt x="0" y="896"/>
                    <a:pt x="0" y="860"/>
                    <a:pt x="0" y="824"/>
                  </a:cubicBezTo>
                  <a:cubicBezTo>
                    <a:pt x="0" y="788"/>
                    <a:pt x="0" y="788"/>
                    <a:pt x="36" y="752"/>
                  </a:cubicBezTo>
                  <a:cubicBezTo>
                    <a:pt x="358" y="788"/>
                    <a:pt x="430" y="645"/>
                    <a:pt x="466" y="359"/>
                  </a:cubicBezTo>
                  <a:cubicBezTo>
                    <a:pt x="501" y="180"/>
                    <a:pt x="680" y="36"/>
                    <a:pt x="859" y="36"/>
                  </a:cubicBezTo>
                  <a:cubicBezTo>
                    <a:pt x="1002" y="1"/>
                    <a:pt x="1110" y="1"/>
                    <a:pt x="1217" y="3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0"/>
            <p:cNvSpPr/>
            <p:nvPr/>
          </p:nvSpPr>
          <p:spPr>
            <a:xfrm>
              <a:off x="1705806" y="3561679"/>
              <a:ext cx="47479" cy="45571"/>
            </a:xfrm>
            <a:custGeom>
              <a:rect b="b" l="l" r="r" t="t"/>
              <a:pathLst>
                <a:path extrusionOk="0" h="860" w="896">
                  <a:moveTo>
                    <a:pt x="466" y="323"/>
                  </a:moveTo>
                  <a:lnTo>
                    <a:pt x="645" y="1"/>
                  </a:lnTo>
                  <a:cubicBezTo>
                    <a:pt x="681" y="1"/>
                    <a:pt x="752" y="1"/>
                    <a:pt x="752" y="36"/>
                  </a:cubicBezTo>
                  <a:cubicBezTo>
                    <a:pt x="896" y="251"/>
                    <a:pt x="788" y="466"/>
                    <a:pt x="788" y="716"/>
                  </a:cubicBezTo>
                  <a:cubicBezTo>
                    <a:pt x="609" y="860"/>
                    <a:pt x="394" y="681"/>
                    <a:pt x="216" y="824"/>
                  </a:cubicBezTo>
                  <a:cubicBezTo>
                    <a:pt x="216" y="824"/>
                    <a:pt x="72" y="752"/>
                    <a:pt x="37" y="716"/>
                  </a:cubicBezTo>
                  <a:cubicBezTo>
                    <a:pt x="1" y="609"/>
                    <a:pt x="1" y="502"/>
                    <a:pt x="37" y="430"/>
                  </a:cubicBezTo>
                  <a:cubicBezTo>
                    <a:pt x="108" y="251"/>
                    <a:pt x="287" y="323"/>
                    <a:pt x="466" y="32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0"/>
            <p:cNvSpPr/>
            <p:nvPr/>
          </p:nvSpPr>
          <p:spPr>
            <a:xfrm>
              <a:off x="1897417" y="3635653"/>
              <a:ext cx="64542" cy="56964"/>
            </a:xfrm>
            <a:custGeom>
              <a:rect b="b" l="l" r="r" t="t"/>
              <a:pathLst>
                <a:path extrusionOk="0" h="1075" w="1218">
                  <a:moveTo>
                    <a:pt x="1110" y="1"/>
                  </a:moveTo>
                  <a:cubicBezTo>
                    <a:pt x="1217" y="144"/>
                    <a:pt x="1145" y="215"/>
                    <a:pt x="1110" y="323"/>
                  </a:cubicBezTo>
                  <a:cubicBezTo>
                    <a:pt x="1002" y="502"/>
                    <a:pt x="859" y="681"/>
                    <a:pt x="644" y="752"/>
                  </a:cubicBezTo>
                  <a:cubicBezTo>
                    <a:pt x="465" y="788"/>
                    <a:pt x="286" y="895"/>
                    <a:pt x="179" y="1074"/>
                  </a:cubicBezTo>
                  <a:cubicBezTo>
                    <a:pt x="143" y="1074"/>
                    <a:pt x="107" y="1074"/>
                    <a:pt x="36" y="1074"/>
                  </a:cubicBezTo>
                  <a:cubicBezTo>
                    <a:pt x="36" y="1074"/>
                    <a:pt x="0" y="967"/>
                    <a:pt x="0" y="931"/>
                  </a:cubicBezTo>
                  <a:cubicBezTo>
                    <a:pt x="72" y="824"/>
                    <a:pt x="143" y="645"/>
                    <a:pt x="251" y="609"/>
                  </a:cubicBezTo>
                  <a:cubicBezTo>
                    <a:pt x="537" y="502"/>
                    <a:pt x="823" y="287"/>
                    <a:pt x="1002" y="36"/>
                  </a:cubicBezTo>
                  <a:cubicBezTo>
                    <a:pt x="1038" y="1"/>
                    <a:pt x="1074" y="1"/>
                    <a:pt x="1110"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0"/>
            <p:cNvSpPr/>
            <p:nvPr/>
          </p:nvSpPr>
          <p:spPr>
            <a:xfrm>
              <a:off x="1426972" y="3057161"/>
              <a:ext cx="36139" cy="62634"/>
            </a:xfrm>
            <a:custGeom>
              <a:rect b="b" l="l" r="r" t="t"/>
              <a:pathLst>
                <a:path extrusionOk="0" h="1182" w="682">
                  <a:moveTo>
                    <a:pt x="359" y="859"/>
                  </a:moveTo>
                  <a:cubicBezTo>
                    <a:pt x="287" y="609"/>
                    <a:pt x="216" y="358"/>
                    <a:pt x="180" y="143"/>
                  </a:cubicBezTo>
                  <a:cubicBezTo>
                    <a:pt x="180" y="72"/>
                    <a:pt x="216" y="36"/>
                    <a:pt x="251" y="0"/>
                  </a:cubicBezTo>
                  <a:cubicBezTo>
                    <a:pt x="287" y="0"/>
                    <a:pt x="359" y="0"/>
                    <a:pt x="395" y="36"/>
                  </a:cubicBezTo>
                  <a:cubicBezTo>
                    <a:pt x="645" y="322"/>
                    <a:pt x="681" y="716"/>
                    <a:pt x="466" y="1038"/>
                  </a:cubicBezTo>
                  <a:cubicBezTo>
                    <a:pt x="395" y="1110"/>
                    <a:pt x="251" y="1181"/>
                    <a:pt x="144" y="1146"/>
                  </a:cubicBezTo>
                  <a:cubicBezTo>
                    <a:pt x="72" y="1110"/>
                    <a:pt x="1" y="1038"/>
                    <a:pt x="1" y="931"/>
                  </a:cubicBezTo>
                  <a:cubicBezTo>
                    <a:pt x="1" y="859"/>
                    <a:pt x="72" y="859"/>
                    <a:pt x="180" y="859"/>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0"/>
            <p:cNvSpPr/>
            <p:nvPr/>
          </p:nvSpPr>
          <p:spPr>
            <a:xfrm>
              <a:off x="1975154" y="3072317"/>
              <a:ext cx="68357" cy="39901"/>
            </a:xfrm>
            <a:custGeom>
              <a:rect b="b" l="l" r="r" t="t"/>
              <a:pathLst>
                <a:path extrusionOk="0" h="753" w="1290">
                  <a:moveTo>
                    <a:pt x="72" y="358"/>
                  </a:moveTo>
                  <a:cubicBezTo>
                    <a:pt x="1" y="287"/>
                    <a:pt x="1" y="179"/>
                    <a:pt x="72" y="144"/>
                  </a:cubicBezTo>
                  <a:cubicBezTo>
                    <a:pt x="180" y="36"/>
                    <a:pt x="359" y="1"/>
                    <a:pt x="466" y="72"/>
                  </a:cubicBezTo>
                  <a:cubicBezTo>
                    <a:pt x="681" y="179"/>
                    <a:pt x="895" y="287"/>
                    <a:pt x="1110" y="430"/>
                  </a:cubicBezTo>
                  <a:cubicBezTo>
                    <a:pt x="1182" y="502"/>
                    <a:pt x="1218" y="609"/>
                    <a:pt x="1289" y="752"/>
                  </a:cubicBezTo>
                  <a:cubicBezTo>
                    <a:pt x="1218" y="752"/>
                    <a:pt x="1110" y="716"/>
                    <a:pt x="1039" y="716"/>
                  </a:cubicBezTo>
                  <a:cubicBezTo>
                    <a:pt x="824" y="573"/>
                    <a:pt x="609" y="466"/>
                    <a:pt x="359" y="358"/>
                  </a:cubicBezTo>
                  <a:cubicBezTo>
                    <a:pt x="287" y="323"/>
                    <a:pt x="180" y="358"/>
                    <a:pt x="108" y="358"/>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0"/>
            <p:cNvSpPr/>
            <p:nvPr/>
          </p:nvSpPr>
          <p:spPr>
            <a:xfrm>
              <a:off x="1821536" y="3087472"/>
              <a:ext cx="47479" cy="58872"/>
            </a:xfrm>
            <a:custGeom>
              <a:rect b="b" l="l" r="r" t="t"/>
              <a:pathLst>
                <a:path extrusionOk="0" h="1111" w="896">
                  <a:moveTo>
                    <a:pt x="0" y="1"/>
                  </a:moveTo>
                  <a:cubicBezTo>
                    <a:pt x="108" y="1"/>
                    <a:pt x="179" y="37"/>
                    <a:pt x="287" y="108"/>
                  </a:cubicBezTo>
                  <a:cubicBezTo>
                    <a:pt x="573" y="359"/>
                    <a:pt x="788" y="717"/>
                    <a:pt x="895" y="1075"/>
                  </a:cubicBezTo>
                  <a:cubicBezTo>
                    <a:pt x="752" y="1111"/>
                    <a:pt x="645" y="1003"/>
                    <a:pt x="609" y="932"/>
                  </a:cubicBezTo>
                  <a:cubicBezTo>
                    <a:pt x="430" y="609"/>
                    <a:pt x="72" y="430"/>
                    <a:pt x="0"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0"/>
            <p:cNvSpPr/>
            <p:nvPr/>
          </p:nvSpPr>
          <p:spPr>
            <a:xfrm>
              <a:off x="1629924" y="3040099"/>
              <a:ext cx="22839" cy="62634"/>
            </a:xfrm>
            <a:custGeom>
              <a:rect b="b" l="l" r="r" t="t"/>
              <a:pathLst>
                <a:path extrusionOk="0" h="1182" w="431">
                  <a:moveTo>
                    <a:pt x="216" y="0"/>
                  </a:moveTo>
                  <a:cubicBezTo>
                    <a:pt x="323" y="143"/>
                    <a:pt x="430" y="215"/>
                    <a:pt x="430" y="251"/>
                  </a:cubicBezTo>
                  <a:cubicBezTo>
                    <a:pt x="395" y="501"/>
                    <a:pt x="395" y="752"/>
                    <a:pt x="359" y="1038"/>
                  </a:cubicBezTo>
                  <a:cubicBezTo>
                    <a:pt x="359" y="1074"/>
                    <a:pt x="252" y="1145"/>
                    <a:pt x="216" y="1181"/>
                  </a:cubicBezTo>
                  <a:cubicBezTo>
                    <a:pt x="144" y="1181"/>
                    <a:pt x="108" y="1181"/>
                    <a:pt x="73" y="1181"/>
                  </a:cubicBezTo>
                  <a:cubicBezTo>
                    <a:pt x="37" y="1145"/>
                    <a:pt x="1" y="1110"/>
                    <a:pt x="1" y="1074"/>
                  </a:cubicBezTo>
                  <a:cubicBezTo>
                    <a:pt x="73" y="752"/>
                    <a:pt x="108" y="430"/>
                    <a:pt x="216" y="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0"/>
            <p:cNvSpPr/>
            <p:nvPr/>
          </p:nvSpPr>
          <p:spPr>
            <a:xfrm>
              <a:off x="1664102" y="3499098"/>
              <a:ext cx="26601" cy="66449"/>
            </a:xfrm>
            <a:custGeom>
              <a:rect b="b" l="l" r="r" t="t"/>
              <a:pathLst>
                <a:path extrusionOk="0" h="1254" w="502">
                  <a:moveTo>
                    <a:pt x="72" y="0"/>
                  </a:moveTo>
                  <a:cubicBezTo>
                    <a:pt x="108" y="0"/>
                    <a:pt x="179" y="36"/>
                    <a:pt x="179" y="72"/>
                  </a:cubicBezTo>
                  <a:cubicBezTo>
                    <a:pt x="251" y="466"/>
                    <a:pt x="358" y="859"/>
                    <a:pt x="501" y="1253"/>
                  </a:cubicBezTo>
                  <a:cubicBezTo>
                    <a:pt x="394" y="1217"/>
                    <a:pt x="287" y="1146"/>
                    <a:pt x="179" y="1074"/>
                  </a:cubicBezTo>
                  <a:cubicBezTo>
                    <a:pt x="36" y="895"/>
                    <a:pt x="0" y="680"/>
                    <a:pt x="36" y="501"/>
                  </a:cubicBezTo>
                  <a:cubicBezTo>
                    <a:pt x="36" y="322"/>
                    <a:pt x="36" y="144"/>
                    <a:pt x="72" y="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0"/>
            <p:cNvSpPr/>
            <p:nvPr/>
          </p:nvSpPr>
          <p:spPr>
            <a:xfrm>
              <a:off x="2073768" y="3434609"/>
              <a:ext cx="45624" cy="37994"/>
            </a:xfrm>
            <a:custGeom>
              <a:rect b="b" l="l" r="r" t="t"/>
              <a:pathLst>
                <a:path extrusionOk="0" h="717" w="861">
                  <a:moveTo>
                    <a:pt x="430" y="716"/>
                  </a:moveTo>
                  <a:cubicBezTo>
                    <a:pt x="287" y="645"/>
                    <a:pt x="144" y="573"/>
                    <a:pt x="37" y="501"/>
                  </a:cubicBezTo>
                  <a:cubicBezTo>
                    <a:pt x="1" y="466"/>
                    <a:pt x="1" y="430"/>
                    <a:pt x="1" y="358"/>
                  </a:cubicBezTo>
                  <a:cubicBezTo>
                    <a:pt x="1" y="322"/>
                    <a:pt x="73" y="287"/>
                    <a:pt x="108" y="287"/>
                  </a:cubicBezTo>
                  <a:cubicBezTo>
                    <a:pt x="216" y="251"/>
                    <a:pt x="323" y="215"/>
                    <a:pt x="395" y="143"/>
                  </a:cubicBezTo>
                  <a:cubicBezTo>
                    <a:pt x="538" y="0"/>
                    <a:pt x="609" y="36"/>
                    <a:pt x="860" y="251"/>
                  </a:cubicBezTo>
                  <a:cubicBezTo>
                    <a:pt x="788" y="322"/>
                    <a:pt x="717" y="394"/>
                    <a:pt x="645" y="466"/>
                  </a:cubicBezTo>
                  <a:cubicBezTo>
                    <a:pt x="574" y="537"/>
                    <a:pt x="538" y="609"/>
                    <a:pt x="430" y="71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0"/>
            <p:cNvSpPr/>
            <p:nvPr/>
          </p:nvSpPr>
          <p:spPr>
            <a:xfrm>
              <a:off x="2039643" y="3542709"/>
              <a:ext cx="47479" cy="56964"/>
            </a:xfrm>
            <a:custGeom>
              <a:rect b="b" l="l" r="r" t="t"/>
              <a:pathLst>
                <a:path extrusionOk="0" h="1075" w="896">
                  <a:moveTo>
                    <a:pt x="573" y="430"/>
                  </a:moveTo>
                  <a:lnTo>
                    <a:pt x="860" y="1"/>
                  </a:lnTo>
                  <a:cubicBezTo>
                    <a:pt x="896" y="144"/>
                    <a:pt x="896" y="287"/>
                    <a:pt x="860" y="430"/>
                  </a:cubicBezTo>
                  <a:cubicBezTo>
                    <a:pt x="824" y="645"/>
                    <a:pt x="752" y="681"/>
                    <a:pt x="502" y="609"/>
                  </a:cubicBezTo>
                  <a:cubicBezTo>
                    <a:pt x="466" y="609"/>
                    <a:pt x="394" y="609"/>
                    <a:pt x="359" y="609"/>
                  </a:cubicBezTo>
                  <a:cubicBezTo>
                    <a:pt x="359" y="681"/>
                    <a:pt x="323" y="752"/>
                    <a:pt x="287" y="860"/>
                  </a:cubicBezTo>
                  <a:cubicBezTo>
                    <a:pt x="251" y="931"/>
                    <a:pt x="144" y="1074"/>
                    <a:pt x="108" y="1039"/>
                  </a:cubicBezTo>
                  <a:cubicBezTo>
                    <a:pt x="1" y="967"/>
                    <a:pt x="1" y="860"/>
                    <a:pt x="36" y="788"/>
                  </a:cubicBezTo>
                  <a:cubicBezTo>
                    <a:pt x="72" y="681"/>
                    <a:pt x="144" y="573"/>
                    <a:pt x="180" y="466"/>
                  </a:cubicBezTo>
                  <a:cubicBezTo>
                    <a:pt x="287" y="394"/>
                    <a:pt x="430" y="430"/>
                    <a:pt x="573" y="43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0"/>
            <p:cNvSpPr/>
            <p:nvPr/>
          </p:nvSpPr>
          <p:spPr>
            <a:xfrm>
              <a:off x="1552188" y="3375790"/>
              <a:ext cx="32271" cy="47479"/>
            </a:xfrm>
            <a:custGeom>
              <a:rect b="b" l="l" r="r" t="t"/>
              <a:pathLst>
                <a:path extrusionOk="0" h="896" w="609">
                  <a:moveTo>
                    <a:pt x="36" y="1"/>
                  </a:moveTo>
                  <a:cubicBezTo>
                    <a:pt x="144" y="36"/>
                    <a:pt x="251" y="36"/>
                    <a:pt x="251" y="108"/>
                  </a:cubicBezTo>
                  <a:cubicBezTo>
                    <a:pt x="394" y="323"/>
                    <a:pt x="501" y="538"/>
                    <a:pt x="609" y="752"/>
                  </a:cubicBezTo>
                  <a:cubicBezTo>
                    <a:pt x="501" y="896"/>
                    <a:pt x="394" y="896"/>
                    <a:pt x="323" y="824"/>
                  </a:cubicBezTo>
                  <a:cubicBezTo>
                    <a:pt x="108" y="609"/>
                    <a:pt x="0" y="287"/>
                    <a:pt x="36"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0"/>
            <p:cNvSpPr/>
            <p:nvPr/>
          </p:nvSpPr>
          <p:spPr>
            <a:xfrm>
              <a:off x="1586313" y="3320787"/>
              <a:ext cx="74027" cy="24693"/>
            </a:xfrm>
            <a:custGeom>
              <a:rect b="b" l="l" r="r" t="t"/>
              <a:pathLst>
                <a:path extrusionOk="0" h="466" w="1397">
                  <a:moveTo>
                    <a:pt x="1397" y="359"/>
                  </a:moveTo>
                  <a:cubicBezTo>
                    <a:pt x="1146" y="466"/>
                    <a:pt x="1003" y="251"/>
                    <a:pt x="824" y="251"/>
                  </a:cubicBezTo>
                  <a:cubicBezTo>
                    <a:pt x="573" y="430"/>
                    <a:pt x="287" y="323"/>
                    <a:pt x="1" y="180"/>
                  </a:cubicBezTo>
                  <a:cubicBezTo>
                    <a:pt x="36" y="144"/>
                    <a:pt x="72" y="72"/>
                    <a:pt x="108" y="72"/>
                  </a:cubicBezTo>
                  <a:cubicBezTo>
                    <a:pt x="359" y="72"/>
                    <a:pt x="609" y="215"/>
                    <a:pt x="824" y="36"/>
                  </a:cubicBezTo>
                  <a:cubicBezTo>
                    <a:pt x="860" y="1"/>
                    <a:pt x="931" y="36"/>
                    <a:pt x="967" y="36"/>
                  </a:cubicBezTo>
                  <a:cubicBezTo>
                    <a:pt x="1146" y="72"/>
                    <a:pt x="1289" y="215"/>
                    <a:pt x="1397" y="359"/>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0"/>
            <p:cNvSpPr/>
            <p:nvPr/>
          </p:nvSpPr>
          <p:spPr>
            <a:xfrm>
              <a:off x="1804473" y="3557864"/>
              <a:ext cx="26601" cy="45624"/>
            </a:xfrm>
            <a:custGeom>
              <a:rect b="b" l="l" r="r" t="t"/>
              <a:pathLst>
                <a:path extrusionOk="0" h="861" w="502">
                  <a:moveTo>
                    <a:pt x="501" y="788"/>
                  </a:moveTo>
                  <a:lnTo>
                    <a:pt x="36" y="860"/>
                  </a:lnTo>
                  <a:cubicBezTo>
                    <a:pt x="107" y="753"/>
                    <a:pt x="143" y="681"/>
                    <a:pt x="179" y="609"/>
                  </a:cubicBezTo>
                  <a:cubicBezTo>
                    <a:pt x="143" y="466"/>
                    <a:pt x="72" y="287"/>
                    <a:pt x="36" y="144"/>
                  </a:cubicBezTo>
                  <a:cubicBezTo>
                    <a:pt x="0" y="108"/>
                    <a:pt x="36" y="73"/>
                    <a:pt x="36" y="37"/>
                  </a:cubicBezTo>
                  <a:cubicBezTo>
                    <a:pt x="107" y="37"/>
                    <a:pt x="143" y="1"/>
                    <a:pt x="179" y="1"/>
                  </a:cubicBezTo>
                  <a:cubicBezTo>
                    <a:pt x="251" y="37"/>
                    <a:pt x="286" y="73"/>
                    <a:pt x="358" y="144"/>
                  </a:cubicBezTo>
                  <a:cubicBezTo>
                    <a:pt x="465" y="323"/>
                    <a:pt x="501" y="574"/>
                    <a:pt x="501" y="788"/>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0"/>
            <p:cNvSpPr/>
            <p:nvPr/>
          </p:nvSpPr>
          <p:spPr>
            <a:xfrm>
              <a:off x="1432695" y="2571561"/>
              <a:ext cx="74027" cy="37994"/>
            </a:xfrm>
            <a:custGeom>
              <a:rect b="b" l="l" r="r" t="t"/>
              <a:pathLst>
                <a:path extrusionOk="0" h="717" w="1397">
                  <a:moveTo>
                    <a:pt x="1396" y="538"/>
                  </a:moveTo>
                  <a:cubicBezTo>
                    <a:pt x="1289" y="609"/>
                    <a:pt x="1182" y="717"/>
                    <a:pt x="1003" y="609"/>
                  </a:cubicBezTo>
                  <a:cubicBezTo>
                    <a:pt x="680" y="430"/>
                    <a:pt x="322" y="215"/>
                    <a:pt x="0" y="1"/>
                  </a:cubicBezTo>
                  <a:cubicBezTo>
                    <a:pt x="430" y="37"/>
                    <a:pt x="824" y="215"/>
                    <a:pt x="1146" y="466"/>
                  </a:cubicBezTo>
                  <a:cubicBezTo>
                    <a:pt x="1217" y="538"/>
                    <a:pt x="1289" y="538"/>
                    <a:pt x="1360" y="573"/>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0"/>
            <p:cNvSpPr/>
            <p:nvPr/>
          </p:nvSpPr>
          <p:spPr>
            <a:xfrm>
              <a:off x="1375784" y="2880758"/>
              <a:ext cx="41756" cy="37994"/>
            </a:xfrm>
            <a:custGeom>
              <a:rect b="b" l="l" r="r" t="t"/>
              <a:pathLst>
                <a:path extrusionOk="0" h="717" w="788">
                  <a:moveTo>
                    <a:pt x="788" y="680"/>
                  </a:moveTo>
                  <a:cubicBezTo>
                    <a:pt x="609" y="680"/>
                    <a:pt x="537" y="716"/>
                    <a:pt x="502" y="716"/>
                  </a:cubicBezTo>
                  <a:cubicBezTo>
                    <a:pt x="287" y="573"/>
                    <a:pt x="108" y="394"/>
                    <a:pt x="0" y="179"/>
                  </a:cubicBezTo>
                  <a:cubicBezTo>
                    <a:pt x="0" y="143"/>
                    <a:pt x="0" y="72"/>
                    <a:pt x="0" y="36"/>
                  </a:cubicBezTo>
                  <a:cubicBezTo>
                    <a:pt x="36" y="0"/>
                    <a:pt x="72" y="36"/>
                    <a:pt x="108" y="36"/>
                  </a:cubicBezTo>
                  <a:cubicBezTo>
                    <a:pt x="144" y="36"/>
                    <a:pt x="179" y="72"/>
                    <a:pt x="215" y="72"/>
                  </a:cubicBezTo>
                  <a:cubicBezTo>
                    <a:pt x="394" y="251"/>
                    <a:pt x="537" y="430"/>
                    <a:pt x="788" y="68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0"/>
            <p:cNvSpPr/>
            <p:nvPr/>
          </p:nvSpPr>
          <p:spPr>
            <a:xfrm>
              <a:off x="1491461" y="3413731"/>
              <a:ext cx="30416" cy="30416"/>
            </a:xfrm>
            <a:custGeom>
              <a:rect b="b" l="l" r="r" t="t"/>
              <a:pathLst>
                <a:path extrusionOk="0" h="574" w="574">
                  <a:moveTo>
                    <a:pt x="1" y="1"/>
                  </a:moveTo>
                  <a:cubicBezTo>
                    <a:pt x="323" y="108"/>
                    <a:pt x="359" y="144"/>
                    <a:pt x="574" y="502"/>
                  </a:cubicBezTo>
                  <a:cubicBezTo>
                    <a:pt x="538" y="537"/>
                    <a:pt x="502" y="573"/>
                    <a:pt x="466" y="573"/>
                  </a:cubicBezTo>
                  <a:cubicBezTo>
                    <a:pt x="180" y="502"/>
                    <a:pt x="1" y="251"/>
                    <a:pt x="1"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0"/>
            <p:cNvSpPr/>
            <p:nvPr/>
          </p:nvSpPr>
          <p:spPr>
            <a:xfrm>
              <a:off x="1882209" y="2937669"/>
              <a:ext cx="34179" cy="37941"/>
            </a:xfrm>
            <a:custGeom>
              <a:rect b="b" l="l" r="r" t="t"/>
              <a:pathLst>
                <a:path extrusionOk="0" h="716" w="645">
                  <a:moveTo>
                    <a:pt x="645" y="716"/>
                  </a:moveTo>
                  <a:cubicBezTo>
                    <a:pt x="538" y="716"/>
                    <a:pt x="466" y="716"/>
                    <a:pt x="466" y="680"/>
                  </a:cubicBezTo>
                  <a:cubicBezTo>
                    <a:pt x="323" y="501"/>
                    <a:pt x="180" y="322"/>
                    <a:pt x="36" y="107"/>
                  </a:cubicBezTo>
                  <a:cubicBezTo>
                    <a:pt x="1" y="72"/>
                    <a:pt x="1" y="72"/>
                    <a:pt x="36" y="36"/>
                  </a:cubicBezTo>
                  <a:cubicBezTo>
                    <a:pt x="72" y="0"/>
                    <a:pt x="108" y="0"/>
                    <a:pt x="180" y="0"/>
                  </a:cubicBezTo>
                  <a:cubicBezTo>
                    <a:pt x="215" y="0"/>
                    <a:pt x="251" y="36"/>
                    <a:pt x="287" y="72"/>
                  </a:cubicBezTo>
                  <a:cubicBezTo>
                    <a:pt x="466" y="251"/>
                    <a:pt x="573" y="465"/>
                    <a:pt x="645" y="716"/>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0"/>
            <p:cNvSpPr/>
            <p:nvPr/>
          </p:nvSpPr>
          <p:spPr>
            <a:xfrm>
              <a:off x="1370114" y="2818177"/>
              <a:ext cx="19023" cy="43664"/>
            </a:xfrm>
            <a:custGeom>
              <a:rect b="b" l="l" r="r" t="t"/>
              <a:pathLst>
                <a:path extrusionOk="0" h="824" w="359">
                  <a:moveTo>
                    <a:pt x="251" y="0"/>
                  </a:moveTo>
                  <a:cubicBezTo>
                    <a:pt x="286" y="215"/>
                    <a:pt x="358" y="430"/>
                    <a:pt x="358" y="644"/>
                  </a:cubicBezTo>
                  <a:cubicBezTo>
                    <a:pt x="358" y="716"/>
                    <a:pt x="358" y="752"/>
                    <a:pt x="286" y="823"/>
                  </a:cubicBezTo>
                  <a:lnTo>
                    <a:pt x="143" y="823"/>
                  </a:lnTo>
                  <a:cubicBezTo>
                    <a:pt x="72" y="788"/>
                    <a:pt x="36" y="680"/>
                    <a:pt x="72" y="609"/>
                  </a:cubicBezTo>
                  <a:cubicBezTo>
                    <a:pt x="72" y="537"/>
                    <a:pt x="107" y="537"/>
                    <a:pt x="179" y="465"/>
                  </a:cubicBezTo>
                  <a:lnTo>
                    <a:pt x="0" y="143"/>
                  </a:lnTo>
                  <a:cubicBezTo>
                    <a:pt x="72" y="0"/>
                    <a:pt x="179" y="36"/>
                    <a:pt x="286" y="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0"/>
            <p:cNvSpPr/>
            <p:nvPr/>
          </p:nvSpPr>
          <p:spPr>
            <a:xfrm>
              <a:off x="1889787" y="3442187"/>
              <a:ext cx="49387" cy="24693"/>
            </a:xfrm>
            <a:custGeom>
              <a:rect b="b" l="l" r="r" t="t"/>
              <a:pathLst>
                <a:path extrusionOk="0" h="466" w="932">
                  <a:moveTo>
                    <a:pt x="1" y="0"/>
                  </a:moveTo>
                  <a:cubicBezTo>
                    <a:pt x="395" y="72"/>
                    <a:pt x="753" y="36"/>
                    <a:pt x="932" y="466"/>
                  </a:cubicBezTo>
                  <a:cubicBezTo>
                    <a:pt x="574" y="466"/>
                    <a:pt x="216" y="287"/>
                    <a:pt x="1" y="0"/>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0"/>
            <p:cNvSpPr/>
            <p:nvPr/>
          </p:nvSpPr>
          <p:spPr>
            <a:xfrm>
              <a:off x="1827206" y="3609105"/>
              <a:ext cx="39901" cy="24693"/>
            </a:xfrm>
            <a:custGeom>
              <a:rect b="b" l="l" r="r" t="t"/>
              <a:pathLst>
                <a:path extrusionOk="0" h="466" w="753">
                  <a:moveTo>
                    <a:pt x="1" y="251"/>
                  </a:moveTo>
                  <a:cubicBezTo>
                    <a:pt x="323" y="0"/>
                    <a:pt x="538" y="72"/>
                    <a:pt x="752" y="430"/>
                  </a:cubicBezTo>
                  <a:cubicBezTo>
                    <a:pt x="466" y="466"/>
                    <a:pt x="251" y="287"/>
                    <a:pt x="1" y="25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0"/>
            <p:cNvSpPr/>
            <p:nvPr/>
          </p:nvSpPr>
          <p:spPr>
            <a:xfrm>
              <a:off x="1629924" y="3119743"/>
              <a:ext cx="15261" cy="43664"/>
            </a:xfrm>
            <a:custGeom>
              <a:rect b="b" l="l" r="r" t="t"/>
              <a:pathLst>
                <a:path extrusionOk="0" h="824" w="288">
                  <a:moveTo>
                    <a:pt x="216" y="824"/>
                  </a:moveTo>
                  <a:cubicBezTo>
                    <a:pt x="73" y="645"/>
                    <a:pt x="1" y="394"/>
                    <a:pt x="73" y="179"/>
                  </a:cubicBezTo>
                  <a:cubicBezTo>
                    <a:pt x="73" y="72"/>
                    <a:pt x="144" y="0"/>
                    <a:pt x="252" y="0"/>
                  </a:cubicBezTo>
                  <a:cubicBezTo>
                    <a:pt x="287" y="287"/>
                    <a:pt x="287" y="573"/>
                    <a:pt x="216" y="824"/>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0"/>
            <p:cNvSpPr/>
            <p:nvPr/>
          </p:nvSpPr>
          <p:spPr>
            <a:xfrm>
              <a:off x="1722868" y="2975557"/>
              <a:ext cx="22839" cy="24746"/>
            </a:xfrm>
            <a:custGeom>
              <a:rect b="b" l="l" r="r" t="t"/>
              <a:pathLst>
                <a:path extrusionOk="0" h="467" w="431">
                  <a:moveTo>
                    <a:pt x="323" y="431"/>
                  </a:moveTo>
                  <a:cubicBezTo>
                    <a:pt x="287" y="431"/>
                    <a:pt x="251" y="466"/>
                    <a:pt x="216" y="431"/>
                  </a:cubicBezTo>
                  <a:cubicBezTo>
                    <a:pt x="37" y="359"/>
                    <a:pt x="1" y="180"/>
                    <a:pt x="108" y="37"/>
                  </a:cubicBezTo>
                  <a:cubicBezTo>
                    <a:pt x="144" y="1"/>
                    <a:pt x="180" y="1"/>
                    <a:pt x="216" y="1"/>
                  </a:cubicBezTo>
                  <a:cubicBezTo>
                    <a:pt x="395" y="73"/>
                    <a:pt x="430" y="287"/>
                    <a:pt x="323" y="43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0"/>
            <p:cNvSpPr/>
            <p:nvPr/>
          </p:nvSpPr>
          <p:spPr>
            <a:xfrm>
              <a:off x="1527547" y="3402338"/>
              <a:ext cx="18970" cy="20931"/>
            </a:xfrm>
            <a:custGeom>
              <a:rect b="b" l="l" r="r" t="t"/>
              <a:pathLst>
                <a:path extrusionOk="0" h="395" w="358">
                  <a:moveTo>
                    <a:pt x="358" y="395"/>
                  </a:moveTo>
                  <a:cubicBezTo>
                    <a:pt x="107" y="395"/>
                    <a:pt x="0" y="251"/>
                    <a:pt x="0" y="1"/>
                  </a:cubicBezTo>
                  <a:cubicBezTo>
                    <a:pt x="286" y="1"/>
                    <a:pt x="286" y="216"/>
                    <a:pt x="358" y="395"/>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0"/>
            <p:cNvSpPr/>
            <p:nvPr/>
          </p:nvSpPr>
          <p:spPr>
            <a:xfrm>
              <a:off x="1937213" y="3474405"/>
              <a:ext cx="15261" cy="13353"/>
            </a:xfrm>
            <a:custGeom>
              <a:rect b="b" l="l" r="r" t="t"/>
              <a:pathLst>
                <a:path extrusionOk="0" h="252" w="288">
                  <a:moveTo>
                    <a:pt x="1" y="108"/>
                  </a:moveTo>
                  <a:cubicBezTo>
                    <a:pt x="144" y="1"/>
                    <a:pt x="251" y="73"/>
                    <a:pt x="287" y="252"/>
                  </a:cubicBezTo>
                  <a:cubicBezTo>
                    <a:pt x="215" y="252"/>
                    <a:pt x="180" y="216"/>
                    <a:pt x="108" y="180"/>
                  </a:cubicBezTo>
                  <a:cubicBezTo>
                    <a:pt x="72" y="144"/>
                    <a:pt x="37" y="108"/>
                    <a:pt x="1" y="108"/>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0"/>
            <p:cNvSpPr/>
            <p:nvPr/>
          </p:nvSpPr>
          <p:spPr>
            <a:xfrm>
              <a:off x="1440273" y="3189901"/>
              <a:ext cx="13353" cy="15261"/>
            </a:xfrm>
            <a:custGeom>
              <a:rect b="b" l="l" r="r" t="t"/>
              <a:pathLst>
                <a:path extrusionOk="0" h="288" w="252">
                  <a:moveTo>
                    <a:pt x="251" y="287"/>
                  </a:moveTo>
                  <a:lnTo>
                    <a:pt x="0" y="1"/>
                  </a:lnTo>
                  <a:cubicBezTo>
                    <a:pt x="179" y="72"/>
                    <a:pt x="179" y="72"/>
                    <a:pt x="251" y="287"/>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0"/>
            <p:cNvSpPr/>
            <p:nvPr/>
          </p:nvSpPr>
          <p:spPr>
            <a:xfrm>
              <a:off x="1614769" y="3261968"/>
              <a:ext cx="3868" cy="1961"/>
            </a:xfrm>
            <a:custGeom>
              <a:rect b="b" l="l" r="r" t="t"/>
              <a:pathLst>
                <a:path extrusionOk="0" h="37" w="73">
                  <a:moveTo>
                    <a:pt x="1" y="37"/>
                  </a:moveTo>
                  <a:lnTo>
                    <a:pt x="1" y="1"/>
                  </a:lnTo>
                  <a:cubicBezTo>
                    <a:pt x="36" y="1"/>
                    <a:pt x="72" y="1"/>
                    <a:pt x="72" y="1"/>
                  </a:cubicBezTo>
                  <a:lnTo>
                    <a:pt x="72" y="37"/>
                  </a:ln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0"/>
            <p:cNvSpPr/>
            <p:nvPr/>
          </p:nvSpPr>
          <p:spPr>
            <a:xfrm>
              <a:off x="1899272" y="3144383"/>
              <a:ext cx="11446" cy="7631"/>
            </a:xfrm>
            <a:custGeom>
              <a:rect b="b" l="l" r="r" t="t"/>
              <a:pathLst>
                <a:path extrusionOk="0" h="144" w="216">
                  <a:moveTo>
                    <a:pt x="1" y="108"/>
                  </a:moveTo>
                  <a:lnTo>
                    <a:pt x="1" y="1"/>
                  </a:lnTo>
                  <a:cubicBezTo>
                    <a:pt x="72" y="1"/>
                    <a:pt x="108" y="1"/>
                    <a:pt x="144" y="1"/>
                  </a:cubicBezTo>
                  <a:cubicBezTo>
                    <a:pt x="180" y="37"/>
                    <a:pt x="216" y="72"/>
                    <a:pt x="216" y="108"/>
                  </a:cubicBezTo>
                  <a:cubicBezTo>
                    <a:pt x="180" y="144"/>
                    <a:pt x="144" y="144"/>
                    <a:pt x="108" y="144"/>
                  </a:cubicBezTo>
                  <a:cubicBezTo>
                    <a:pt x="72" y="144"/>
                    <a:pt x="37" y="108"/>
                    <a:pt x="1" y="108"/>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0"/>
            <p:cNvSpPr/>
            <p:nvPr/>
          </p:nvSpPr>
          <p:spPr>
            <a:xfrm>
              <a:off x="1510431" y="3024890"/>
              <a:ext cx="17169" cy="11446"/>
            </a:xfrm>
            <a:custGeom>
              <a:rect b="b" l="l" r="r" t="t"/>
              <a:pathLst>
                <a:path extrusionOk="0" h="216" w="324">
                  <a:moveTo>
                    <a:pt x="1" y="1"/>
                  </a:moveTo>
                  <a:cubicBezTo>
                    <a:pt x="108" y="1"/>
                    <a:pt x="216" y="36"/>
                    <a:pt x="287" y="72"/>
                  </a:cubicBezTo>
                  <a:cubicBezTo>
                    <a:pt x="323" y="72"/>
                    <a:pt x="323" y="108"/>
                    <a:pt x="323" y="180"/>
                  </a:cubicBezTo>
                  <a:cubicBezTo>
                    <a:pt x="323" y="215"/>
                    <a:pt x="287" y="215"/>
                    <a:pt x="251" y="180"/>
                  </a:cubicBezTo>
                  <a:cubicBezTo>
                    <a:pt x="180" y="144"/>
                    <a:pt x="72" y="72"/>
                    <a:pt x="1"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0"/>
            <p:cNvSpPr/>
            <p:nvPr/>
          </p:nvSpPr>
          <p:spPr>
            <a:xfrm>
              <a:off x="1502854" y="3140621"/>
              <a:ext cx="1961" cy="1908"/>
            </a:xfrm>
            <a:custGeom>
              <a:rect b="b" l="l" r="r" t="t"/>
              <a:pathLst>
                <a:path extrusionOk="0" h="36" w="37">
                  <a:moveTo>
                    <a:pt x="36" y="36"/>
                  </a:moveTo>
                  <a:lnTo>
                    <a:pt x="1" y="36"/>
                  </a:lnTo>
                  <a:lnTo>
                    <a:pt x="1" y="0"/>
                  </a:ln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0"/>
            <p:cNvSpPr/>
            <p:nvPr/>
          </p:nvSpPr>
          <p:spPr>
            <a:xfrm>
              <a:off x="1525640" y="3136805"/>
              <a:ext cx="3815" cy="5723"/>
            </a:xfrm>
            <a:custGeom>
              <a:rect b="b" l="l" r="r" t="t"/>
              <a:pathLst>
                <a:path extrusionOk="0" h="108" w="72">
                  <a:moveTo>
                    <a:pt x="72" y="1"/>
                  </a:moveTo>
                  <a:lnTo>
                    <a:pt x="0" y="72"/>
                  </a:lnTo>
                  <a:lnTo>
                    <a:pt x="0" y="108"/>
                  </a:lnTo>
                  <a:lnTo>
                    <a:pt x="0" y="36"/>
                  </a:lnTo>
                  <a:cubicBezTo>
                    <a:pt x="0" y="36"/>
                    <a:pt x="36" y="1"/>
                    <a:pt x="36" y="1"/>
                  </a:cubicBez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0"/>
            <p:cNvSpPr/>
            <p:nvPr/>
          </p:nvSpPr>
          <p:spPr>
            <a:xfrm>
              <a:off x="1783595" y="3616683"/>
              <a:ext cx="1961" cy="1961"/>
            </a:xfrm>
            <a:custGeom>
              <a:rect b="b" l="l" r="r" t="t"/>
              <a:pathLst>
                <a:path extrusionOk="0" h="37" w="37">
                  <a:moveTo>
                    <a:pt x="0" y="1"/>
                  </a:moveTo>
                  <a:lnTo>
                    <a:pt x="36" y="1"/>
                  </a:lnTo>
                  <a:lnTo>
                    <a:pt x="36" y="36"/>
                  </a:lnTo>
                  <a:close/>
                </a:path>
              </a:pathLst>
            </a:custGeom>
            <a:solidFill>
              <a:srgbClr val="FFFFFF"/>
            </a:solidFill>
            <a:ln cap="flat" cmpd="sng" w="8050">
              <a:solidFill>
                <a:srgbClr val="FFFFFF"/>
              </a:solidFill>
              <a:prstDash val="solid"/>
              <a:miter lim="35794"/>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 name="Google Shape;1708;p50"/>
          <p:cNvGrpSpPr/>
          <p:nvPr/>
        </p:nvGrpSpPr>
        <p:grpSpPr>
          <a:xfrm rot="-442979">
            <a:off x="7345269" y="1848290"/>
            <a:ext cx="928666" cy="745143"/>
            <a:chOff x="7694900" y="1959325"/>
            <a:chExt cx="928675" cy="745150"/>
          </a:xfrm>
        </p:grpSpPr>
        <p:cxnSp>
          <p:nvCxnSpPr>
            <p:cNvPr id="1709" name="Google Shape;1709;p50"/>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1710" name="Google Shape;1710;p50"/>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1711" name="Google Shape;1711;p50"/>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1712" name="Google Shape;1712;p50"/>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1713" name="Google Shape;1713;p50"/>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1714" name="Google Shape;1714;p50"/>
          <p:cNvGrpSpPr/>
          <p:nvPr/>
        </p:nvGrpSpPr>
        <p:grpSpPr>
          <a:xfrm rot="9881105">
            <a:off x="5636051" y="3502313"/>
            <a:ext cx="928590" cy="745082"/>
            <a:chOff x="7694900" y="1959325"/>
            <a:chExt cx="928675" cy="745150"/>
          </a:xfrm>
        </p:grpSpPr>
        <p:cxnSp>
          <p:nvCxnSpPr>
            <p:cNvPr id="1715" name="Google Shape;1715;p50"/>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1716" name="Google Shape;1716;p50"/>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1717" name="Google Shape;1717;p50"/>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1718" name="Google Shape;1718;p50"/>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1719" name="Google Shape;1719;p50"/>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1720" name="Google Shape;1720;p50"/>
          <p:cNvGrpSpPr/>
          <p:nvPr/>
        </p:nvGrpSpPr>
        <p:grpSpPr>
          <a:xfrm rot="3371255">
            <a:off x="1583124" y="1041315"/>
            <a:ext cx="192258" cy="401601"/>
            <a:chOff x="4132056" y="1252046"/>
            <a:chExt cx="192250" cy="401583"/>
          </a:xfrm>
        </p:grpSpPr>
        <p:sp>
          <p:nvSpPr>
            <p:cNvPr id="1721" name="Google Shape;1721;p50"/>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0"/>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3" name="Google Shape;1723;p50"/>
          <p:cNvSpPr/>
          <p:nvPr/>
        </p:nvSpPr>
        <p:spPr>
          <a:xfrm rot="-1960143">
            <a:off x="5580073" y="279762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0"/>
          <p:cNvSpPr/>
          <p:nvPr/>
        </p:nvSpPr>
        <p:spPr>
          <a:xfrm rot="-1960143">
            <a:off x="34814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0"/>
          <p:cNvSpPr/>
          <p:nvPr/>
        </p:nvSpPr>
        <p:spPr>
          <a:xfrm rot="-1960143">
            <a:off x="43569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6" name="Google Shape;1726;p50"/>
          <p:cNvGrpSpPr/>
          <p:nvPr/>
        </p:nvGrpSpPr>
        <p:grpSpPr>
          <a:xfrm rot="-5400000">
            <a:off x="3320975" y="938063"/>
            <a:ext cx="238224" cy="370822"/>
            <a:chOff x="4728538" y="1222988"/>
            <a:chExt cx="238224" cy="370822"/>
          </a:xfrm>
        </p:grpSpPr>
        <p:sp>
          <p:nvSpPr>
            <p:cNvPr id="1727" name="Google Shape;1727;p50"/>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0"/>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0"/>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 name="Google Shape;1730;p50"/>
          <p:cNvGrpSpPr/>
          <p:nvPr/>
        </p:nvGrpSpPr>
        <p:grpSpPr>
          <a:xfrm rot="-5730527">
            <a:off x="5065519" y="990091"/>
            <a:ext cx="576720" cy="568010"/>
            <a:chOff x="4151832" y="2079765"/>
            <a:chExt cx="576709" cy="567999"/>
          </a:xfrm>
        </p:grpSpPr>
        <p:sp>
          <p:nvSpPr>
            <p:cNvPr id="1731" name="Google Shape;1731;p50"/>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0"/>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0"/>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50"/>
          <p:cNvGrpSpPr/>
          <p:nvPr/>
        </p:nvGrpSpPr>
        <p:grpSpPr>
          <a:xfrm>
            <a:off x="1105853" y="3618990"/>
            <a:ext cx="544683" cy="511717"/>
            <a:chOff x="2952503" y="2605315"/>
            <a:chExt cx="544683" cy="511717"/>
          </a:xfrm>
        </p:grpSpPr>
        <p:sp>
          <p:nvSpPr>
            <p:cNvPr id="1735" name="Google Shape;1735;p50"/>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0"/>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0"/>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0"/>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0"/>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 name="Google Shape;1740;p50"/>
          <p:cNvGrpSpPr/>
          <p:nvPr/>
        </p:nvGrpSpPr>
        <p:grpSpPr>
          <a:xfrm>
            <a:off x="2834054" y="3752077"/>
            <a:ext cx="486910" cy="247706"/>
            <a:chOff x="5099579" y="2618827"/>
            <a:chExt cx="486910" cy="247706"/>
          </a:xfrm>
        </p:grpSpPr>
        <p:sp>
          <p:nvSpPr>
            <p:cNvPr id="1741" name="Google Shape;1741;p50"/>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0"/>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0"/>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0"/>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 name="Google Shape;1745;p50"/>
          <p:cNvGrpSpPr/>
          <p:nvPr/>
        </p:nvGrpSpPr>
        <p:grpSpPr>
          <a:xfrm>
            <a:off x="6463337" y="1073304"/>
            <a:ext cx="417521" cy="481485"/>
            <a:chOff x="5110362" y="1552354"/>
            <a:chExt cx="417521" cy="481485"/>
          </a:xfrm>
        </p:grpSpPr>
        <p:sp>
          <p:nvSpPr>
            <p:cNvPr id="1746" name="Google Shape;1746;p50"/>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0"/>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0"/>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0"/>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50"/>
          <p:cNvGrpSpPr/>
          <p:nvPr/>
        </p:nvGrpSpPr>
        <p:grpSpPr>
          <a:xfrm>
            <a:off x="4831769" y="3523925"/>
            <a:ext cx="482292" cy="376131"/>
            <a:chOff x="3198944" y="1721925"/>
            <a:chExt cx="482292" cy="376131"/>
          </a:xfrm>
        </p:grpSpPr>
        <p:sp>
          <p:nvSpPr>
            <p:cNvPr id="1751" name="Google Shape;1751;p50"/>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0"/>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0"/>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0"/>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 name="Google Shape;1755;p50"/>
          <p:cNvGrpSpPr/>
          <p:nvPr/>
        </p:nvGrpSpPr>
        <p:grpSpPr>
          <a:xfrm>
            <a:off x="7895055" y="1073311"/>
            <a:ext cx="258153" cy="337608"/>
            <a:chOff x="3969305" y="3447586"/>
            <a:chExt cx="258153" cy="337608"/>
          </a:xfrm>
        </p:grpSpPr>
        <p:sp>
          <p:nvSpPr>
            <p:cNvPr id="1756" name="Google Shape;1756;p50"/>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0"/>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0"/>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0"/>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0" name="Google Shape;1760;p50"/>
          <p:cNvSpPr/>
          <p:nvPr/>
        </p:nvSpPr>
        <p:spPr>
          <a:xfrm rot="-1960143">
            <a:off x="7583873" y="40111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64" name="Shape 1764"/>
        <p:cNvGrpSpPr/>
        <p:nvPr/>
      </p:nvGrpSpPr>
      <p:grpSpPr>
        <a:xfrm>
          <a:off x="0" y="0"/>
          <a:ext cx="0" cy="0"/>
          <a:chOff x="0" y="0"/>
          <a:chExt cx="0" cy="0"/>
        </a:xfrm>
      </p:grpSpPr>
      <p:sp>
        <p:nvSpPr>
          <p:cNvPr id="1765" name="Google Shape;1765;p51"/>
          <p:cNvSpPr/>
          <p:nvPr/>
        </p:nvSpPr>
        <p:spPr>
          <a:xfrm>
            <a:off x="1676915" y="3818230"/>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BUYER PERSONA PROFILE</a:t>
            </a:r>
            <a:endParaRPr>
              <a:solidFill>
                <a:schemeClr val="accent2"/>
              </a:solidFill>
            </a:endParaRPr>
          </a:p>
        </p:txBody>
      </p:sp>
      <p:sp>
        <p:nvSpPr>
          <p:cNvPr id="1767" name="Google Shape;1767;p51"/>
          <p:cNvSpPr txBox="1"/>
          <p:nvPr/>
        </p:nvSpPr>
        <p:spPr>
          <a:xfrm>
            <a:off x="1404002" y="1083300"/>
            <a:ext cx="2140200" cy="36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ABOUT</a:t>
            </a:r>
            <a:endParaRPr sz="2500">
              <a:solidFill>
                <a:schemeClr val="lt1"/>
              </a:solidFill>
              <a:latin typeface="Londrina Solid"/>
              <a:ea typeface="Londrina Solid"/>
              <a:cs typeface="Londrina Solid"/>
              <a:sym typeface="Londrina Solid"/>
            </a:endParaRPr>
          </a:p>
        </p:txBody>
      </p:sp>
      <p:sp>
        <p:nvSpPr>
          <p:cNvPr id="1768" name="Google Shape;1768;p51"/>
          <p:cNvSpPr txBox="1"/>
          <p:nvPr/>
        </p:nvSpPr>
        <p:spPr>
          <a:xfrm>
            <a:off x="1315938" y="1585300"/>
            <a:ext cx="938400" cy="21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Age:</a:t>
            </a:r>
            <a:endParaRPr>
              <a:solidFill>
                <a:schemeClr val="lt1"/>
              </a:solidFill>
              <a:latin typeface="Mulish"/>
              <a:ea typeface="Mulish"/>
              <a:cs typeface="Mulish"/>
              <a:sym typeface="Mulish"/>
            </a:endParaRPr>
          </a:p>
        </p:txBody>
      </p:sp>
      <p:sp>
        <p:nvSpPr>
          <p:cNvPr id="1769" name="Google Shape;1769;p51"/>
          <p:cNvSpPr txBox="1"/>
          <p:nvPr/>
        </p:nvSpPr>
        <p:spPr>
          <a:xfrm>
            <a:off x="1315938" y="1849475"/>
            <a:ext cx="938400" cy="21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Gender:</a:t>
            </a:r>
            <a:endParaRPr>
              <a:solidFill>
                <a:schemeClr val="lt1"/>
              </a:solidFill>
              <a:latin typeface="Mulish"/>
              <a:ea typeface="Mulish"/>
              <a:cs typeface="Mulish"/>
              <a:sym typeface="Mulish"/>
            </a:endParaRPr>
          </a:p>
        </p:txBody>
      </p:sp>
      <p:sp>
        <p:nvSpPr>
          <p:cNvPr id="1770" name="Google Shape;1770;p51"/>
          <p:cNvSpPr txBox="1"/>
          <p:nvPr/>
        </p:nvSpPr>
        <p:spPr>
          <a:xfrm>
            <a:off x="1315938" y="2113650"/>
            <a:ext cx="938400" cy="21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Location:</a:t>
            </a:r>
            <a:endParaRPr>
              <a:solidFill>
                <a:schemeClr val="lt1"/>
              </a:solidFill>
              <a:latin typeface="Mulish"/>
              <a:ea typeface="Mulish"/>
              <a:cs typeface="Mulish"/>
              <a:sym typeface="Mulish"/>
            </a:endParaRPr>
          </a:p>
        </p:txBody>
      </p:sp>
      <p:sp>
        <p:nvSpPr>
          <p:cNvPr id="1771" name="Google Shape;1771;p51"/>
          <p:cNvSpPr txBox="1"/>
          <p:nvPr/>
        </p:nvSpPr>
        <p:spPr>
          <a:xfrm>
            <a:off x="1315938" y="2377825"/>
            <a:ext cx="938400" cy="21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Income:</a:t>
            </a:r>
            <a:endParaRPr>
              <a:solidFill>
                <a:schemeClr val="lt1"/>
              </a:solidFill>
              <a:latin typeface="Mulish"/>
              <a:ea typeface="Mulish"/>
              <a:cs typeface="Mulish"/>
              <a:sym typeface="Mulish"/>
            </a:endParaRPr>
          </a:p>
        </p:txBody>
      </p:sp>
      <p:sp>
        <p:nvSpPr>
          <p:cNvPr id="1772" name="Google Shape;1772;p51"/>
          <p:cNvSpPr txBox="1"/>
          <p:nvPr/>
        </p:nvSpPr>
        <p:spPr>
          <a:xfrm>
            <a:off x="2254093" y="1585300"/>
            <a:ext cx="1386900" cy="21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+30 years old</a:t>
            </a:r>
            <a:endParaRPr>
              <a:solidFill>
                <a:schemeClr val="lt1"/>
              </a:solidFill>
              <a:latin typeface="Mulish"/>
              <a:ea typeface="Mulish"/>
              <a:cs typeface="Mulish"/>
              <a:sym typeface="Mulish"/>
            </a:endParaRPr>
          </a:p>
        </p:txBody>
      </p:sp>
      <p:sp>
        <p:nvSpPr>
          <p:cNvPr id="1773" name="Google Shape;1773;p51"/>
          <p:cNvSpPr txBox="1"/>
          <p:nvPr/>
        </p:nvSpPr>
        <p:spPr>
          <a:xfrm>
            <a:off x="2254093" y="1849475"/>
            <a:ext cx="1386900" cy="21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Male</a:t>
            </a:r>
            <a:endParaRPr>
              <a:solidFill>
                <a:schemeClr val="lt1"/>
              </a:solidFill>
              <a:latin typeface="Mulish"/>
              <a:ea typeface="Mulish"/>
              <a:cs typeface="Mulish"/>
              <a:sym typeface="Mulish"/>
            </a:endParaRPr>
          </a:p>
        </p:txBody>
      </p:sp>
      <p:sp>
        <p:nvSpPr>
          <p:cNvPr id="1774" name="Google Shape;1774;p51"/>
          <p:cNvSpPr txBox="1"/>
          <p:nvPr/>
        </p:nvSpPr>
        <p:spPr>
          <a:xfrm>
            <a:off x="2254093" y="2113650"/>
            <a:ext cx="1386900" cy="21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United States</a:t>
            </a:r>
            <a:endParaRPr>
              <a:solidFill>
                <a:schemeClr val="lt1"/>
              </a:solidFill>
              <a:latin typeface="Mulish"/>
              <a:ea typeface="Mulish"/>
              <a:cs typeface="Mulish"/>
              <a:sym typeface="Mulish"/>
            </a:endParaRPr>
          </a:p>
        </p:txBody>
      </p:sp>
      <p:sp>
        <p:nvSpPr>
          <p:cNvPr id="1775" name="Google Shape;1775;p51"/>
          <p:cNvSpPr txBox="1"/>
          <p:nvPr/>
        </p:nvSpPr>
        <p:spPr>
          <a:xfrm>
            <a:off x="2254093" y="2377825"/>
            <a:ext cx="1386900" cy="21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$2,000</a:t>
            </a:r>
            <a:endParaRPr>
              <a:solidFill>
                <a:schemeClr val="lt1"/>
              </a:solidFill>
              <a:latin typeface="Mulish"/>
              <a:ea typeface="Mulish"/>
              <a:cs typeface="Mulish"/>
              <a:sym typeface="Mulish"/>
            </a:endParaRPr>
          </a:p>
        </p:txBody>
      </p:sp>
      <p:sp>
        <p:nvSpPr>
          <p:cNvPr id="1776" name="Google Shape;1776;p51"/>
          <p:cNvSpPr txBox="1"/>
          <p:nvPr/>
        </p:nvSpPr>
        <p:spPr>
          <a:xfrm>
            <a:off x="1278052" y="2959025"/>
            <a:ext cx="2140200" cy="36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GOALS</a:t>
            </a:r>
            <a:endParaRPr sz="2500">
              <a:solidFill>
                <a:schemeClr val="lt1"/>
              </a:solidFill>
              <a:latin typeface="Londrina Solid"/>
              <a:ea typeface="Londrina Solid"/>
              <a:cs typeface="Londrina Solid"/>
              <a:sym typeface="Londrina Solid"/>
            </a:endParaRPr>
          </a:p>
        </p:txBody>
      </p:sp>
      <p:grpSp>
        <p:nvGrpSpPr>
          <p:cNvPr id="1777" name="Google Shape;1777;p51"/>
          <p:cNvGrpSpPr/>
          <p:nvPr/>
        </p:nvGrpSpPr>
        <p:grpSpPr>
          <a:xfrm>
            <a:off x="1278067" y="3478675"/>
            <a:ext cx="286991" cy="247701"/>
            <a:chOff x="1055992" y="3311575"/>
            <a:chExt cx="286991" cy="247701"/>
          </a:xfrm>
        </p:grpSpPr>
        <p:sp>
          <p:nvSpPr>
            <p:cNvPr id="1778" name="Google Shape;1778;p51"/>
            <p:cNvSpPr/>
            <p:nvPr/>
          </p:nvSpPr>
          <p:spPr>
            <a:xfrm>
              <a:off x="1096246" y="3329190"/>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1"/>
            <p:cNvSpPr/>
            <p:nvPr/>
          </p:nvSpPr>
          <p:spPr>
            <a:xfrm rot="10800000">
              <a:off x="1055992" y="331157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51"/>
          <p:cNvGrpSpPr/>
          <p:nvPr/>
        </p:nvGrpSpPr>
        <p:grpSpPr>
          <a:xfrm>
            <a:off x="1630367" y="3478675"/>
            <a:ext cx="286991" cy="247701"/>
            <a:chOff x="1408292" y="3311575"/>
            <a:chExt cx="286991" cy="247701"/>
          </a:xfrm>
        </p:grpSpPr>
        <p:sp>
          <p:nvSpPr>
            <p:cNvPr id="1781" name="Google Shape;1781;p51"/>
            <p:cNvSpPr/>
            <p:nvPr/>
          </p:nvSpPr>
          <p:spPr>
            <a:xfrm>
              <a:off x="1454840" y="3321343"/>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1"/>
            <p:cNvSpPr/>
            <p:nvPr/>
          </p:nvSpPr>
          <p:spPr>
            <a:xfrm rot="10800000">
              <a:off x="1408292" y="331157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 name="Google Shape;1783;p51"/>
          <p:cNvGrpSpPr/>
          <p:nvPr/>
        </p:nvGrpSpPr>
        <p:grpSpPr>
          <a:xfrm>
            <a:off x="1982667" y="3478675"/>
            <a:ext cx="286991" cy="247701"/>
            <a:chOff x="1760592" y="3311575"/>
            <a:chExt cx="286991" cy="247701"/>
          </a:xfrm>
        </p:grpSpPr>
        <p:sp>
          <p:nvSpPr>
            <p:cNvPr id="1784" name="Google Shape;1784;p51"/>
            <p:cNvSpPr/>
            <p:nvPr/>
          </p:nvSpPr>
          <p:spPr>
            <a:xfrm>
              <a:off x="1798328" y="3330153"/>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785" name="Google Shape;1785;p51"/>
            <p:cNvSpPr/>
            <p:nvPr/>
          </p:nvSpPr>
          <p:spPr>
            <a:xfrm rot="10800000">
              <a:off x="1760592" y="331157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 name="Google Shape;1786;p51"/>
          <p:cNvGrpSpPr/>
          <p:nvPr/>
        </p:nvGrpSpPr>
        <p:grpSpPr>
          <a:xfrm>
            <a:off x="2334967" y="3478675"/>
            <a:ext cx="286991" cy="247701"/>
            <a:chOff x="2112892" y="3311575"/>
            <a:chExt cx="286991" cy="247701"/>
          </a:xfrm>
        </p:grpSpPr>
        <p:sp>
          <p:nvSpPr>
            <p:cNvPr id="1787" name="Google Shape;1787;p51"/>
            <p:cNvSpPr/>
            <p:nvPr/>
          </p:nvSpPr>
          <p:spPr>
            <a:xfrm>
              <a:off x="2150640" y="3333520"/>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788" name="Google Shape;1788;p51"/>
            <p:cNvSpPr/>
            <p:nvPr/>
          </p:nvSpPr>
          <p:spPr>
            <a:xfrm rot="10800000">
              <a:off x="2112892" y="331157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51"/>
          <p:cNvGrpSpPr/>
          <p:nvPr/>
        </p:nvGrpSpPr>
        <p:grpSpPr>
          <a:xfrm>
            <a:off x="2687267" y="3478675"/>
            <a:ext cx="286991" cy="247701"/>
            <a:chOff x="2465192" y="3311575"/>
            <a:chExt cx="286991" cy="247701"/>
          </a:xfrm>
        </p:grpSpPr>
        <p:sp>
          <p:nvSpPr>
            <p:cNvPr id="1790" name="Google Shape;1790;p51"/>
            <p:cNvSpPr/>
            <p:nvPr/>
          </p:nvSpPr>
          <p:spPr>
            <a:xfrm>
              <a:off x="2511735" y="3333512"/>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791" name="Google Shape;1791;p51"/>
            <p:cNvSpPr/>
            <p:nvPr/>
          </p:nvSpPr>
          <p:spPr>
            <a:xfrm rot="10800000">
              <a:off x="2465192" y="331157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2" name="Google Shape;1792;p51"/>
          <p:cNvSpPr/>
          <p:nvPr/>
        </p:nvSpPr>
        <p:spPr>
          <a:xfrm rot="10800000">
            <a:off x="3039567" y="347867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3" name="Google Shape;1793;p51"/>
          <p:cNvGrpSpPr/>
          <p:nvPr/>
        </p:nvGrpSpPr>
        <p:grpSpPr>
          <a:xfrm>
            <a:off x="1278067" y="3813350"/>
            <a:ext cx="286991" cy="247701"/>
            <a:chOff x="1055992" y="3646250"/>
            <a:chExt cx="286991" cy="247701"/>
          </a:xfrm>
        </p:grpSpPr>
        <p:sp>
          <p:nvSpPr>
            <p:cNvPr id="1794" name="Google Shape;1794;p51"/>
            <p:cNvSpPr/>
            <p:nvPr/>
          </p:nvSpPr>
          <p:spPr>
            <a:xfrm>
              <a:off x="1096246" y="3658977"/>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1"/>
            <p:cNvSpPr/>
            <p:nvPr/>
          </p:nvSpPr>
          <p:spPr>
            <a:xfrm rot="10800000">
              <a:off x="1055992" y="3646250"/>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6" name="Google Shape;1796;p51"/>
          <p:cNvSpPr/>
          <p:nvPr/>
        </p:nvSpPr>
        <p:spPr>
          <a:xfrm rot="10800000">
            <a:off x="1630367" y="3813350"/>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7" name="Google Shape;1797;p51"/>
          <p:cNvGrpSpPr/>
          <p:nvPr/>
        </p:nvGrpSpPr>
        <p:grpSpPr>
          <a:xfrm>
            <a:off x="1982667" y="3813350"/>
            <a:ext cx="286991" cy="247701"/>
            <a:chOff x="1760592" y="3646250"/>
            <a:chExt cx="286991" cy="247701"/>
          </a:xfrm>
        </p:grpSpPr>
        <p:sp>
          <p:nvSpPr>
            <p:cNvPr id="1798" name="Google Shape;1798;p51"/>
            <p:cNvSpPr/>
            <p:nvPr/>
          </p:nvSpPr>
          <p:spPr>
            <a:xfrm>
              <a:off x="1798328" y="3659940"/>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799" name="Google Shape;1799;p51"/>
            <p:cNvSpPr/>
            <p:nvPr/>
          </p:nvSpPr>
          <p:spPr>
            <a:xfrm rot="10800000">
              <a:off x="1760592" y="3646250"/>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0" name="Google Shape;1800;p51"/>
          <p:cNvSpPr/>
          <p:nvPr/>
        </p:nvSpPr>
        <p:spPr>
          <a:xfrm rot="10800000">
            <a:off x="2334967" y="3813350"/>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1"/>
          <p:cNvSpPr/>
          <p:nvPr/>
        </p:nvSpPr>
        <p:spPr>
          <a:xfrm rot="10800000">
            <a:off x="2687267" y="3813350"/>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1"/>
          <p:cNvSpPr/>
          <p:nvPr/>
        </p:nvSpPr>
        <p:spPr>
          <a:xfrm rot="10800000">
            <a:off x="3039567" y="3813350"/>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3" name="Google Shape;1803;p51"/>
          <p:cNvGrpSpPr/>
          <p:nvPr/>
        </p:nvGrpSpPr>
        <p:grpSpPr>
          <a:xfrm>
            <a:off x="1630367" y="4148025"/>
            <a:ext cx="286991" cy="247701"/>
            <a:chOff x="1408292" y="3980925"/>
            <a:chExt cx="286991" cy="247701"/>
          </a:xfrm>
        </p:grpSpPr>
        <p:sp>
          <p:nvSpPr>
            <p:cNvPr id="1804" name="Google Shape;1804;p51"/>
            <p:cNvSpPr/>
            <p:nvPr/>
          </p:nvSpPr>
          <p:spPr>
            <a:xfrm>
              <a:off x="1454840" y="3990693"/>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1"/>
            <p:cNvSpPr/>
            <p:nvPr/>
          </p:nvSpPr>
          <p:spPr>
            <a:xfrm rot="10800000">
              <a:off x="1408292" y="39809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 name="Google Shape;1806;p51"/>
          <p:cNvGrpSpPr/>
          <p:nvPr/>
        </p:nvGrpSpPr>
        <p:grpSpPr>
          <a:xfrm>
            <a:off x="1982667" y="4148025"/>
            <a:ext cx="286991" cy="247701"/>
            <a:chOff x="1760592" y="3980925"/>
            <a:chExt cx="286991" cy="247701"/>
          </a:xfrm>
        </p:grpSpPr>
        <p:sp>
          <p:nvSpPr>
            <p:cNvPr id="1807" name="Google Shape;1807;p51"/>
            <p:cNvSpPr/>
            <p:nvPr/>
          </p:nvSpPr>
          <p:spPr>
            <a:xfrm>
              <a:off x="1798328" y="3999503"/>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08" name="Google Shape;1808;p51"/>
            <p:cNvSpPr/>
            <p:nvPr/>
          </p:nvSpPr>
          <p:spPr>
            <a:xfrm rot="10800000">
              <a:off x="1760592" y="39809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 name="Google Shape;1809;p51"/>
          <p:cNvGrpSpPr/>
          <p:nvPr/>
        </p:nvGrpSpPr>
        <p:grpSpPr>
          <a:xfrm>
            <a:off x="2334967" y="4148025"/>
            <a:ext cx="286991" cy="247701"/>
            <a:chOff x="2112892" y="3980925"/>
            <a:chExt cx="286991" cy="247701"/>
          </a:xfrm>
        </p:grpSpPr>
        <p:sp>
          <p:nvSpPr>
            <p:cNvPr id="1810" name="Google Shape;1810;p51"/>
            <p:cNvSpPr/>
            <p:nvPr/>
          </p:nvSpPr>
          <p:spPr>
            <a:xfrm>
              <a:off x="2150640" y="4002870"/>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811" name="Google Shape;1811;p51"/>
            <p:cNvSpPr/>
            <p:nvPr/>
          </p:nvSpPr>
          <p:spPr>
            <a:xfrm rot="10800000">
              <a:off x="2112892" y="39809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2" name="Google Shape;1812;p51"/>
          <p:cNvSpPr/>
          <p:nvPr/>
        </p:nvSpPr>
        <p:spPr>
          <a:xfrm rot="10800000">
            <a:off x="2687267" y="41480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1"/>
          <p:cNvSpPr/>
          <p:nvPr/>
        </p:nvSpPr>
        <p:spPr>
          <a:xfrm rot="10800000">
            <a:off x="3039567" y="41480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1"/>
          <p:cNvSpPr txBox="1"/>
          <p:nvPr/>
        </p:nvSpPr>
        <p:spPr>
          <a:xfrm>
            <a:off x="3466650" y="3831450"/>
            <a:ext cx="702600" cy="21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35%</a:t>
            </a:r>
            <a:endParaRPr>
              <a:solidFill>
                <a:schemeClr val="lt1"/>
              </a:solidFill>
              <a:latin typeface="Mulish"/>
              <a:ea typeface="Mulish"/>
              <a:cs typeface="Mulish"/>
              <a:sym typeface="Mulish"/>
            </a:endParaRPr>
          </a:p>
        </p:txBody>
      </p:sp>
      <p:sp>
        <p:nvSpPr>
          <p:cNvPr id="1815" name="Google Shape;1815;p51"/>
          <p:cNvSpPr txBox="1"/>
          <p:nvPr/>
        </p:nvSpPr>
        <p:spPr>
          <a:xfrm>
            <a:off x="3466650" y="3496775"/>
            <a:ext cx="702600" cy="21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80%</a:t>
            </a:r>
            <a:endParaRPr>
              <a:solidFill>
                <a:schemeClr val="lt1"/>
              </a:solidFill>
              <a:latin typeface="Mulish"/>
              <a:ea typeface="Mulish"/>
              <a:cs typeface="Mulish"/>
              <a:sym typeface="Mulish"/>
            </a:endParaRPr>
          </a:p>
        </p:txBody>
      </p:sp>
      <p:sp>
        <p:nvSpPr>
          <p:cNvPr id="1816" name="Google Shape;1816;p51"/>
          <p:cNvSpPr txBox="1"/>
          <p:nvPr/>
        </p:nvSpPr>
        <p:spPr>
          <a:xfrm>
            <a:off x="3466650" y="4148025"/>
            <a:ext cx="702600" cy="21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70%</a:t>
            </a:r>
            <a:endParaRPr>
              <a:solidFill>
                <a:schemeClr val="lt1"/>
              </a:solidFill>
              <a:latin typeface="Mulish"/>
              <a:ea typeface="Mulish"/>
              <a:cs typeface="Mulish"/>
              <a:sym typeface="Mulish"/>
            </a:endParaRPr>
          </a:p>
        </p:txBody>
      </p:sp>
      <p:sp>
        <p:nvSpPr>
          <p:cNvPr id="1817" name="Google Shape;1817;p51"/>
          <p:cNvSpPr txBox="1"/>
          <p:nvPr/>
        </p:nvSpPr>
        <p:spPr>
          <a:xfrm>
            <a:off x="4963315" y="1083300"/>
            <a:ext cx="2140200" cy="36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SKILLS</a:t>
            </a:r>
            <a:endParaRPr sz="2500">
              <a:solidFill>
                <a:schemeClr val="lt1"/>
              </a:solidFill>
              <a:latin typeface="Londrina Solid"/>
              <a:ea typeface="Londrina Solid"/>
              <a:cs typeface="Londrina Solid"/>
              <a:sym typeface="Londrina Solid"/>
            </a:endParaRPr>
          </a:p>
        </p:txBody>
      </p:sp>
      <p:sp>
        <p:nvSpPr>
          <p:cNvPr id="1818" name="Google Shape;1818;p51"/>
          <p:cNvSpPr/>
          <p:nvPr/>
        </p:nvSpPr>
        <p:spPr>
          <a:xfrm>
            <a:off x="7211596" y="1571634"/>
            <a:ext cx="702600" cy="702600"/>
          </a:xfrm>
          <a:prstGeom prst="donut">
            <a:avLst>
              <a:gd fmla="val 8389"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1"/>
          <p:cNvSpPr/>
          <p:nvPr/>
        </p:nvSpPr>
        <p:spPr>
          <a:xfrm rot="5400000">
            <a:off x="7211512" y="1571634"/>
            <a:ext cx="702600" cy="702600"/>
          </a:xfrm>
          <a:prstGeom prst="blockArc">
            <a:avLst>
              <a:gd fmla="val 10800000" name="adj1"/>
              <a:gd fmla="val 5374872" name="adj2"/>
              <a:gd fmla="val 8597"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1"/>
          <p:cNvSpPr/>
          <p:nvPr/>
        </p:nvSpPr>
        <p:spPr>
          <a:xfrm>
            <a:off x="5172333" y="1575060"/>
            <a:ext cx="702600" cy="702600"/>
          </a:xfrm>
          <a:prstGeom prst="donut">
            <a:avLst>
              <a:gd fmla="val 8389"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1"/>
          <p:cNvSpPr/>
          <p:nvPr/>
        </p:nvSpPr>
        <p:spPr>
          <a:xfrm rot="5400000">
            <a:off x="5172250" y="1575060"/>
            <a:ext cx="702600" cy="702600"/>
          </a:xfrm>
          <a:prstGeom prst="blockArc">
            <a:avLst>
              <a:gd fmla="val 10800000" name="adj1"/>
              <a:gd fmla="val 19611481" name="adj2"/>
              <a:gd fmla="val 8778"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1"/>
          <p:cNvSpPr/>
          <p:nvPr/>
        </p:nvSpPr>
        <p:spPr>
          <a:xfrm>
            <a:off x="4152736" y="1581910"/>
            <a:ext cx="702600" cy="702600"/>
          </a:xfrm>
          <a:prstGeom prst="donut">
            <a:avLst>
              <a:gd fmla="val 8389"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1"/>
          <p:cNvSpPr/>
          <p:nvPr/>
        </p:nvSpPr>
        <p:spPr>
          <a:xfrm rot="5400000">
            <a:off x="4152652" y="1581910"/>
            <a:ext cx="702600" cy="702600"/>
          </a:xfrm>
          <a:prstGeom prst="blockArc">
            <a:avLst>
              <a:gd fmla="val 10800000" name="adj1"/>
              <a:gd fmla="val 1812622" name="adj2"/>
              <a:gd fmla="val 8682"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1"/>
          <p:cNvSpPr/>
          <p:nvPr/>
        </p:nvSpPr>
        <p:spPr>
          <a:xfrm>
            <a:off x="6183198" y="1578484"/>
            <a:ext cx="702600" cy="702600"/>
          </a:xfrm>
          <a:prstGeom prst="donut">
            <a:avLst>
              <a:gd fmla="val 8389"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1"/>
          <p:cNvSpPr/>
          <p:nvPr/>
        </p:nvSpPr>
        <p:spPr>
          <a:xfrm rot="5400000">
            <a:off x="6183115" y="1578484"/>
            <a:ext cx="702600" cy="702600"/>
          </a:xfrm>
          <a:prstGeom prst="blockArc">
            <a:avLst>
              <a:gd fmla="val 10800000" name="adj1"/>
              <a:gd fmla="val 18603364" name="adj2"/>
              <a:gd fmla="val 8453"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1"/>
          <p:cNvSpPr txBox="1"/>
          <p:nvPr/>
        </p:nvSpPr>
        <p:spPr>
          <a:xfrm>
            <a:off x="4034825" y="2413150"/>
            <a:ext cx="938400" cy="21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Jupiter</a:t>
            </a:r>
            <a:endParaRPr>
              <a:solidFill>
                <a:schemeClr val="lt1"/>
              </a:solidFill>
              <a:latin typeface="Mulish"/>
              <a:ea typeface="Mulish"/>
              <a:cs typeface="Mulish"/>
              <a:sym typeface="Mulish"/>
            </a:endParaRPr>
          </a:p>
        </p:txBody>
      </p:sp>
      <p:sp>
        <p:nvSpPr>
          <p:cNvPr id="1827" name="Google Shape;1827;p51"/>
          <p:cNvSpPr txBox="1"/>
          <p:nvPr/>
        </p:nvSpPr>
        <p:spPr>
          <a:xfrm>
            <a:off x="5054425" y="2413150"/>
            <a:ext cx="938400" cy="21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Venus</a:t>
            </a:r>
            <a:endParaRPr>
              <a:solidFill>
                <a:schemeClr val="lt1"/>
              </a:solidFill>
              <a:latin typeface="Mulish"/>
              <a:ea typeface="Mulish"/>
              <a:cs typeface="Mulish"/>
              <a:sym typeface="Mulish"/>
            </a:endParaRPr>
          </a:p>
        </p:txBody>
      </p:sp>
      <p:sp>
        <p:nvSpPr>
          <p:cNvPr id="1828" name="Google Shape;1828;p51"/>
          <p:cNvSpPr txBox="1"/>
          <p:nvPr/>
        </p:nvSpPr>
        <p:spPr>
          <a:xfrm>
            <a:off x="6074021" y="2413150"/>
            <a:ext cx="938400" cy="21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Neptune</a:t>
            </a:r>
            <a:endParaRPr>
              <a:solidFill>
                <a:schemeClr val="lt1"/>
              </a:solidFill>
              <a:latin typeface="Mulish"/>
              <a:ea typeface="Mulish"/>
              <a:cs typeface="Mulish"/>
              <a:sym typeface="Mulish"/>
            </a:endParaRPr>
          </a:p>
        </p:txBody>
      </p:sp>
      <p:sp>
        <p:nvSpPr>
          <p:cNvPr id="1829" name="Google Shape;1829;p51"/>
          <p:cNvSpPr txBox="1"/>
          <p:nvPr/>
        </p:nvSpPr>
        <p:spPr>
          <a:xfrm>
            <a:off x="7093625" y="2413150"/>
            <a:ext cx="938400" cy="21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Saturn</a:t>
            </a:r>
            <a:endParaRPr>
              <a:solidFill>
                <a:schemeClr val="lt1"/>
              </a:solidFill>
              <a:latin typeface="Mulish"/>
              <a:ea typeface="Mulish"/>
              <a:cs typeface="Mulish"/>
              <a:sym typeface="Mulish"/>
            </a:endParaRPr>
          </a:p>
        </p:txBody>
      </p:sp>
      <p:sp>
        <p:nvSpPr>
          <p:cNvPr id="1830" name="Google Shape;1830;p51"/>
          <p:cNvSpPr txBox="1"/>
          <p:nvPr/>
        </p:nvSpPr>
        <p:spPr>
          <a:xfrm>
            <a:off x="4963327" y="2959025"/>
            <a:ext cx="2140200" cy="36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EXPERIENCES</a:t>
            </a:r>
            <a:endParaRPr sz="2500">
              <a:solidFill>
                <a:schemeClr val="lt1"/>
              </a:solidFill>
              <a:latin typeface="Londrina Solid"/>
              <a:ea typeface="Londrina Solid"/>
              <a:cs typeface="Londrina Solid"/>
              <a:sym typeface="Londrina Solid"/>
            </a:endParaRPr>
          </a:p>
        </p:txBody>
      </p:sp>
      <p:sp>
        <p:nvSpPr>
          <p:cNvPr id="1831" name="Google Shape;1831;p51"/>
          <p:cNvSpPr txBox="1"/>
          <p:nvPr/>
        </p:nvSpPr>
        <p:spPr>
          <a:xfrm>
            <a:off x="4743125" y="3540550"/>
            <a:ext cx="2756700" cy="101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Venus has a beautiful name and is the second planet from the Sun. It’s hot and has a very poisonous atmosphere</a:t>
            </a:r>
            <a:endParaRPr>
              <a:solidFill>
                <a:schemeClr val="lt1"/>
              </a:solidFill>
              <a:latin typeface="Mulish"/>
              <a:ea typeface="Mulish"/>
              <a:cs typeface="Mulish"/>
              <a:sym typeface="Mulish"/>
            </a:endParaRPr>
          </a:p>
          <a:p>
            <a:pPr indent="0" lvl="0" marL="0" rtl="0" algn="l">
              <a:spcBef>
                <a:spcPts val="0"/>
              </a:spcBef>
              <a:spcAft>
                <a:spcPts val="0"/>
              </a:spcAft>
              <a:buNone/>
            </a:pPr>
            <a:r>
              <a:t/>
            </a:r>
            <a:endParaRPr>
              <a:latin typeface="Mulish"/>
              <a:ea typeface="Mulish"/>
              <a:cs typeface="Mulish"/>
              <a:sym typeface="Mulish"/>
            </a:endParaRPr>
          </a:p>
        </p:txBody>
      </p:sp>
      <p:sp>
        <p:nvSpPr>
          <p:cNvPr id="1832" name="Google Shape;1832;p51"/>
          <p:cNvSpPr txBox="1"/>
          <p:nvPr/>
        </p:nvSpPr>
        <p:spPr>
          <a:xfrm>
            <a:off x="4034825" y="1827425"/>
            <a:ext cx="938400" cy="21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55%</a:t>
            </a:r>
            <a:endParaRPr>
              <a:solidFill>
                <a:schemeClr val="lt1"/>
              </a:solidFill>
              <a:latin typeface="Mulish"/>
              <a:ea typeface="Mulish"/>
              <a:cs typeface="Mulish"/>
              <a:sym typeface="Mulish"/>
            </a:endParaRPr>
          </a:p>
        </p:txBody>
      </p:sp>
      <p:sp>
        <p:nvSpPr>
          <p:cNvPr id="1833" name="Google Shape;1833;p51"/>
          <p:cNvSpPr txBox="1"/>
          <p:nvPr/>
        </p:nvSpPr>
        <p:spPr>
          <a:xfrm>
            <a:off x="5054425" y="1827425"/>
            <a:ext cx="938400" cy="21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40%</a:t>
            </a:r>
            <a:endParaRPr>
              <a:solidFill>
                <a:schemeClr val="lt1"/>
              </a:solidFill>
              <a:latin typeface="Mulish"/>
              <a:ea typeface="Mulish"/>
              <a:cs typeface="Mulish"/>
              <a:sym typeface="Mulish"/>
            </a:endParaRPr>
          </a:p>
        </p:txBody>
      </p:sp>
      <p:sp>
        <p:nvSpPr>
          <p:cNvPr id="1834" name="Google Shape;1834;p51"/>
          <p:cNvSpPr txBox="1"/>
          <p:nvPr/>
        </p:nvSpPr>
        <p:spPr>
          <a:xfrm>
            <a:off x="6074021" y="1827425"/>
            <a:ext cx="938400" cy="21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35%</a:t>
            </a:r>
            <a:endParaRPr>
              <a:solidFill>
                <a:schemeClr val="lt1"/>
              </a:solidFill>
              <a:latin typeface="Mulish"/>
              <a:ea typeface="Mulish"/>
              <a:cs typeface="Mulish"/>
              <a:sym typeface="Mulish"/>
            </a:endParaRPr>
          </a:p>
        </p:txBody>
      </p:sp>
      <p:sp>
        <p:nvSpPr>
          <p:cNvPr id="1835" name="Google Shape;1835;p51"/>
          <p:cNvSpPr txBox="1"/>
          <p:nvPr/>
        </p:nvSpPr>
        <p:spPr>
          <a:xfrm>
            <a:off x="7093625" y="1827425"/>
            <a:ext cx="938400" cy="21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75%</a:t>
            </a:r>
            <a:endParaRPr>
              <a:solidFill>
                <a:schemeClr val="lt1"/>
              </a:solidFill>
              <a:latin typeface="Mulish"/>
              <a:ea typeface="Mulish"/>
              <a:cs typeface="Mulish"/>
              <a:sym typeface="Mulish"/>
            </a:endParaRPr>
          </a:p>
        </p:txBody>
      </p:sp>
      <p:grpSp>
        <p:nvGrpSpPr>
          <p:cNvPr id="1836" name="Google Shape;1836;p51"/>
          <p:cNvGrpSpPr/>
          <p:nvPr/>
        </p:nvGrpSpPr>
        <p:grpSpPr>
          <a:xfrm>
            <a:off x="1278067" y="4148025"/>
            <a:ext cx="286991" cy="247701"/>
            <a:chOff x="1055992" y="3980925"/>
            <a:chExt cx="286991" cy="247701"/>
          </a:xfrm>
        </p:grpSpPr>
        <p:sp>
          <p:nvSpPr>
            <p:cNvPr id="1837" name="Google Shape;1837;p51"/>
            <p:cNvSpPr/>
            <p:nvPr/>
          </p:nvSpPr>
          <p:spPr>
            <a:xfrm>
              <a:off x="1096246" y="3998529"/>
              <a:ext cx="211500" cy="211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1"/>
            <p:cNvSpPr/>
            <p:nvPr/>
          </p:nvSpPr>
          <p:spPr>
            <a:xfrm rot="10800000">
              <a:off x="1055992" y="39809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1"/>
            <p:cNvSpPr/>
            <p:nvPr/>
          </p:nvSpPr>
          <p:spPr>
            <a:xfrm rot="10800000">
              <a:off x="1055992" y="39809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40" name="Google Shape;1840;p51"/>
          <p:cNvCxnSpPr/>
          <p:nvPr/>
        </p:nvCxnSpPr>
        <p:spPr>
          <a:xfrm>
            <a:off x="915975" y="2817050"/>
            <a:ext cx="7336500" cy="0"/>
          </a:xfrm>
          <a:prstGeom prst="straightConnector1">
            <a:avLst/>
          </a:prstGeom>
          <a:noFill/>
          <a:ln cap="rnd" cmpd="sng" w="38100">
            <a:solidFill>
              <a:schemeClr val="lt1"/>
            </a:solidFill>
            <a:prstDash val="dot"/>
            <a:round/>
            <a:headEnd len="med" w="med" type="none"/>
            <a:tailEnd len="med" w="med" type="none"/>
          </a:ln>
        </p:spPr>
      </p:cxnSp>
      <p:grpSp>
        <p:nvGrpSpPr>
          <p:cNvPr id="1841" name="Google Shape;1841;p51"/>
          <p:cNvGrpSpPr/>
          <p:nvPr/>
        </p:nvGrpSpPr>
        <p:grpSpPr>
          <a:xfrm>
            <a:off x="3741794" y="1849471"/>
            <a:ext cx="192250" cy="401583"/>
            <a:chOff x="4132056" y="1252046"/>
            <a:chExt cx="192250" cy="401583"/>
          </a:xfrm>
        </p:grpSpPr>
        <p:sp>
          <p:nvSpPr>
            <p:cNvPr id="1842" name="Google Shape;1842;p51"/>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1"/>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4" name="Google Shape;1844;p51"/>
          <p:cNvSpPr/>
          <p:nvPr/>
        </p:nvSpPr>
        <p:spPr>
          <a:xfrm rot="-1960143">
            <a:off x="869223" y="32143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1"/>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1"/>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7" name="Google Shape;1847;p51"/>
          <p:cNvGrpSpPr/>
          <p:nvPr/>
        </p:nvGrpSpPr>
        <p:grpSpPr>
          <a:xfrm>
            <a:off x="7093613" y="1017725"/>
            <a:ext cx="238224" cy="370822"/>
            <a:chOff x="4728538" y="1222988"/>
            <a:chExt cx="238224" cy="370822"/>
          </a:xfrm>
        </p:grpSpPr>
        <p:sp>
          <p:nvSpPr>
            <p:cNvPr id="1848" name="Google Shape;1848;p51"/>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1"/>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1"/>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 name="Google Shape;1851;p51"/>
          <p:cNvGrpSpPr/>
          <p:nvPr/>
        </p:nvGrpSpPr>
        <p:grpSpPr>
          <a:xfrm>
            <a:off x="8113223" y="1453190"/>
            <a:ext cx="414568" cy="567999"/>
            <a:chOff x="4313973" y="2079765"/>
            <a:chExt cx="414568" cy="567999"/>
          </a:xfrm>
        </p:grpSpPr>
        <p:sp>
          <p:nvSpPr>
            <p:cNvPr id="1852" name="Google Shape;1852;p51"/>
            <p:cNvSpPr/>
            <p:nvPr/>
          </p:nvSpPr>
          <p:spPr>
            <a:xfrm rot="-1960143">
              <a:off x="43897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1"/>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1"/>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51"/>
          <p:cNvGrpSpPr/>
          <p:nvPr/>
        </p:nvGrpSpPr>
        <p:grpSpPr>
          <a:xfrm>
            <a:off x="7586091" y="3059340"/>
            <a:ext cx="544683" cy="511717"/>
            <a:chOff x="2952503" y="2605315"/>
            <a:chExt cx="544683" cy="511717"/>
          </a:xfrm>
        </p:grpSpPr>
        <p:sp>
          <p:nvSpPr>
            <p:cNvPr id="1856" name="Google Shape;1856;p51"/>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1"/>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1"/>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1"/>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1"/>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 name="Google Shape;1861;p51"/>
          <p:cNvGrpSpPr/>
          <p:nvPr/>
        </p:nvGrpSpPr>
        <p:grpSpPr>
          <a:xfrm>
            <a:off x="7898079" y="3922802"/>
            <a:ext cx="486910" cy="247706"/>
            <a:chOff x="5099579" y="2618827"/>
            <a:chExt cx="486910" cy="247706"/>
          </a:xfrm>
        </p:grpSpPr>
        <p:sp>
          <p:nvSpPr>
            <p:cNvPr id="1862" name="Google Shape;1862;p51"/>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1"/>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1"/>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1"/>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 name="Google Shape;1866;p51"/>
          <p:cNvGrpSpPr/>
          <p:nvPr/>
        </p:nvGrpSpPr>
        <p:grpSpPr>
          <a:xfrm rot="4086362">
            <a:off x="3704681" y="1008402"/>
            <a:ext cx="417532" cy="481497"/>
            <a:chOff x="5110362" y="1552354"/>
            <a:chExt cx="417521" cy="481485"/>
          </a:xfrm>
        </p:grpSpPr>
        <p:sp>
          <p:nvSpPr>
            <p:cNvPr id="1867" name="Google Shape;1867;p51"/>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1"/>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1"/>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1"/>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 name="Google Shape;1871;p51"/>
          <p:cNvGrpSpPr/>
          <p:nvPr/>
        </p:nvGrpSpPr>
        <p:grpSpPr>
          <a:xfrm>
            <a:off x="940494" y="965675"/>
            <a:ext cx="482292" cy="376131"/>
            <a:chOff x="3198944" y="1721925"/>
            <a:chExt cx="482292" cy="376131"/>
          </a:xfrm>
        </p:grpSpPr>
        <p:sp>
          <p:nvSpPr>
            <p:cNvPr id="1872" name="Google Shape;1872;p51"/>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1"/>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1"/>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1"/>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 name="Google Shape;1876;p51"/>
          <p:cNvGrpSpPr/>
          <p:nvPr/>
        </p:nvGrpSpPr>
        <p:grpSpPr>
          <a:xfrm>
            <a:off x="3956530" y="3059249"/>
            <a:ext cx="258153" cy="337608"/>
            <a:chOff x="3969305" y="3447586"/>
            <a:chExt cx="258153" cy="337608"/>
          </a:xfrm>
        </p:grpSpPr>
        <p:sp>
          <p:nvSpPr>
            <p:cNvPr id="1877" name="Google Shape;1877;p51"/>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1"/>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1"/>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1"/>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51"/>
          <p:cNvGrpSpPr/>
          <p:nvPr/>
        </p:nvGrpSpPr>
        <p:grpSpPr>
          <a:xfrm>
            <a:off x="1013156" y="3114409"/>
            <a:ext cx="192250" cy="401583"/>
            <a:chOff x="4132056" y="1252046"/>
            <a:chExt cx="192250" cy="401583"/>
          </a:xfrm>
        </p:grpSpPr>
        <p:sp>
          <p:nvSpPr>
            <p:cNvPr id="1882" name="Google Shape;1882;p51"/>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1"/>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87" name="Shape 1887"/>
        <p:cNvGrpSpPr/>
        <p:nvPr/>
      </p:nvGrpSpPr>
      <p:grpSpPr>
        <a:xfrm>
          <a:off x="0" y="0"/>
          <a:ext cx="0" cy="0"/>
          <a:chOff x="0" y="0"/>
          <a:chExt cx="0" cy="0"/>
        </a:xfrm>
      </p:grpSpPr>
      <p:sp>
        <p:nvSpPr>
          <p:cNvPr id="1888" name="Google Shape;1888;p5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SHARE</a:t>
            </a:r>
            <a:endParaRPr/>
          </a:p>
        </p:txBody>
      </p:sp>
      <p:pic>
        <p:nvPicPr>
          <p:cNvPr id="1889" name="Google Shape;1889;p52" title="Chart">
            <a:hlinkClick r:id="rId3"/>
          </p:cNvPr>
          <p:cNvPicPr preferRelativeResize="0"/>
          <p:nvPr/>
        </p:nvPicPr>
        <p:blipFill>
          <a:blip r:embed="rId4">
            <a:alphaModFix/>
          </a:blip>
          <a:stretch>
            <a:fillRect/>
          </a:stretch>
        </p:blipFill>
        <p:spPr>
          <a:xfrm>
            <a:off x="2444013" y="1392025"/>
            <a:ext cx="4255974" cy="2631625"/>
          </a:xfrm>
          <a:prstGeom prst="rect">
            <a:avLst/>
          </a:prstGeom>
          <a:noFill/>
          <a:ln>
            <a:noFill/>
          </a:ln>
        </p:spPr>
      </p:pic>
      <p:sp>
        <p:nvSpPr>
          <p:cNvPr id="1890" name="Google Shape;1890;p52"/>
          <p:cNvSpPr txBox="1"/>
          <p:nvPr/>
        </p:nvSpPr>
        <p:spPr>
          <a:xfrm>
            <a:off x="887950" y="1609191"/>
            <a:ext cx="19695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lt1"/>
                </a:solidFill>
                <a:latin typeface="Londrina Solid"/>
                <a:ea typeface="Londrina Solid"/>
                <a:cs typeface="Londrina Solid"/>
                <a:sym typeface="Londrina Solid"/>
              </a:rPr>
              <a:t>MERCURY</a:t>
            </a:r>
            <a:endParaRPr sz="2500">
              <a:solidFill>
                <a:schemeClr val="lt1"/>
              </a:solidFill>
              <a:latin typeface="Londrina Solid"/>
              <a:ea typeface="Londrina Solid"/>
              <a:cs typeface="Londrina Solid"/>
              <a:sym typeface="Londrina Solid"/>
            </a:endParaRPr>
          </a:p>
        </p:txBody>
      </p:sp>
      <p:sp>
        <p:nvSpPr>
          <p:cNvPr id="1891" name="Google Shape;1891;p52"/>
          <p:cNvSpPr txBox="1"/>
          <p:nvPr/>
        </p:nvSpPr>
        <p:spPr>
          <a:xfrm>
            <a:off x="887950" y="2119516"/>
            <a:ext cx="1969500" cy="48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latin typeface="Mulish"/>
                <a:ea typeface="Mulish"/>
                <a:cs typeface="Mulish"/>
                <a:sym typeface="Mulish"/>
              </a:rPr>
              <a:t>Mercury is the closest planet to the Sun</a:t>
            </a:r>
            <a:endParaRPr>
              <a:solidFill>
                <a:schemeClr val="lt1"/>
              </a:solidFill>
              <a:latin typeface="Mulish"/>
              <a:ea typeface="Mulish"/>
              <a:cs typeface="Mulish"/>
              <a:sym typeface="Mulish"/>
            </a:endParaRPr>
          </a:p>
        </p:txBody>
      </p:sp>
      <p:sp>
        <p:nvSpPr>
          <p:cNvPr id="1892" name="Google Shape;1892;p52"/>
          <p:cNvSpPr txBox="1"/>
          <p:nvPr/>
        </p:nvSpPr>
        <p:spPr>
          <a:xfrm>
            <a:off x="6210049" y="1609191"/>
            <a:ext cx="19695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VENUS</a:t>
            </a:r>
            <a:endParaRPr sz="2500">
              <a:solidFill>
                <a:schemeClr val="lt1"/>
              </a:solidFill>
              <a:latin typeface="Londrina Solid"/>
              <a:ea typeface="Londrina Solid"/>
              <a:cs typeface="Londrina Solid"/>
              <a:sym typeface="Londrina Solid"/>
            </a:endParaRPr>
          </a:p>
        </p:txBody>
      </p:sp>
      <p:sp>
        <p:nvSpPr>
          <p:cNvPr id="1893" name="Google Shape;1893;p52"/>
          <p:cNvSpPr txBox="1"/>
          <p:nvPr/>
        </p:nvSpPr>
        <p:spPr>
          <a:xfrm>
            <a:off x="6210049" y="2119516"/>
            <a:ext cx="19695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Venus is the second planet from the Sun</a:t>
            </a:r>
            <a:endParaRPr>
              <a:solidFill>
                <a:schemeClr val="lt1"/>
              </a:solidFill>
              <a:latin typeface="Mulish"/>
              <a:ea typeface="Mulish"/>
              <a:cs typeface="Mulish"/>
              <a:sym typeface="Mulish"/>
            </a:endParaRPr>
          </a:p>
        </p:txBody>
      </p:sp>
      <p:sp>
        <p:nvSpPr>
          <p:cNvPr id="1894" name="Google Shape;1894;p52"/>
          <p:cNvSpPr txBox="1"/>
          <p:nvPr/>
        </p:nvSpPr>
        <p:spPr>
          <a:xfrm>
            <a:off x="887950" y="3118791"/>
            <a:ext cx="19695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500">
                <a:solidFill>
                  <a:schemeClr val="lt1"/>
                </a:solidFill>
                <a:latin typeface="Londrina Solid"/>
                <a:ea typeface="Londrina Solid"/>
                <a:cs typeface="Londrina Solid"/>
                <a:sym typeface="Londrina Solid"/>
              </a:rPr>
              <a:t>JUPITER</a:t>
            </a:r>
            <a:endParaRPr sz="2500">
              <a:solidFill>
                <a:schemeClr val="lt1"/>
              </a:solidFill>
              <a:latin typeface="Londrina Solid"/>
              <a:ea typeface="Londrina Solid"/>
              <a:cs typeface="Londrina Solid"/>
              <a:sym typeface="Londrina Solid"/>
            </a:endParaRPr>
          </a:p>
        </p:txBody>
      </p:sp>
      <p:sp>
        <p:nvSpPr>
          <p:cNvPr id="1895" name="Google Shape;1895;p52"/>
          <p:cNvSpPr txBox="1"/>
          <p:nvPr/>
        </p:nvSpPr>
        <p:spPr>
          <a:xfrm>
            <a:off x="887950" y="3629116"/>
            <a:ext cx="1969500" cy="4848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latin typeface="Mulish"/>
                <a:ea typeface="Mulish"/>
                <a:cs typeface="Mulish"/>
                <a:sym typeface="Mulish"/>
              </a:rPr>
              <a:t>Jupiter is the biggest planet of them all</a:t>
            </a:r>
            <a:endParaRPr>
              <a:solidFill>
                <a:schemeClr val="lt1"/>
              </a:solidFill>
              <a:latin typeface="Mulish"/>
              <a:ea typeface="Mulish"/>
              <a:cs typeface="Mulish"/>
              <a:sym typeface="Mulish"/>
            </a:endParaRPr>
          </a:p>
        </p:txBody>
      </p:sp>
      <p:sp>
        <p:nvSpPr>
          <p:cNvPr id="1896" name="Google Shape;1896;p52"/>
          <p:cNvSpPr txBox="1"/>
          <p:nvPr/>
        </p:nvSpPr>
        <p:spPr>
          <a:xfrm>
            <a:off x="6210049" y="3118791"/>
            <a:ext cx="19695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SATURN</a:t>
            </a:r>
            <a:endParaRPr sz="2500">
              <a:solidFill>
                <a:schemeClr val="lt1"/>
              </a:solidFill>
              <a:latin typeface="Londrina Solid"/>
              <a:ea typeface="Londrina Solid"/>
              <a:cs typeface="Londrina Solid"/>
              <a:sym typeface="Londrina Solid"/>
            </a:endParaRPr>
          </a:p>
        </p:txBody>
      </p:sp>
      <p:sp>
        <p:nvSpPr>
          <p:cNvPr id="1897" name="Google Shape;1897;p52"/>
          <p:cNvSpPr txBox="1"/>
          <p:nvPr/>
        </p:nvSpPr>
        <p:spPr>
          <a:xfrm>
            <a:off x="6210049" y="3629116"/>
            <a:ext cx="19695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It’s composed of hydrogen and helium</a:t>
            </a:r>
            <a:endParaRPr>
              <a:solidFill>
                <a:schemeClr val="lt1"/>
              </a:solidFill>
              <a:latin typeface="Mulish"/>
              <a:ea typeface="Mulish"/>
              <a:cs typeface="Mulish"/>
              <a:sym typeface="Mulish"/>
            </a:endParaRPr>
          </a:p>
        </p:txBody>
      </p:sp>
      <p:sp>
        <p:nvSpPr>
          <p:cNvPr id="1898" name="Google Shape;1898;p52"/>
          <p:cNvSpPr txBox="1"/>
          <p:nvPr/>
        </p:nvSpPr>
        <p:spPr>
          <a:xfrm>
            <a:off x="887950" y="1156816"/>
            <a:ext cx="19695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3500">
                <a:solidFill>
                  <a:schemeClr val="accent2"/>
                </a:solidFill>
                <a:latin typeface="Londrina Solid"/>
                <a:ea typeface="Londrina Solid"/>
                <a:cs typeface="Londrina Solid"/>
                <a:sym typeface="Londrina Solid"/>
              </a:rPr>
              <a:t>38%</a:t>
            </a:r>
            <a:endParaRPr sz="3500">
              <a:solidFill>
                <a:schemeClr val="accent2"/>
              </a:solidFill>
              <a:latin typeface="Londrina Solid"/>
              <a:ea typeface="Londrina Solid"/>
              <a:cs typeface="Londrina Solid"/>
              <a:sym typeface="Londrina Solid"/>
            </a:endParaRPr>
          </a:p>
        </p:txBody>
      </p:sp>
      <p:sp>
        <p:nvSpPr>
          <p:cNvPr id="1899" name="Google Shape;1899;p52"/>
          <p:cNvSpPr txBox="1"/>
          <p:nvPr/>
        </p:nvSpPr>
        <p:spPr>
          <a:xfrm>
            <a:off x="6210049" y="1156816"/>
            <a:ext cx="19695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500">
                <a:solidFill>
                  <a:schemeClr val="dk2"/>
                </a:solidFill>
                <a:latin typeface="Londrina Solid"/>
                <a:ea typeface="Londrina Solid"/>
                <a:cs typeface="Londrina Solid"/>
                <a:sym typeface="Londrina Solid"/>
              </a:rPr>
              <a:t>20%</a:t>
            </a:r>
            <a:endParaRPr sz="3500">
              <a:solidFill>
                <a:schemeClr val="dk2"/>
              </a:solidFill>
              <a:latin typeface="Londrina Solid"/>
              <a:ea typeface="Londrina Solid"/>
              <a:cs typeface="Londrina Solid"/>
              <a:sym typeface="Londrina Solid"/>
            </a:endParaRPr>
          </a:p>
        </p:txBody>
      </p:sp>
      <p:sp>
        <p:nvSpPr>
          <p:cNvPr id="1900" name="Google Shape;1900;p52"/>
          <p:cNvSpPr txBox="1"/>
          <p:nvPr/>
        </p:nvSpPr>
        <p:spPr>
          <a:xfrm>
            <a:off x="887950" y="2666416"/>
            <a:ext cx="1969500" cy="527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3500">
                <a:solidFill>
                  <a:schemeClr val="accent1"/>
                </a:solidFill>
                <a:latin typeface="Londrina Solid"/>
                <a:ea typeface="Londrina Solid"/>
                <a:cs typeface="Londrina Solid"/>
                <a:sym typeface="Londrina Solid"/>
              </a:rPr>
              <a:t>11%</a:t>
            </a:r>
            <a:endParaRPr sz="3500">
              <a:solidFill>
                <a:schemeClr val="accent1"/>
              </a:solidFill>
              <a:latin typeface="Londrina Solid"/>
              <a:ea typeface="Londrina Solid"/>
              <a:cs typeface="Londrina Solid"/>
              <a:sym typeface="Londrina Solid"/>
            </a:endParaRPr>
          </a:p>
        </p:txBody>
      </p:sp>
      <p:sp>
        <p:nvSpPr>
          <p:cNvPr id="1901" name="Google Shape;1901;p52"/>
          <p:cNvSpPr txBox="1"/>
          <p:nvPr/>
        </p:nvSpPr>
        <p:spPr>
          <a:xfrm>
            <a:off x="6210049" y="2666416"/>
            <a:ext cx="19695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500">
                <a:solidFill>
                  <a:schemeClr val="lt2"/>
                </a:solidFill>
                <a:latin typeface="Londrina Solid"/>
                <a:ea typeface="Londrina Solid"/>
                <a:cs typeface="Londrina Solid"/>
                <a:sym typeface="Londrina Solid"/>
              </a:rPr>
              <a:t>31%</a:t>
            </a:r>
            <a:endParaRPr sz="3500">
              <a:solidFill>
                <a:schemeClr val="lt2"/>
              </a:solidFill>
              <a:latin typeface="Londrina Solid"/>
              <a:ea typeface="Londrina Solid"/>
              <a:cs typeface="Londrina Solid"/>
              <a:sym typeface="Londrina Solid"/>
            </a:endParaRPr>
          </a:p>
        </p:txBody>
      </p:sp>
      <p:sp>
        <p:nvSpPr>
          <p:cNvPr id="1902" name="Google Shape;1902;p52"/>
          <p:cNvSpPr txBox="1"/>
          <p:nvPr/>
        </p:nvSpPr>
        <p:spPr>
          <a:xfrm>
            <a:off x="1234850" y="4373900"/>
            <a:ext cx="6572400" cy="27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Mulish"/>
                <a:ea typeface="Mulish"/>
                <a:cs typeface="Mulish"/>
                <a:sym typeface="Mulish"/>
              </a:rPr>
              <a:t>Follow the link in the graph to modify its data and then paste the new one here. </a:t>
            </a:r>
            <a:r>
              <a:rPr b="1" lang="en" sz="1000">
                <a:solidFill>
                  <a:schemeClr val="lt1"/>
                </a:solidFill>
                <a:uFill>
                  <a:noFill/>
                </a:uFill>
                <a:latin typeface="Mulish"/>
                <a:ea typeface="Mulish"/>
                <a:cs typeface="Mulish"/>
                <a:sym typeface="Mulish"/>
                <a:hlinkClick r:id="rId5">
                  <a:extLst>
                    <a:ext uri="{A12FA001-AC4F-418D-AE19-62706E023703}">
                      <ahyp:hlinkClr val="tx"/>
                    </a:ext>
                  </a:extLst>
                </a:hlinkClick>
              </a:rPr>
              <a:t>For more info, click here</a:t>
            </a:r>
            <a:endParaRPr sz="1000">
              <a:solidFill>
                <a:schemeClr val="lt1"/>
              </a:solidFill>
              <a:latin typeface="Mulish"/>
              <a:ea typeface="Mulish"/>
              <a:cs typeface="Mulish"/>
              <a:sym typeface="Mulish"/>
            </a:endParaRPr>
          </a:p>
        </p:txBody>
      </p:sp>
      <p:grpSp>
        <p:nvGrpSpPr>
          <p:cNvPr id="1903" name="Google Shape;1903;p52"/>
          <p:cNvGrpSpPr/>
          <p:nvPr/>
        </p:nvGrpSpPr>
        <p:grpSpPr>
          <a:xfrm>
            <a:off x="3213581" y="1282946"/>
            <a:ext cx="192250" cy="401583"/>
            <a:chOff x="4132056" y="1252046"/>
            <a:chExt cx="192250" cy="401583"/>
          </a:xfrm>
        </p:grpSpPr>
        <p:sp>
          <p:nvSpPr>
            <p:cNvPr id="1904" name="Google Shape;1904;p52"/>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2"/>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6" name="Google Shape;1906;p52"/>
          <p:cNvSpPr/>
          <p:nvPr/>
        </p:nvSpPr>
        <p:spPr>
          <a:xfrm rot="-1960143">
            <a:off x="4542073" y="11749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2"/>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2"/>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9" name="Google Shape;1909;p52"/>
          <p:cNvGrpSpPr/>
          <p:nvPr/>
        </p:nvGrpSpPr>
        <p:grpSpPr>
          <a:xfrm>
            <a:off x="7749313" y="881238"/>
            <a:ext cx="238224" cy="370822"/>
            <a:chOff x="4728538" y="1222988"/>
            <a:chExt cx="238224" cy="370822"/>
          </a:xfrm>
        </p:grpSpPr>
        <p:sp>
          <p:nvSpPr>
            <p:cNvPr id="1910" name="Google Shape;1910;p52"/>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2"/>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 name="Google Shape;1913;p52"/>
          <p:cNvGrpSpPr/>
          <p:nvPr/>
        </p:nvGrpSpPr>
        <p:grpSpPr>
          <a:xfrm>
            <a:off x="5506907" y="3722840"/>
            <a:ext cx="576709" cy="567999"/>
            <a:chOff x="4151832" y="2079765"/>
            <a:chExt cx="576709" cy="567999"/>
          </a:xfrm>
        </p:grpSpPr>
        <p:sp>
          <p:nvSpPr>
            <p:cNvPr id="1914" name="Google Shape;1914;p52"/>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2"/>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52"/>
          <p:cNvGrpSpPr/>
          <p:nvPr/>
        </p:nvGrpSpPr>
        <p:grpSpPr>
          <a:xfrm>
            <a:off x="3037366" y="3646490"/>
            <a:ext cx="544683" cy="511717"/>
            <a:chOff x="2952503" y="2605315"/>
            <a:chExt cx="544683" cy="511717"/>
          </a:xfrm>
        </p:grpSpPr>
        <p:sp>
          <p:nvSpPr>
            <p:cNvPr id="1918" name="Google Shape;1918;p52"/>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2"/>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2"/>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2"/>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 name="Google Shape;1923;p52"/>
          <p:cNvGrpSpPr/>
          <p:nvPr/>
        </p:nvGrpSpPr>
        <p:grpSpPr>
          <a:xfrm>
            <a:off x="917729" y="2905365"/>
            <a:ext cx="486910" cy="247706"/>
            <a:chOff x="5099579" y="2618827"/>
            <a:chExt cx="486910" cy="247706"/>
          </a:xfrm>
        </p:grpSpPr>
        <p:sp>
          <p:nvSpPr>
            <p:cNvPr id="1924" name="Google Shape;1924;p52"/>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2"/>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2"/>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 name="Google Shape;1928;p52"/>
          <p:cNvGrpSpPr/>
          <p:nvPr/>
        </p:nvGrpSpPr>
        <p:grpSpPr>
          <a:xfrm>
            <a:off x="5586512" y="1017729"/>
            <a:ext cx="417521" cy="481485"/>
            <a:chOff x="5110362" y="1552354"/>
            <a:chExt cx="417521" cy="481485"/>
          </a:xfrm>
        </p:grpSpPr>
        <p:sp>
          <p:nvSpPr>
            <p:cNvPr id="1929" name="Google Shape;1929;p52"/>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2"/>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2"/>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2"/>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 name="Google Shape;1933;p52"/>
          <p:cNvGrpSpPr/>
          <p:nvPr/>
        </p:nvGrpSpPr>
        <p:grpSpPr>
          <a:xfrm>
            <a:off x="1310969" y="703550"/>
            <a:ext cx="482292" cy="376131"/>
            <a:chOff x="3198944" y="1721925"/>
            <a:chExt cx="482292" cy="376131"/>
          </a:xfrm>
        </p:grpSpPr>
        <p:sp>
          <p:nvSpPr>
            <p:cNvPr id="1934" name="Google Shape;1934;p52"/>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2"/>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2"/>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2"/>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8" name="Google Shape;1938;p52"/>
          <p:cNvGrpSpPr/>
          <p:nvPr/>
        </p:nvGrpSpPr>
        <p:grpSpPr>
          <a:xfrm>
            <a:off x="7739355" y="2860411"/>
            <a:ext cx="258153" cy="337608"/>
            <a:chOff x="3969305" y="3447586"/>
            <a:chExt cx="258153" cy="337608"/>
          </a:xfrm>
        </p:grpSpPr>
        <p:sp>
          <p:nvSpPr>
            <p:cNvPr id="1939" name="Google Shape;1939;p52"/>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2"/>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2"/>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2"/>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3" name="Google Shape;1943;p52"/>
          <p:cNvSpPr/>
          <p:nvPr/>
        </p:nvSpPr>
        <p:spPr>
          <a:xfrm rot="-1960143">
            <a:off x="8008923" y="16959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47" name="Shape 1947"/>
        <p:cNvGrpSpPr/>
        <p:nvPr/>
      </p:nvGrpSpPr>
      <p:grpSpPr>
        <a:xfrm>
          <a:off x="0" y="0"/>
          <a:ext cx="0" cy="0"/>
          <a:chOff x="0" y="0"/>
          <a:chExt cx="0" cy="0"/>
        </a:xfrm>
      </p:grpSpPr>
      <p:grpSp>
        <p:nvGrpSpPr>
          <p:cNvPr id="1948" name="Google Shape;1948;p53"/>
          <p:cNvGrpSpPr/>
          <p:nvPr/>
        </p:nvGrpSpPr>
        <p:grpSpPr>
          <a:xfrm>
            <a:off x="1936083" y="1271204"/>
            <a:ext cx="903592" cy="640808"/>
            <a:chOff x="8910575" y="2828725"/>
            <a:chExt cx="470425" cy="333650"/>
          </a:xfrm>
        </p:grpSpPr>
        <p:sp>
          <p:nvSpPr>
            <p:cNvPr id="1949" name="Google Shape;1949;p53"/>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3"/>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3"/>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3"/>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3"/>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3"/>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3"/>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3"/>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3"/>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3"/>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3"/>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3"/>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3"/>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3"/>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3"/>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3"/>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3"/>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3"/>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 name="Google Shape;1967;p53"/>
          <p:cNvGrpSpPr/>
          <p:nvPr/>
        </p:nvGrpSpPr>
        <p:grpSpPr>
          <a:xfrm flipH="1">
            <a:off x="1948371" y="2088293"/>
            <a:ext cx="903592" cy="640808"/>
            <a:chOff x="8910575" y="2828725"/>
            <a:chExt cx="470425" cy="333650"/>
          </a:xfrm>
        </p:grpSpPr>
        <p:sp>
          <p:nvSpPr>
            <p:cNvPr id="1968" name="Google Shape;1968;p53"/>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3"/>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3"/>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3"/>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3"/>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3"/>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3"/>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3"/>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3"/>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3"/>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3"/>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3"/>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3"/>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3"/>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3"/>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3"/>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3"/>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3"/>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 name="Google Shape;1986;p53"/>
          <p:cNvGrpSpPr/>
          <p:nvPr/>
        </p:nvGrpSpPr>
        <p:grpSpPr>
          <a:xfrm>
            <a:off x="1960658" y="2887776"/>
            <a:ext cx="903592" cy="640808"/>
            <a:chOff x="8910575" y="2828725"/>
            <a:chExt cx="470425" cy="333650"/>
          </a:xfrm>
        </p:grpSpPr>
        <p:sp>
          <p:nvSpPr>
            <p:cNvPr id="1987" name="Google Shape;1987;p53"/>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3"/>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3"/>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3"/>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3"/>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3"/>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3"/>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3"/>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3"/>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3"/>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3"/>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3"/>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3"/>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3"/>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3"/>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3"/>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3"/>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3"/>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53"/>
          <p:cNvGrpSpPr/>
          <p:nvPr/>
        </p:nvGrpSpPr>
        <p:grpSpPr>
          <a:xfrm flipH="1">
            <a:off x="1960658" y="3662973"/>
            <a:ext cx="903592" cy="640808"/>
            <a:chOff x="8910575" y="2828725"/>
            <a:chExt cx="470425" cy="333650"/>
          </a:xfrm>
        </p:grpSpPr>
        <p:sp>
          <p:nvSpPr>
            <p:cNvPr id="2006" name="Google Shape;2006;p53"/>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3"/>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3"/>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3"/>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3"/>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3"/>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3"/>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3"/>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3"/>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3"/>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3"/>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3"/>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3"/>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3"/>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3"/>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3"/>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3"/>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4" name="Google Shape;2024;p5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BUYER JOURNEY</a:t>
            </a:r>
            <a:endParaRPr>
              <a:solidFill>
                <a:schemeClr val="dk2"/>
              </a:solidFill>
            </a:endParaRPr>
          </a:p>
        </p:txBody>
      </p:sp>
      <p:sp>
        <p:nvSpPr>
          <p:cNvPr id="2025" name="Google Shape;2025;p53"/>
          <p:cNvSpPr txBox="1"/>
          <p:nvPr/>
        </p:nvSpPr>
        <p:spPr>
          <a:xfrm>
            <a:off x="3358092" y="1345375"/>
            <a:ext cx="1364700" cy="5277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VENUS</a:t>
            </a:r>
            <a:endParaRPr sz="2500">
              <a:solidFill>
                <a:schemeClr val="lt1"/>
              </a:solidFill>
              <a:latin typeface="Londrina Solid"/>
              <a:ea typeface="Londrina Solid"/>
              <a:cs typeface="Londrina Solid"/>
              <a:sym typeface="Londrina Solid"/>
            </a:endParaRPr>
          </a:p>
        </p:txBody>
      </p:sp>
      <p:sp>
        <p:nvSpPr>
          <p:cNvPr id="2026" name="Google Shape;2026;p53"/>
          <p:cNvSpPr txBox="1"/>
          <p:nvPr/>
        </p:nvSpPr>
        <p:spPr>
          <a:xfrm>
            <a:off x="5238417" y="1366825"/>
            <a:ext cx="1969500" cy="4848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Venus is the second planet from the Sun</a:t>
            </a:r>
            <a:endParaRPr>
              <a:solidFill>
                <a:schemeClr val="lt1"/>
              </a:solidFill>
              <a:latin typeface="Mulish"/>
              <a:ea typeface="Mulish"/>
              <a:cs typeface="Mulish"/>
              <a:sym typeface="Mulish"/>
            </a:endParaRPr>
          </a:p>
        </p:txBody>
      </p:sp>
      <p:sp>
        <p:nvSpPr>
          <p:cNvPr id="2027" name="Google Shape;2027;p53"/>
          <p:cNvSpPr txBox="1"/>
          <p:nvPr/>
        </p:nvSpPr>
        <p:spPr>
          <a:xfrm>
            <a:off x="3358092" y="2932533"/>
            <a:ext cx="1364700" cy="5277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NEPTUNE</a:t>
            </a:r>
            <a:endParaRPr sz="2500">
              <a:solidFill>
                <a:schemeClr val="lt1"/>
              </a:solidFill>
              <a:latin typeface="Londrina Solid"/>
              <a:ea typeface="Londrina Solid"/>
              <a:cs typeface="Londrina Solid"/>
              <a:sym typeface="Londrina Solid"/>
            </a:endParaRPr>
          </a:p>
        </p:txBody>
      </p:sp>
      <p:sp>
        <p:nvSpPr>
          <p:cNvPr id="2028" name="Google Shape;2028;p53"/>
          <p:cNvSpPr txBox="1"/>
          <p:nvPr/>
        </p:nvSpPr>
        <p:spPr>
          <a:xfrm>
            <a:off x="5238417" y="2953983"/>
            <a:ext cx="1969500" cy="4848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It’s the farthest planet from the Sun</a:t>
            </a:r>
            <a:endParaRPr>
              <a:solidFill>
                <a:schemeClr val="lt1"/>
              </a:solidFill>
              <a:latin typeface="Mulish"/>
              <a:ea typeface="Mulish"/>
              <a:cs typeface="Mulish"/>
              <a:sym typeface="Mulish"/>
            </a:endParaRPr>
          </a:p>
        </p:txBody>
      </p:sp>
      <p:sp>
        <p:nvSpPr>
          <p:cNvPr id="2029" name="Google Shape;2029;p53"/>
          <p:cNvSpPr txBox="1"/>
          <p:nvPr/>
        </p:nvSpPr>
        <p:spPr>
          <a:xfrm>
            <a:off x="3358092" y="2144850"/>
            <a:ext cx="1364700" cy="5277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MERCURY</a:t>
            </a:r>
            <a:endParaRPr sz="2500">
              <a:solidFill>
                <a:schemeClr val="lt1"/>
              </a:solidFill>
              <a:latin typeface="Londrina Solid"/>
              <a:ea typeface="Londrina Solid"/>
              <a:cs typeface="Londrina Solid"/>
              <a:sym typeface="Londrina Solid"/>
            </a:endParaRPr>
          </a:p>
        </p:txBody>
      </p:sp>
      <p:sp>
        <p:nvSpPr>
          <p:cNvPr id="2030" name="Google Shape;2030;p53"/>
          <p:cNvSpPr txBox="1"/>
          <p:nvPr/>
        </p:nvSpPr>
        <p:spPr>
          <a:xfrm>
            <a:off x="5238417" y="2166300"/>
            <a:ext cx="1969500" cy="4848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It’s the closest planet to the Sun</a:t>
            </a:r>
            <a:endParaRPr>
              <a:solidFill>
                <a:schemeClr val="lt1"/>
              </a:solidFill>
              <a:latin typeface="Mulish"/>
              <a:ea typeface="Mulish"/>
              <a:cs typeface="Mulish"/>
              <a:sym typeface="Mulish"/>
            </a:endParaRPr>
          </a:p>
        </p:txBody>
      </p:sp>
      <p:sp>
        <p:nvSpPr>
          <p:cNvPr id="2031" name="Google Shape;2031;p53"/>
          <p:cNvSpPr txBox="1"/>
          <p:nvPr/>
        </p:nvSpPr>
        <p:spPr>
          <a:xfrm>
            <a:off x="3358092" y="3720189"/>
            <a:ext cx="1364700" cy="5277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SATURN</a:t>
            </a:r>
            <a:endParaRPr sz="2500">
              <a:solidFill>
                <a:schemeClr val="lt1"/>
              </a:solidFill>
              <a:latin typeface="Londrina Solid"/>
              <a:ea typeface="Londrina Solid"/>
              <a:cs typeface="Londrina Solid"/>
              <a:sym typeface="Londrina Solid"/>
            </a:endParaRPr>
          </a:p>
        </p:txBody>
      </p:sp>
      <p:sp>
        <p:nvSpPr>
          <p:cNvPr id="2032" name="Google Shape;2032;p53"/>
          <p:cNvSpPr txBox="1"/>
          <p:nvPr/>
        </p:nvSpPr>
        <p:spPr>
          <a:xfrm>
            <a:off x="5238417" y="3741639"/>
            <a:ext cx="1969500" cy="4848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It’s composed of hydrogen and helium</a:t>
            </a:r>
            <a:endParaRPr>
              <a:solidFill>
                <a:schemeClr val="lt1"/>
              </a:solidFill>
              <a:latin typeface="Mulish"/>
              <a:ea typeface="Mulish"/>
              <a:cs typeface="Mulish"/>
              <a:sym typeface="Mulish"/>
            </a:endParaRPr>
          </a:p>
        </p:txBody>
      </p:sp>
      <p:cxnSp>
        <p:nvCxnSpPr>
          <p:cNvPr id="2033" name="Google Shape;2033;p53"/>
          <p:cNvCxnSpPr>
            <a:stCxn id="2025" idx="2"/>
            <a:endCxn id="2029" idx="0"/>
          </p:cNvCxnSpPr>
          <p:nvPr/>
        </p:nvCxnSpPr>
        <p:spPr>
          <a:xfrm>
            <a:off x="4040442" y="1873075"/>
            <a:ext cx="0" cy="271800"/>
          </a:xfrm>
          <a:prstGeom prst="straightConnector1">
            <a:avLst/>
          </a:prstGeom>
          <a:noFill/>
          <a:ln cap="flat" cmpd="sng" w="19050">
            <a:solidFill>
              <a:schemeClr val="lt1"/>
            </a:solidFill>
            <a:prstDash val="solid"/>
            <a:round/>
            <a:headEnd len="med" w="med" type="none"/>
            <a:tailEnd len="med" w="med" type="none"/>
          </a:ln>
        </p:spPr>
      </p:cxnSp>
      <p:cxnSp>
        <p:nvCxnSpPr>
          <p:cNvPr id="2034" name="Google Shape;2034;p53"/>
          <p:cNvCxnSpPr>
            <a:stCxn id="2029" idx="2"/>
            <a:endCxn id="2027" idx="0"/>
          </p:cNvCxnSpPr>
          <p:nvPr/>
        </p:nvCxnSpPr>
        <p:spPr>
          <a:xfrm>
            <a:off x="4040442" y="2672550"/>
            <a:ext cx="0" cy="260100"/>
          </a:xfrm>
          <a:prstGeom prst="straightConnector1">
            <a:avLst/>
          </a:prstGeom>
          <a:noFill/>
          <a:ln cap="flat" cmpd="sng" w="19050">
            <a:solidFill>
              <a:schemeClr val="lt1"/>
            </a:solidFill>
            <a:prstDash val="solid"/>
            <a:round/>
            <a:headEnd len="med" w="med" type="none"/>
            <a:tailEnd len="med" w="med" type="none"/>
          </a:ln>
        </p:spPr>
      </p:cxnSp>
      <p:cxnSp>
        <p:nvCxnSpPr>
          <p:cNvPr id="2035" name="Google Shape;2035;p53"/>
          <p:cNvCxnSpPr>
            <a:stCxn id="2027" idx="2"/>
            <a:endCxn id="2031" idx="0"/>
          </p:cNvCxnSpPr>
          <p:nvPr/>
        </p:nvCxnSpPr>
        <p:spPr>
          <a:xfrm>
            <a:off x="4040442" y="3460233"/>
            <a:ext cx="0" cy="260100"/>
          </a:xfrm>
          <a:prstGeom prst="straightConnector1">
            <a:avLst/>
          </a:prstGeom>
          <a:noFill/>
          <a:ln cap="flat" cmpd="sng" w="19050">
            <a:solidFill>
              <a:schemeClr val="lt1"/>
            </a:solidFill>
            <a:prstDash val="solid"/>
            <a:round/>
            <a:headEnd len="med" w="med" type="none"/>
            <a:tailEnd len="med" w="med" type="none"/>
          </a:ln>
        </p:spPr>
      </p:cxnSp>
      <p:sp>
        <p:nvSpPr>
          <p:cNvPr id="2036" name="Google Shape;2036;p53"/>
          <p:cNvSpPr txBox="1"/>
          <p:nvPr/>
        </p:nvSpPr>
        <p:spPr>
          <a:xfrm>
            <a:off x="2010467" y="1308400"/>
            <a:ext cx="7548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2"/>
                </a:solidFill>
                <a:latin typeface="Londrina Solid"/>
                <a:ea typeface="Londrina Solid"/>
                <a:cs typeface="Londrina Solid"/>
                <a:sym typeface="Londrina Solid"/>
              </a:rPr>
              <a:t>01</a:t>
            </a:r>
            <a:endParaRPr sz="3000">
              <a:solidFill>
                <a:schemeClr val="lt2"/>
              </a:solidFill>
              <a:latin typeface="Londrina Solid"/>
              <a:ea typeface="Londrina Solid"/>
              <a:cs typeface="Londrina Solid"/>
              <a:sym typeface="Londrina Solid"/>
            </a:endParaRPr>
          </a:p>
        </p:txBody>
      </p:sp>
      <p:sp>
        <p:nvSpPr>
          <p:cNvPr id="2037" name="Google Shape;2037;p53"/>
          <p:cNvSpPr txBox="1"/>
          <p:nvPr/>
        </p:nvSpPr>
        <p:spPr>
          <a:xfrm>
            <a:off x="1985917" y="2106900"/>
            <a:ext cx="7794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1"/>
                </a:solidFill>
                <a:latin typeface="Londrina Solid"/>
                <a:ea typeface="Londrina Solid"/>
                <a:cs typeface="Londrina Solid"/>
                <a:sym typeface="Londrina Solid"/>
              </a:rPr>
              <a:t>02</a:t>
            </a:r>
            <a:endParaRPr sz="3000">
              <a:solidFill>
                <a:schemeClr val="accent1"/>
              </a:solidFill>
              <a:latin typeface="Londrina Solid"/>
              <a:ea typeface="Londrina Solid"/>
              <a:cs typeface="Londrina Solid"/>
              <a:sym typeface="Londrina Solid"/>
            </a:endParaRPr>
          </a:p>
        </p:txBody>
      </p:sp>
      <p:sp>
        <p:nvSpPr>
          <p:cNvPr id="2038" name="Google Shape;2038;p53"/>
          <p:cNvSpPr txBox="1"/>
          <p:nvPr/>
        </p:nvSpPr>
        <p:spPr>
          <a:xfrm>
            <a:off x="1998179" y="2897975"/>
            <a:ext cx="7794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2"/>
                </a:solidFill>
                <a:latin typeface="Londrina Solid"/>
                <a:ea typeface="Londrina Solid"/>
                <a:cs typeface="Londrina Solid"/>
                <a:sym typeface="Londrina Solid"/>
              </a:rPr>
              <a:t>03</a:t>
            </a:r>
            <a:endParaRPr sz="3000">
              <a:solidFill>
                <a:schemeClr val="accent2"/>
              </a:solidFill>
              <a:latin typeface="Londrina Solid"/>
              <a:ea typeface="Londrina Solid"/>
              <a:cs typeface="Londrina Solid"/>
              <a:sym typeface="Londrina Solid"/>
            </a:endParaRPr>
          </a:p>
        </p:txBody>
      </p:sp>
      <p:sp>
        <p:nvSpPr>
          <p:cNvPr id="2039" name="Google Shape;2039;p53"/>
          <p:cNvSpPr txBox="1"/>
          <p:nvPr/>
        </p:nvSpPr>
        <p:spPr>
          <a:xfrm>
            <a:off x="2010479" y="3686675"/>
            <a:ext cx="7548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2"/>
                </a:solidFill>
                <a:latin typeface="Londrina Solid"/>
                <a:ea typeface="Londrina Solid"/>
                <a:cs typeface="Londrina Solid"/>
                <a:sym typeface="Londrina Solid"/>
              </a:rPr>
              <a:t>04</a:t>
            </a:r>
            <a:endParaRPr sz="3000">
              <a:solidFill>
                <a:schemeClr val="dk2"/>
              </a:solidFill>
              <a:latin typeface="Londrina Solid"/>
              <a:ea typeface="Londrina Solid"/>
              <a:cs typeface="Londrina Solid"/>
              <a:sym typeface="Londrina Solid"/>
            </a:endParaRPr>
          </a:p>
        </p:txBody>
      </p:sp>
      <p:cxnSp>
        <p:nvCxnSpPr>
          <p:cNvPr id="2040" name="Google Shape;2040;p53"/>
          <p:cNvCxnSpPr>
            <a:stCxn id="2036" idx="3"/>
            <a:endCxn id="2025" idx="1"/>
          </p:cNvCxnSpPr>
          <p:nvPr/>
        </p:nvCxnSpPr>
        <p:spPr>
          <a:xfrm>
            <a:off x="2765267" y="1605100"/>
            <a:ext cx="592800" cy="4200"/>
          </a:xfrm>
          <a:prstGeom prst="straightConnector1">
            <a:avLst/>
          </a:prstGeom>
          <a:noFill/>
          <a:ln cap="flat" cmpd="sng" w="19050">
            <a:solidFill>
              <a:schemeClr val="lt1"/>
            </a:solidFill>
            <a:prstDash val="solid"/>
            <a:round/>
            <a:headEnd len="med" w="med" type="none"/>
            <a:tailEnd len="med" w="med" type="none"/>
          </a:ln>
        </p:spPr>
      </p:cxnSp>
      <p:cxnSp>
        <p:nvCxnSpPr>
          <p:cNvPr id="2041" name="Google Shape;2041;p53"/>
          <p:cNvCxnSpPr>
            <a:stCxn id="2025" idx="3"/>
            <a:endCxn id="2026" idx="1"/>
          </p:cNvCxnSpPr>
          <p:nvPr/>
        </p:nvCxnSpPr>
        <p:spPr>
          <a:xfrm>
            <a:off x="4722792" y="1609225"/>
            <a:ext cx="515700" cy="0"/>
          </a:xfrm>
          <a:prstGeom prst="straightConnector1">
            <a:avLst/>
          </a:prstGeom>
          <a:noFill/>
          <a:ln cap="flat" cmpd="sng" w="19050">
            <a:solidFill>
              <a:schemeClr val="lt1"/>
            </a:solidFill>
            <a:prstDash val="solid"/>
            <a:round/>
            <a:headEnd len="med" w="med" type="none"/>
            <a:tailEnd len="med" w="med" type="none"/>
          </a:ln>
        </p:spPr>
      </p:cxnSp>
      <p:cxnSp>
        <p:nvCxnSpPr>
          <p:cNvPr id="2042" name="Google Shape;2042;p53"/>
          <p:cNvCxnSpPr>
            <a:stCxn id="2037" idx="3"/>
            <a:endCxn id="2029" idx="1"/>
          </p:cNvCxnSpPr>
          <p:nvPr/>
        </p:nvCxnSpPr>
        <p:spPr>
          <a:xfrm>
            <a:off x="2765317" y="2403600"/>
            <a:ext cx="592800" cy="5100"/>
          </a:xfrm>
          <a:prstGeom prst="straightConnector1">
            <a:avLst/>
          </a:prstGeom>
          <a:noFill/>
          <a:ln cap="flat" cmpd="sng" w="19050">
            <a:solidFill>
              <a:schemeClr val="lt1"/>
            </a:solidFill>
            <a:prstDash val="solid"/>
            <a:round/>
            <a:headEnd len="med" w="med" type="none"/>
            <a:tailEnd len="med" w="med" type="none"/>
          </a:ln>
        </p:spPr>
      </p:cxnSp>
      <p:cxnSp>
        <p:nvCxnSpPr>
          <p:cNvPr id="2043" name="Google Shape;2043;p53"/>
          <p:cNvCxnSpPr>
            <a:stCxn id="2029" idx="3"/>
            <a:endCxn id="2030" idx="1"/>
          </p:cNvCxnSpPr>
          <p:nvPr/>
        </p:nvCxnSpPr>
        <p:spPr>
          <a:xfrm>
            <a:off x="4722792" y="2408700"/>
            <a:ext cx="515700" cy="0"/>
          </a:xfrm>
          <a:prstGeom prst="straightConnector1">
            <a:avLst/>
          </a:prstGeom>
          <a:noFill/>
          <a:ln cap="flat" cmpd="sng" w="19050">
            <a:solidFill>
              <a:schemeClr val="lt1"/>
            </a:solidFill>
            <a:prstDash val="solid"/>
            <a:round/>
            <a:headEnd len="med" w="med" type="none"/>
            <a:tailEnd len="med" w="med" type="none"/>
          </a:ln>
        </p:spPr>
      </p:cxnSp>
      <p:cxnSp>
        <p:nvCxnSpPr>
          <p:cNvPr id="2044" name="Google Shape;2044;p53"/>
          <p:cNvCxnSpPr>
            <a:stCxn id="2038" idx="3"/>
            <a:endCxn id="2027" idx="1"/>
          </p:cNvCxnSpPr>
          <p:nvPr/>
        </p:nvCxnSpPr>
        <p:spPr>
          <a:xfrm>
            <a:off x="2777579" y="3194675"/>
            <a:ext cx="580500" cy="1800"/>
          </a:xfrm>
          <a:prstGeom prst="straightConnector1">
            <a:avLst/>
          </a:prstGeom>
          <a:noFill/>
          <a:ln cap="flat" cmpd="sng" w="19050">
            <a:solidFill>
              <a:schemeClr val="lt1"/>
            </a:solidFill>
            <a:prstDash val="solid"/>
            <a:round/>
            <a:headEnd len="med" w="med" type="none"/>
            <a:tailEnd len="med" w="med" type="none"/>
          </a:ln>
        </p:spPr>
      </p:cxnSp>
      <p:cxnSp>
        <p:nvCxnSpPr>
          <p:cNvPr id="2045" name="Google Shape;2045;p53"/>
          <p:cNvCxnSpPr>
            <a:stCxn id="2027" idx="3"/>
            <a:endCxn id="2028" idx="1"/>
          </p:cNvCxnSpPr>
          <p:nvPr/>
        </p:nvCxnSpPr>
        <p:spPr>
          <a:xfrm>
            <a:off x="4722792" y="3196383"/>
            <a:ext cx="515700" cy="0"/>
          </a:xfrm>
          <a:prstGeom prst="straightConnector1">
            <a:avLst/>
          </a:prstGeom>
          <a:noFill/>
          <a:ln cap="flat" cmpd="sng" w="19050">
            <a:solidFill>
              <a:schemeClr val="lt1"/>
            </a:solidFill>
            <a:prstDash val="solid"/>
            <a:round/>
            <a:headEnd len="med" w="med" type="none"/>
            <a:tailEnd len="med" w="med" type="none"/>
          </a:ln>
        </p:spPr>
      </p:cxnSp>
      <p:cxnSp>
        <p:nvCxnSpPr>
          <p:cNvPr id="2046" name="Google Shape;2046;p53"/>
          <p:cNvCxnSpPr>
            <a:stCxn id="2039" idx="3"/>
            <a:endCxn id="2031" idx="1"/>
          </p:cNvCxnSpPr>
          <p:nvPr/>
        </p:nvCxnSpPr>
        <p:spPr>
          <a:xfrm>
            <a:off x="2765279" y="3983375"/>
            <a:ext cx="592800" cy="600"/>
          </a:xfrm>
          <a:prstGeom prst="straightConnector1">
            <a:avLst/>
          </a:prstGeom>
          <a:noFill/>
          <a:ln cap="flat" cmpd="sng" w="19050">
            <a:solidFill>
              <a:schemeClr val="lt1"/>
            </a:solidFill>
            <a:prstDash val="solid"/>
            <a:round/>
            <a:headEnd len="med" w="med" type="none"/>
            <a:tailEnd len="med" w="med" type="none"/>
          </a:ln>
        </p:spPr>
      </p:cxnSp>
      <p:cxnSp>
        <p:nvCxnSpPr>
          <p:cNvPr id="2047" name="Google Shape;2047;p53"/>
          <p:cNvCxnSpPr>
            <a:stCxn id="2031" idx="3"/>
            <a:endCxn id="2032" idx="1"/>
          </p:cNvCxnSpPr>
          <p:nvPr/>
        </p:nvCxnSpPr>
        <p:spPr>
          <a:xfrm>
            <a:off x="4722792" y="3984039"/>
            <a:ext cx="515700" cy="0"/>
          </a:xfrm>
          <a:prstGeom prst="straightConnector1">
            <a:avLst/>
          </a:prstGeom>
          <a:noFill/>
          <a:ln cap="flat" cmpd="sng" w="19050">
            <a:solidFill>
              <a:schemeClr val="lt1"/>
            </a:solidFill>
            <a:prstDash val="solid"/>
            <a:round/>
            <a:headEnd len="med" w="med" type="none"/>
            <a:tailEnd len="med" w="med" type="none"/>
          </a:ln>
        </p:spPr>
      </p:cxnSp>
      <p:grpSp>
        <p:nvGrpSpPr>
          <p:cNvPr id="2048" name="Google Shape;2048;p53"/>
          <p:cNvGrpSpPr/>
          <p:nvPr/>
        </p:nvGrpSpPr>
        <p:grpSpPr>
          <a:xfrm>
            <a:off x="7743081" y="869621"/>
            <a:ext cx="192250" cy="401583"/>
            <a:chOff x="4132056" y="1252046"/>
            <a:chExt cx="192250" cy="401583"/>
          </a:xfrm>
        </p:grpSpPr>
        <p:sp>
          <p:nvSpPr>
            <p:cNvPr id="2049" name="Google Shape;2049;p53"/>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3"/>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1" name="Google Shape;2051;p53"/>
          <p:cNvSpPr/>
          <p:nvPr/>
        </p:nvSpPr>
        <p:spPr>
          <a:xfrm rot="-1960143">
            <a:off x="1453673" y="31270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3"/>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3"/>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4" name="Google Shape;2054;p53"/>
          <p:cNvGrpSpPr/>
          <p:nvPr/>
        </p:nvGrpSpPr>
        <p:grpSpPr>
          <a:xfrm>
            <a:off x="7935313" y="1774038"/>
            <a:ext cx="238224" cy="370822"/>
            <a:chOff x="4728538" y="1222988"/>
            <a:chExt cx="238224" cy="370822"/>
          </a:xfrm>
        </p:grpSpPr>
        <p:sp>
          <p:nvSpPr>
            <p:cNvPr id="2055" name="Google Shape;2055;p53"/>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3"/>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3"/>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 name="Google Shape;2058;p53"/>
          <p:cNvGrpSpPr/>
          <p:nvPr/>
        </p:nvGrpSpPr>
        <p:grpSpPr>
          <a:xfrm>
            <a:off x="865532" y="2287740"/>
            <a:ext cx="576709" cy="567999"/>
            <a:chOff x="4151832" y="2079765"/>
            <a:chExt cx="576709" cy="567999"/>
          </a:xfrm>
        </p:grpSpPr>
        <p:sp>
          <p:nvSpPr>
            <p:cNvPr id="2059" name="Google Shape;2059;p53"/>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3"/>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3"/>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 name="Google Shape;2062;p53"/>
          <p:cNvGrpSpPr/>
          <p:nvPr/>
        </p:nvGrpSpPr>
        <p:grpSpPr>
          <a:xfrm>
            <a:off x="7566866" y="2901165"/>
            <a:ext cx="544683" cy="511717"/>
            <a:chOff x="2952503" y="2605315"/>
            <a:chExt cx="544683" cy="511717"/>
          </a:xfrm>
        </p:grpSpPr>
        <p:sp>
          <p:nvSpPr>
            <p:cNvPr id="2063" name="Google Shape;2063;p53"/>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3"/>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3"/>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3"/>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3"/>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 name="Google Shape;2068;p53"/>
          <p:cNvGrpSpPr/>
          <p:nvPr/>
        </p:nvGrpSpPr>
        <p:grpSpPr>
          <a:xfrm>
            <a:off x="7595742" y="3984052"/>
            <a:ext cx="486910" cy="247706"/>
            <a:chOff x="5099579" y="2618827"/>
            <a:chExt cx="486910" cy="247706"/>
          </a:xfrm>
        </p:grpSpPr>
        <p:sp>
          <p:nvSpPr>
            <p:cNvPr id="2069" name="Google Shape;2069;p53"/>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3"/>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3"/>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3"/>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 name="Google Shape;2073;p53"/>
          <p:cNvGrpSpPr/>
          <p:nvPr/>
        </p:nvGrpSpPr>
        <p:grpSpPr>
          <a:xfrm>
            <a:off x="1149862" y="3743304"/>
            <a:ext cx="417521" cy="481485"/>
            <a:chOff x="5110362" y="1552354"/>
            <a:chExt cx="417521" cy="481485"/>
          </a:xfrm>
        </p:grpSpPr>
        <p:sp>
          <p:nvSpPr>
            <p:cNvPr id="2074" name="Google Shape;2074;p53"/>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3"/>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3"/>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3"/>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 name="Google Shape;2078;p53"/>
          <p:cNvGrpSpPr/>
          <p:nvPr/>
        </p:nvGrpSpPr>
        <p:grpSpPr>
          <a:xfrm>
            <a:off x="935369" y="1176225"/>
            <a:ext cx="482292" cy="376131"/>
            <a:chOff x="3198944" y="1721925"/>
            <a:chExt cx="482292" cy="376131"/>
          </a:xfrm>
        </p:grpSpPr>
        <p:sp>
          <p:nvSpPr>
            <p:cNvPr id="2079" name="Google Shape;2079;p53"/>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3"/>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3"/>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3"/>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 name="Google Shape;2083;p53"/>
          <p:cNvGrpSpPr/>
          <p:nvPr/>
        </p:nvGrpSpPr>
        <p:grpSpPr>
          <a:xfrm>
            <a:off x="6714367" y="738136"/>
            <a:ext cx="258153" cy="337608"/>
            <a:chOff x="3969305" y="3447586"/>
            <a:chExt cx="258153" cy="337608"/>
          </a:xfrm>
        </p:grpSpPr>
        <p:sp>
          <p:nvSpPr>
            <p:cNvPr id="2084" name="Google Shape;2084;p53"/>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3"/>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3"/>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3"/>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8" name="Google Shape;2088;p53"/>
          <p:cNvSpPr/>
          <p:nvPr/>
        </p:nvSpPr>
        <p:spPr>
          <a:xfrm rot="-1960143">
            <a:off x="7607173" y="215627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3"/>
          <p:cNvSpPr/>
          <p:nvPr/>
        </p:nvSpPr>
        <p:spPr>
          <a:xfrm rot="-1960143">
            <a:off x="2075523" y="80927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3"/>
          <p:cNvSpPr/>
          <p:nvPr/>
        </p:nvSpPr>
        <p:spPr>
          <a:xfrm rot="-1960143">
            <a:off x="1606073" y="32794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94" name="Shape 2094"/>
        <p:cNvGrpSpPr/>
        <p:nvPr/>
      </p:nvGrpSpPr>
      <p:grpSpPr>
        <a:xfrm>
          <a:off x="0" y="0"/>
          <a:ext cx="0" cy="0"/>
          <a:chOff x="0" y="0"/>
          <a:chExt cx="0" cy="0"/>
        </a:xfrm>
      </p:grpSpPr>
      <p:sp>
        <p:nvSpPr>
          <p:cNvPr id="2095" name="Google Shape;2095;p5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SALES FUNNEL</a:t>
            </a:r>
            <a:endParaRPr>
              <a:solidFill>
                <a:schemeClr val="accent1"/>
              </a:solidFill>
            </a:endParaRPr>
          </a:p>
        </p:txBody>
      </p:sp>
      <p:sp>
        <p:nvSpPr>
          <p:cNvPr id="2096" name="Google Shape;2096;p54"/>
          <p:cNvSpPr txBox="1"/>
          <p:nvPr/>
        </p:nvSpPr>
        <p:spPr>
          <a:xfrm>
            <a:off x="988275" y="2063154"/>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MERCURY</a:t>
            </a:r>
            <a:endParaRPr sz="2500">
              <a:solidFill>
                <a:schemeClr val="lt1"/>
              </a:solidFill>
              <a:latin typeface="Londrina Solid"/>
              <a:ea typeface="Londrina Solid"/>
              <a:cs typeface="Londrina Solid"/>
              <a:sym typeface="Londrina Solid"/>
            </a:endParaRPr>
          </a:p>
        </p:txBody>
      </p:sp>
      <p:sp>
        <p:nvSpPr>
          <p:cNvPr id="2097" name="Google Shape;2097;p54"/>
          <p:cNvSpPr txBox="1"/>
          <p:nvPr/>
        </p:nvSpPr>
        <p:spPr>
          <a:xfrm>
            <a:off x="988275" y="2573479"/>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Mercury is the closest planet to the Sun</a:t>
            </a:r>
            <a:endParaRPr>
              <a:solidFill>
                <a:schemeClr val="lt1"/>
              </a:solidFill>
              <a:latin typeface="Mulish"/>
              <a:ea typeface="Mulish"/>
              <a:cs typeface="Mulish"/>
              <a:sym typeface="Mulish"/>
            </a:endParaRPr>
          </a:p>
        </p:txBody>
      </p:sp>
      <p:sp>
        <p:nvSpPr>
          <p:cNvPr id="2098" name="Google Shape;2098;p54"/>
          <p:cNvSpPr txBox="1"/>
          <p:nvPr/>
        </p:nvSpPr>
        <p:spPr>
          <a:xfrm>
            <a:off x="6454499" y="1463878"/>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VENUS</a:t>
            </a:r>
            <a:endParaRPr sz="2500">
              <a:solidFill>
                <a:schemeClr val="lt1"/>
              </a:solidFill>
              <a:latin typeface="Londrina Solid"/>
              <a:ea typeface="Londrina Solid"/>
              <a:cs typeface="Londrina Solid"/>
              <a:sym typeface="Londrina Solid"/>
            </a:endParaRPr>
          </a:p>
        </p:txBody>
      </p:sp>
      <p:sp>
        <p:nvSpPr>
          <p:cNvPr id="2099" name="Google Shape;2099;p54"/>
          <p:cNvSpPr txBox="1"/>
          <p:nvPr/>
        </p:nvSpPr>
        <p:spPr>
          <a:xfrm>
            <a:off x="6454499" y="1974203"/>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Venus is the second planet from the Sun</a:t>
            </a:r>
            <a:endParaRPr>
              <a:solidFill>
                <a:schemeClr val="lt1"/>
              </a:solidFill>
              <a:latin typeface="Mulish"/>
              <a:ea typeface="Mulish"/>
              <a:cs typeface="Mulish"/>
              <a:sym typeface="Mulish"/>
            </a:endParaRPr>
          </a:p>
        </p:txBody>
      </p:sp>
      <p:sp>
        <p:nvSpPr>
          <p:cNvPr id="2100" name="Google Shape;2100;p54"/>
          <p:cNvSpPr txBox="1"/>
          <p:nvPr/>
        </p:nvSpPr>
        <p:spPr>
          <a:xfrm>
            <a:off x="990600" y="3276876"/>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JUPITER</a:t>
            </a:r>
            <a:endParaRPr sz="2500">
              <a:solidFill>
                <a:schemeClr val="lt1"/>
              </a:solidFill>
              <a:latin typeface="Londrina Solid"/>
              <a:ea typeface="Londrina Solid"/>
              <a:cs typeface="Londrina Solid"/>
              <a:sym typeface="Londrina Solid"/>
            </a:endParaRPr>
          </a:p>
        </p:txBody>
      </p:sp>
      <p:sp>
        <p:nvSpPr>
          <p:cNvPr id="2101" name="Google Shape;2101;p54"/>
          <p:cNvSpPr txBox="1"/>
          <p:nvPr/>
        </p:nvSpPr>
        <p:spPr>
          <a:xfrm>
            <a:off x="990600" y="3787201"/>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Jupiter is the biggest planet of them all</a:t>
            </a:r>
            <a:endParaRPr>
              <a:solidFill>
                <a:schemeClr val="lt1"/>
              </a:solidFill>
              <a:latin typeface="Mulish"/>
              <a:ea typeface="Mulish"/>
              <a:cs typeface="Mulish"/>
              <a:sym typeface="Mulish"/>
            </a:endParaRPr>
          </a:p>
        </p:txBody>
      </p:sp>
      <p:sp>
        <p:nvSpPr>
          <p:cNvPr id="2102" name="Google Shape;2102;p54"/>
          <p:cNvSpPr txBox="1"/>
          <p:nvPr/>
        </p:nvSpPr>
        <p:spPr>
          <a:xfrm>
            <a:off x="6452299" y="2669330"/>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SATURN</a:t>
            </a:r>
            <a:endParaRPr sz="2500">
              <a:solidFill>
                <a:schemeClr val="lt1"/>
              </a:solidFill>
              <a:latin typeface="Londrina Solid"/>
              <a:ea typeface="Londrina Solid"/>
              <a:cs typeface="Londrina Solid"/>
              <a:sym typeface="Londrina Solid"/>
            </a:endParaRPr>
          </a:p>
        </p:txBody>
      </p:sp>
      <p:sp>
        <p:nvSpPr>
          <p:cNvPr id="2103" name="Google Shape;2103;p54"/>
          <p:cNvSpPr txBox="1"/>
          <p:nvPr/>
        </p:nvSpPr>
        <p:spPr>
          <a:xfrm>
            <a:off x="6452299" y="3179655"/>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It’s composed of hydrogen and helium</a:t>
            </a:r>
            <a:endParaRPr>
              <a:solidFill>
                <a:schemeClr val="lt1"/>
              </a:solidFill>
              <a:latin typeface="Mulish"/>
              <a:ea typeface="Mulish"/>
              <a:cs typeface="Mulish"/>
              <a:sym typeface="Mulish"/>
            </a:endParaRPr>
          </a:p>
        </p:txBody>
      </p:sp>
      <p:cxnSp>
        <p:nvCxnSpPr>
          <p:cNvPr id="2104" name="Google Shape;2104;p54"/>
          <p:cNvCxnSpPr>
            <a:stCxn id="2098" idx="1"/>
            <a:endCxn id="2105" idx="3"/>
          </p:cNvCxnSpPr>
          <p:nvPr/>
        </p:nvCxnSpPr>
        <p:spPr>
          <a:xfrm rot="10800000">
            <a:off x="5831399" y="1726228"/>
            <a:ext cx="623100" cy="1500"/>
          </a:xfrm>
          <a:prstGeom prst="straightConnector1">
            <a:avLst/>
          </a:prstGeom>
          <a:noFill/>
          <a:ln cap="flat" cmpd="sng" w="19050">
            <a:solidFill>
              <a:schemeClr val="lt1"/>
            </a:solidFill>
            <a:prstDash val="solid"/>
            <a:round/>
            <a:headEnd len="med" w="med" type="oval"/>
            <a:tailEnd len="med" w="med" type="none"/>
          </a:ln>
        </p:spPr>
      </p:cxnSp>
      <p:sp>
        <p:nvSpPr>
          <p:cNvPr id="2105" name="Google Shape;2105;p54"/>
          <p:cNvSpPr/>
          <p:nvPr/>
        </p:nvSpPr>
        <p:spPr>
          <a:xfrm>
            <a:off x="3312600" y="1523675"/>
            <a:ext cx="2518800" cy="405000"/>
          </a:xfrm>
          <a:prstGeom prst="roundRect">
            <a:avLst>
              <a:gd fmla="val 16667" name="adj"/>
            </a:avLst>
          </a:prstGeom>
          <a:solidFill>
            <a:schemeClr val="dk2"/>
          </a:solidFill>
          <a:ln cap="rnd" cmpd="sng" w="2857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3516150" y="2126475"/>
            <a:ext cx="2111700" cy="405000"/>
          </a:xfrm>
          <a:prstGeom prst="roundRect">
            <a:avLst>
              <a:gd fmla="val 16667" name="adj"/>
            </a:avLst>
          </a:prstGeom>
          <a:solidFill>
            <a:schemeClr val="lt2"/>
          </a:solidFill>
          <a:ln cap="rnd" cmpd="sng" w="2857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3762750" y="2729275"/>
            <a:ext cx="1618500" cy="405000"/>
          </a:xfrm>
          <a:prstGeom prst="roundRect">
            <a:avLst>
              <a:gd fmla="val 16667" name="adj"/>
            </a:avLst>
          </a:prstGeom>
          <a:solidFill>
            <a:schemeClr val="accent1"/>
          </a:solidFill>
          <a:ln cap="rnd" cmpd="sng" w="2857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4132650" y="3332075"/>
            <a:ext cx="878700" cy="405000"/>
          </a:xfrm>
          <a:prstGeom prst="roundRect">
            <a:avLst>
              <a:gd fmla="val 16667" name="adj"/>
            </a:avLst>
          </a:prstGeom>
          <a:solidFill>
            <a:schemeClr val="accent2"/>
          </a:solidFill>
          <a:ln cap="rnd" cmpd="sng" w="2857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4335075" y="3934875"/>
            <a:ext cx="473700" cy="405000"/>
          </a:xfrm>
          <a:prstGeom prst="roundRect">
            <a:avLst>
              <a:gd fmla="val 16667" name="adj"/>
            </a:avLst>
          </a:prstGeom>
          <a:noFill/>
          <a:ln cap="rnd" cmpd="sng" w="2857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a:t>
            </a:r>
            <a:endParaRPr sz="2500">
              <a:solidFill>
                <a:schemeClr val="lt1"/>
              </a:solidFill>
              <a:latin typeface="Londrina Solid"/>
              <a:ea typeface="Londrina Solid"/>
              <a:cs typeface="Londrina Solid"/>
              <a:sym typeface="Londrina Solid"/>
            </a:endParaRPr>
          </a:p>
        </p:txBody>
      </p:sp>
      <p:cxnSp>
        <p:nvCxnSpPr>
          <p:cNvPr id="2110" name="Google Shape;2110;p54"/>
          <p:cNvCxnSpPr>
            <a:stCxn id="2106" idx="1"/>
            <a:endCxn id="2096" idx="3"/>
          </p:cNvCxnSpPr>
          <p:nvPr/>
        </p:nvCxnSpPr>
        <p:spPr>
          <a:xfrm rot="10800000">
            <a:off x="2957850" y="2326875"/>
            <a:ext cx="558300" cy="2100"/>
          </a:xfrm>
          <a:prstGeom prst="straightConnector1">
            <a:avLst/>
          </a:prstGeom>
          <a:noFill/>
          <a:ln cap="flat" cmpd="sng" w="19050">
            <a:solidFill>
              <a:schemeClr val="lt1"/>
            </a:solidFill>
            <a:prstDash val="solid"/>
            <a:round/>
            <a:headEnd len="med" w="med" type="none"/>
            <a:tailEnd len="med" w="med" type="oval"/>
          </a:ln>
        </p:spPr>
      </p:cxnSp>
      <p:cxnSp>
        <p:nvCxnSpPr>
          <p:cNvPr id="2111" name="Google Shape;2111;p54"/>
          <p:cNvCxnSpPr>
            <a:stCxn id="2107" idx="3"/>
            <a:endCxn id="2102" idx="1"/>
          </p:cNvCxnSpPr>
          <p:nvPr/>
        </p:nvCxnSpPr>
        <p:spPr>
          <a:xfrm>
            <a:off x="5381250" y="2931775"/>
            <a:ext cx="1071000" cy="1500"/>
          </a:xfrm>
          <a:prstGeom prst="straightConnector1">
            <a:avLst/>
          </a:prstGeom>
          <a:noFill/>
          <a:ln cap="flat" cmpd="sng" w="19050">
            <a:solidFill>
              <a:schemeClr val="lt1"/>
            </a:solidFill>
            <a:prstDash val="solid"/>
            <a:round/>
            <a:headEnd len="med" w="med" type="none"/>
            <a:tailEnd len="med" w="med" type="oval"/>
          </a:ln>
        </p:spPr>
      </p:cxnSp>
      <p:cxnSp>
        <p:nvCxnSpPr>
          <p:cNvPr id="2112" name="Google Shape;2112;p54"/>
          <p:cNvCxnSpPr>
            <a:stCxn id="2108" idx="1"/>
            <a:endCxn id="2100" idx="3"/>
          </p:cNvCxnSpPr>
          <p:nvPr/>
        </p:nvCxnSpPr>
        <p:spPr>
          <a:xfrm flipH="1">
            <a:off x="2959950" y="3534575"/>
            <a:ext cx="1172700" cy="6300"/>
          </a:xfrm>
          <a:prstGeom prst="straightConnector1">
            <a:avLst/>
          </a:prstGeom>
          <a:noFill/>
          <a:ln cap="flat" cmpd="sng" w="19050">
            <a:solidFill>
              <a:schemeClr val="lt1"/>
            </a:solidFill>
            <a:prstDash val="solid"/>
            <a:round/>
            <a:headEnd len="med" w="med" type="none"/>
            <a:tailEnd len="med" w="med" type="oval"/>
          </a:ln>
        </p:spPr>
      </p:cxnSp>
      <p:grpSp>
        <p:nvGrpSpPr>
          <p:cNvPr id="2113" name="Google Shape;2113;p54"/>
          <p:cNvGrpSpPr/>
          <p:nvPr/>
        </p:nvGrpSpPr>
        <p:grpSpPr>
          <a:xfrm>
            <a:off x="6756656" y="821421"/>
            <a:ext cx="192250" cy="401583"/>
            <a:chOff x="4132056" y="1252046"/>
            <a:chExt cx="192250" cy="401583"/>
          </a:xfrm>
        </p:grpSpPr>
        <p:sp>
          <p:nvSpPr>
            <p:cNvPr id="2114" name="Google Shape;2114;p54"/>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6" name="Google Shape;2116;p54"/>
          <p:cNvSpPr/>
          <p:nvPr/>
        </p:nvSpPr>
        <p:spPr>
          <a:xfrm rot="-1960143">
            <a:off x="7488923" y="41074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4"/>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9" name="Google Shape;2119;p54"/>
          <p:cNvGrpSpPr/>
          <p:nvPr/>
        </p:nvGrpSpPr>
        <p:grpSpPr>
          <a:xfrm>
            <a:off x="2500263" y="1093063"/>
            <a:ext cx="238224" cy="370822"/>
            <a:chOff x="4728538" y="1222988"/>
            <a:chExt cx="238224" cy="370822"/>
          </a:xfrm>
        </p:grpSpPr>
        <p:sp>
          <p:nvSpPr>
            <p:cNvPr id="2120" name="Google Shape;2120;p54"/>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 name="Google Shape;2123;p54"/>
          <p:cNvGrpSpPr/>
          <p:nvPr/>
        </p:nvGrpSpPr>
        <p:grpSpPr>
          <a:xfrm>
            <a:off x="5443469" y="3436090"/>
            <a:ext cx="576709" cy="567999"/>
            <a:chOff x="4151832" y="2079765"/>
            <a:chExt cx="576709" cy="567999"/>
          </a:xfrm>
        </p:grpSpPr>
        <p:sp>
          <p:nvSpPr>
            <p:cNvPr id="2124" name="Google Shape;2124;p54"/>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 name="Google Shape;2127;p54"/>
          <p:cNvGrpSpPr/>
          <p:nvPr/>
        </p:nvGrpSpPr>
        <p:grpSpPr>
          <a:xfrm>
            <a:off x="1050103" y="1152540"/>
            <a:ext cx="544683" cy="511717"/>
            <a:chOff x="2952503" y="2605315"/>
            <a:chExt cx="544683" cy="511717"/>
          </a:xfrm>
        </p:grpSpPr>
        <p:sp>
          <p:nvSpPr>
            <p:cNvPr id="2128" name="Google Shape;2128;p54"/>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3" name="Google Shape;2133;p54"/>
          <p:cNvGrpSpPr/>
          <p:nvPr/>
        </p:nvGrpSpPr>
        <p:grpSpPr>
          <a:xfrm>
            <a:off x="6269729" y="4138627"/>
            <a:ext cx="486910" cy="247706"/>
            <a:chOff x="5099579" y="2618827"/>
            <a:chExt cx="486910" cy="247706"/>
          </a:xfrm>
        </p:grpSpPr>
        <p:sp>
          <p:nvSpPr>
            <p:cNvPr id="2134" name="Google Shape;2134;p54"/>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8" name="Google Shape;2138;p54"/>
          <p:cNvGrpSpPr/>
          <p:nvPr/>
        </p:nvGrpSpPr>
        <p:grpSpPr>
          <a:xfrm>
            <a:off x="5934200" y="2240079"/>
            <a:ext cx="417521" cy="481485"/>
            <a:chOff x="5110362" y="1552354"/>
            <a:chExt cx="417521" cy="481485"/>
          </a:xfrm>
        </p:grpSpPr>
        <p:sp>
          <p:nvSpPr>
            <p:cNvPr id="2139" name="Google Shape;2139;p54"/>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 name="Google Shape;2143;p54"/>
          <p:cNvGrpSpPr/>
          <p:nvPr/>
        </p:nvGrpSpPr>
        <p:grpSpPr>
          <a:xfrm>
            <a:off x="3128494" y="3949312"/>
            <a:ext cx="482292" cy="376131"/>
            <a:chOff x="3198944" y="1721925"/>
            <a:chExt cx="482292" cy="376131"/>
          </a:xfrm>
        </p:grpSpPr>
        <p:sp>
          <p:nvSpPr>
            <p:cNvPr id="2144" name="Google Shape;2144;p54"/>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8" name="Google Shape;2148;p54"/>
          <p:cNvGrpSpPr/>
          <p:nvPr/>
        </p:nvGrpSpPr>
        <p:grpSpPr>
          <a:xfrm>
            <a:off x="7776780" y="915936"/>
            <a:ext cx="258153" cy="337608"/>
            <a:chOff x="3969305" y="3447586"/>
            <a:chExt cx="258153" cy="337608"/>
          </a:xfrm>
        </p:grpSpPr>
        <p:sp>
          <p:nvSpPr>
            <p:cNvPr id="2149" name="Google Shape;2149;p54"/>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 name="Google Shape;2153;p54"/>
          <p:cNvGrpSpPr/>
          <p:nvPr/>
        </p:nvGrpSpPr>
        <p:grpSpPr>
          <a:xfrm>
            <a:off x="3128506" y="2795446"/>
            <a:ext cx="192250" cy="401583"/>
            <a:chOff x="4132056" y="1252046"/>
            <a:chExt cx="192250" cy="401583"/>
          </a:xfrm>
        </p:grpSpPr>
        <p:sp>
          <p:nvSpPr>
            <p:cNvPr id="2154" name="Google Shape;2154;p54"/>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6" name="Google Shape;2156;p54"/>
          <p:cNvSpPr/>
          <p:nvPr/>
        </p:nvSpPr>
        <p:spPr>
          <a:xfrm rot="-1960143">
            <a:off x="1995798" y="16962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rot="-1960143">
            <a:off x="8398973" y="27406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rot="-1960143">
            <a:off x="850823" y="32882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62" name="Shape 2162"/>
        <p:cNvGrpSpPr/>
        <p:nvPr/>
      </p:nvGrpSpPr>
      <p:grpSpPr>
        <a:xfrm>
          <a:off x="0" y="0"/>
          <a:ext cx="0" cy="0"/>
          <a:chOff x="0" y="0"/>
          <a:chExt cx="0" cy="0"/>
        </a:xfrm>
      </p:grpSpPr>
      <p:sp>
        <p:nvSpPr>
          <p:cNvPr id="2163" name="Google Shape;2163;p55"/>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COMPETITOR ANALYSIS</a:t>
            </a:r>
            <a:endParaRPr/>
          </a:p>
        </p:txBody>
      </p:sp>
      <p:sp>
        <p:nvSpPr>
          <p:cNvPr id="2164" name="Google Shape;2164;p55"/>
          <p:cNvSpPr txBox="1"/>
          <p:nvPr>
            <p:ph type="title"/>
          </p:nvPr>
        </p:nvSpPr>
        <p:spPr>
          <a:xfrm>
            <a:off x="887950" y="1730102"/>
            <a:ext cx="1969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165" name="Google Shape;2165;p55"/>
          <p:cNvSpPr txBox="1"/>
          <p:nvPr>
            <p:ph idx="1" type="subTitle"/>
          </p:nvPr>
        </p:nvSpPr>
        <p:spPr>
          <a:xfrm>
            <a:off x="887950" y="2240427"/>
            <a:ext cx="1969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2166" name="Google Shape;2166;p55"/>
          <p:cNvSpPr txBox="1"/>
          <p:nvPr>
            <p:ph idx="2" type="title"/>
          </p:nvPr>
        </p:nvSpPr>
        <p:spPr>
          <a:xfrm>
            <a:off x="3587274" y="1730102"/>
            <a:ext cx="1969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167" name="Google Shape;2167;p55"/>
          <p:cNvSpPr txBox="1"/>
          <p:nvPr>
            <p:ph idx="3" type="subTitle"/>
          </p:nvPr>
        </p:nvSpPr>
        <p:spPr>
          <a:xfrm>
            <a:off x="3587274" y="2240427"/>
            <a:ext cx="1969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2168" name="Google Shape;2168;p55"/>
          <p:cNvSpPr txBox="1"/>
          <p:nvPr>
            <p:ph idx="4" type="title"/>
          </p:nvPr>
        </p:nvSpPr>
        <p:spPr>
          <a:xfrm>
            <a:off x="887950" y="3239702"/>
            <a:ext cx="1969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169" name="Google Shape;2169;p55"/>
          <p:cNvSpPr txBox="1"/>
          <p:nvPr>
            <p:ph idx="5" type="subTitle"/>
          </p:nvPr>
        </p:nvSpPr>
        <p:spPr>
          <a:xfrm>
            <a:off x="887950" y="3750027"/>
            <a:ext cx="1969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2170" name="Google Shape;2170;p55"/>
          <p:cNvSpPr txBox="1"/>
          <p:nvPr>
            <p:ph idx="6" type="title"/>
          </p:nvPr>
        </p:nvSpPr>
        <p:spPr>
          <a:xfrm>
            <a:off x="3587274" y="3239702"/>
            <a:ext cx="1969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171" name="Google Shape;2171;p55"/>
          <p:cNvSpPr txBox="1"/>
          <p:nvPr>
            <p:ph idx="7" type="subTitle"/>
          </p:nvPr>
        </p:nvSpPr>
        <p:spPr>
          <a:xfrm>
            <a:off x="3587274" y="3750027"/>
            <a:ext cx="1969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very cold planet</a:t>
            </a:r>
            <a:endParaRPr/>
          </a:p>
        </p:txBody>
      </p:sp>
      <p:cxnSp>
        <p:nvCxnSpPr>
          <p:cNvPr id="2172" name="Google Shape;2172;p55"/>
          <p:cNvCxnSpPr/>
          <p:nvPr/>
        </p:nvCxnSpPr>
        <p:spPr>
          <a:xfrm>
            <a:off x="3228725" y="1309161"/>
            <a:ext cx="0" cy="2996100"/>
          </a:xfrm>
          <a:prstGeom prst="straightConnector1">
            <a:avLst/>
          </a:prstGeom>
          <a:noFill/>
          <a:ln cap="rnd" cmpd="sng" w="38100">
            <a:solidFill>
              <a:schemeClr val="lt1"/>
            </a:solidFill>
            <a:prstDash val="dot"/>
            <a:round/>
            <a:headEnd len="med" w="med" type="none"/>
            <a:tailEnd len="med" w="med" type="none"/>
          </a:ln>
        </p:spPr>
      </p:cxnSp>
      <p:sp>
        <p:nvSpPr>
          <p:cNvPr id="2173" name="Google Shape;2173;p55"/>
          <p:cNvSpPr/>
          <p:nvPr/>
        </p:nvSpPr>
        <p:spPr>
          <a:xfrm>
            <a:off x="1692400" y="2882097"/>
            <a:ext cx="345954" cy="333756"/>
          </a:xfrm>
          <a:custGeom>
            <a:rect b="b" l="l" r="r" t="t"/>
            <a:pathLst>
              <a:path extrusionOk="0" h="11492" w="11912">
                <a:moveTo>
                  <a:pt x="9404" y="678"/>
                </a:moveTo>
                <a:cubicBezTo>
                  <a:pt x="9466" y="709"/>
                  <a:pt x="9498" y="741"/>
                  <a:pt x="9529" y="772"/>
                </a:cubicBezTo>
                <a:cubicBezTo>
                  <a:pt x="9592" y="929"/>
                  <a:pt x="9623" y="1086"/>
                  <a:pt x="9654" y="1242"/>
                </a:cubicBezTo>
                <a:cubicBezTo>
                  <a:pt x="9717" y="1430"/>
                  <a:pt x="9717" y="1462"/>
                  <a:pt x="9748" y="1587"/>
                </a:cubicBezTo>
                <a:cubicBezTo>
                  <a:pt x="9435" y="1650"/>
                  <a:pt x="9153" y="1775"/>
                  <a:pt x="8933" y="1995"/>
                </a:cubicBezTo>
                <a:cubicBezTo>
                  <a:pt x="8808" y="1806"/>
                  <a:pt x="8683" y="1618"/>
                  <a:pt x="8526" y="1462"/>
                </a:cubicBezTo>
                <a:lnTo>
                  <a:pt x="9278" y="741"/>
                </a:lnTo>
                <a:cubicBezTo>
                  <a:pt x="9310" y="709"/>
                  <a:pt x="9341" y="678"/>
                  <a:pt x="9372" y="678"/>
                </a:cubicBezTo>
                <a:close/>
                <a:moveTo>
                  <a:pt x="10030" y="2245"/>
                </a:moveTo>
                <a:cubicBezTo>
                  <a:pt x="10156" y="2433"/>
                  <a:pt x="10313" y="2621"/>
                  <a:pt x="10469" y="2809"/>
                </a:cubicBezTo>
                <a:cubicBezTo>
                  <a:pt x="11033" y="3280"/>
                  <a:pt x="11190" y="4094"/>
                  <a:pt x="10751" y="4721"/>
                </a:cubicBezTo>
                <a:cubicBezTo>
                  <a:pt x="10720" y="4847"/>
                  <a:pt x="10657" y="4941"/>
                  <a:pt x="10626" y="5066"/>
                </a:cubicBezTo>
                <a:cubicBezTo>
                  <a:pt x="10392" y="4962"/>
                  <a:pt x="10137" y="4901"/>
                  <a:pt x="9878" y="4901"/>
                </a:cubicBezTo>
                <a:cubicBezTo>
                  <a:pt x="9825" y="4901"/>
                  <a:pt x="9771" y="4904"/>
                  <a:pt x="9717" y="4909"/>
                </a:cubicBezTo>
                <a:lnTo>
                  <a:pt x="9717" y="4659"/>
                </a:lnTo>
                <a:cubicBezTo>
                  <a:pt x="9717" y="3969"/>
                  <a:pt x="9560" y="3248"/>
                  <a:pt x="9278" y="2621"/>
                </a:cubicBezTo>
                <a:cubicBezTo>
                  <a:pt x="9466" y="2371"/>
                  <a:pt x="9748" y="2245"/>
                  <a:pt x="10030" y="2245"/>
                </a:cubicBezTo>
                <a:close/>
                <a:moveTo>
                  <a:pt x="9860" y="5556"/>
                </a:moveTo>
                <a:cubicBezTo>
                  <a:pt x="10062" y="5556"/>
                  <a:pt x="10265" y="5626"/>
                  <a:pt x="10438" y="5756"/>
                </a:cubicBezTo>
                <a:cubicBezTo>
                  <a:pt x="10438" y="5975"/>
                  <a:pt x="10438" y="6194"/>
                  <a:pt x="10438" y="6414"/>
                </a:cubicBezTo>
                <a:cubicBezTo>
                  <a:pt x="10532" y="6790"/>
                  <a:pt x="10501" y="7166"/>
                  <a:pt x="10375" y="7511"/>
                </a:cubicBezTo>
                <a:lnTo>
                  <a:pt x="10375" y="7479"/>
                </a:lnTo>
                <a:cubicBezTo>
                  <a:pt x="10156" y="7762"/>
                  <a:pt x="9905" y="7981"/>
                  <a:pt x="9592" y="8138"/>
                </a:cubicBezTo>
                <a:cubicBezTo>
                  <a:pt x="9466" y="8232"/>
                  <a:pt x="9372" y="8294"/>
                  <a:pt x="9247" y="8357"/>
                </a:cubicBezTo>
                <a:cubicBezTo>
                  <a:pt x="9122" y="8075"/>
                  <a:pt x="8871" y="7856"/>
                  <a:pt x="8589" y="7699"/>
                </a:cubicBezTo>
                <a:cubicBezTo>
                  <a:pt x="9090" y="7103"/>
                  <a:pt x="9435" y="6382"/>
                  <a:pt x="9592" y="5599"/>
                </a:cubicBezTo>
                <a:cubicBezTo>
                  <a:pt x="9679" y="5570"/>
                  <a:pt x="9769" y="5556"/>
                  <a:pt x="9860" y="5556"/>
                </a:cubicBezTo>
                <a:close/>
                <a:moveTo>
                  <a:pt x="8056" y="1963"/>
                </a:moveTo>
                <a:lnTo>
                  <a:pt x="8056" y="1963"/>
                </a:lnTo>
                <a:cubicBezTo>
                  <a:pt x="9466" y="3624"/>
                  <a:pt x="9341" y="6100"/>
                  <a:pt x="7805" y="7636"/>
                </a:cubicBezTo>
                <a:cubicBezTo>
                  <a:pt x="6988" y="8453"/>
                  <a:pt x="5905" y="8871"/>
                  <a:pt x="4821" y="8871"/>
                </a:cubicBezTo>
                <a:cubicBezTo>
                  <a:pt x="3866" y="8871"/>
                  <a:pt x="2910" y="8547"/>
                  <a:pt x="2132" y="7887"/>
                </a:cubicBezTo>
                <a:lnTo>
                  <a:pt x="8056" y="1963"/>
                </a:lnTo>
                <a:close/>
                <a:moveTo>
                  <a:pt x="1631" y="8357"/>
                </a:moveTo>
                <a:cubicBezTo>
                  <a:pt x="1913" y="8576"/>
                  <a:pt x="2195" y="8765"/>
                  <a:pt x="2477" y="8921"/>
                </a:cubicBezTo>
                <a:cubicBezTo>
                  <a:pt x="2477" y="9235"/>
                  <a:pt x="2320" y="9485"/>
                  <a:pt x="2101" y="9673"/>
                </a:cubicBezTo>
                <a:cubicBezTo>
                  <a:pt x="1881" y="9611"/>
                  <a:pt x="1662" y="9548"/>
                  <a:pt x="1443" y="9485"/>
                </a:cubicBezTo>
                <a:cubicBezTo>
                  <a:pt x="1255" y="9454"/>
                  <a:pt x="1098" y="9423"/>
                  <a:pt x="941" y="9360"/>
                </a:cubicBezTo>
                <a:cubicBezTo>
                  <a:pt x="910" y="9329"/>
                  <a:pt x="878" y="9297"/>
                  <a:pt x="847" y="9235"/>
                </a:cubicBezTo>
                <a:cubicBezTo>
                  <a:pt x="847" y="9172"/>
                  <a:pt x="847" y="9141"/>
                  <a:pt x="910" y="9109"/>
                </a:cubicBezTo>
                <a:lnTo>
                  <a:pt x="1631" y="8357"/>
                </a:lnTo>
                <a:close/>
                <a:moveTo>
                  <a:pt x="8119" y="8263"/>
                </a:moveTo>
                <a:cubicBezTo>
                  <a:pt x="8401" y="8357"/>
                  <a:pt x="8620" y="8576"/>
                  <a:pt x="8745" y="8859"/>
                </a:cubicBezTo>
                <a:cubicBezTo>
                  <a:pt x="8589" y="9047"/>
                  <a:pt x="8463" y="9235"/>
                  <a:pt x="8369" y="9454"/>
                </a:cubicBezTo>
                <a:lnTo>
                  <a:pt x="8338" y="9423"/>
                </a:lnTo>
                <a:cubicBezTo>
                  <a:pt x="8135" y="10005"/>
                  <a:pt x="7585" y="10363"/>
                  <a:pt x="7017" y="10363"/>
                </a:cubicBezTo>
                <a:cubicBezTo>
                  <a:pt x="6882" y="10363"/>
                  <a:pt x="6746" y="10342"/>
                  <a:pt x="6614" y="10300"/>
                </a:cubicBezTo>
                <a:lnTo>
                  <a:pt x="6238" y="10300"/>
                </a:lnTo>
                <a:cubicBezTo>
                  <a:pt x="6269" y="9987"/>
                  <a:pt x="6238" y="9673"/>
                  <a:pt x="6081" y="9391"/>
                </a:cubicBezTo>
                <a:cubicBezTo>
                  <a:pt x="6865" y="9172"/>
                  <a:pt x="7554" y="8796"/>
                  <a:pt x="8119" y="8263"/>
                </a:cubicBezTo>
                <a:close/>
                <a:moveTo>
                  <a:pt x="3104" y="9235"/>
                </a:moveTo>
                <a:cubicBezTo>
                  <a:pt x="3668" y="9454"/>
                  <a:pt x="4232" y="9548"/>
                  <a:pt x="4828" y="9548"/>
                </a:cubicBezTo>
                <a:cubicBezTo>
                  <a:pt x="5016" y="9548"/>
                  <a:pt x="5204" y="9517"/>
                  <a:pt x="5423" y="9517"/>
                </a:cubicBezTo>
                <a:cubicBezTo>
                  <a:pt x="5580" y="9736"/>
                  <a:pt x="5643" y="10050"/>
                  <a:pt x="5548" y="10363"/>
                </a:cubicBezTo>
                <a:cubicBezTo>
                  <a:pt x="5329" y="10426"/>
                  <a:pt x="5110" y="10488"/>
                  <a:pt x="4890" y="10582"/>
                </a:cubicBezTo>
                <a:cubicBezTo>
                  <a:pt x="4546" y="10739"/>
                  <a:pt x="4201" y="10802"/>
                  <a:pt x="3856" y="10802"/>
                </a:cubicBezTo>
                <a:cubicBezTo>
                  <a:pt x="3511" y="10708"/>
                  <a:pt x="3229" y="10520"/>
                  <a:pt x="2978" y="10269"/>
                </a:cubicBezTo>
                <a:lnTo>
                  <a:pt x="2665" y="10050"/>
                </a:lnTo>
                <a:cubicBezTo>
                  <a:pt x="2884" y="9830"/>
                  <a:pt x="3041" y="9548"/>
                  <a:pt x="3104" y="9235"/>
                </a:cubicBezTo>
                <a:close/>
                <a:moveTo>
                  <a:pt x="9412" y="1"/>
                </a:moveTo>
                <a:cubicBezTo>
                  <a:pt x="9184" y="1"/>
                  <a:pt x="8957" y="91"/>
                  <a:pt x="8808" y="239"/>
                </a:cubicBezTo>
                <a:lnTo>
                  <a:pt x="440" y="8608"/>
                </a:lnTo>
                <a:cubicBezTo>
                  <a:pt x="1" y="9047"/>
                  <a:pt x="158" y="9799"/>
                  <a:pt x="753" y="9987"/>
                </a:cubicBezTo>
                <a:cubicBezTo>
                  <a:pt x="910" y="10050"/>
                  <a:pt x="1098" y="10112"/>
                  <a:pt x="1255" y="10144"/>
                </a:cubicBezTo>
                <a:cubicBezTo>
                  <a:pt x="1505" y="10206"/>
                  <a:pt x="1725" y="10269"/>
                  <a:pt x="1944" y="10363"/>
                </a:cubicBezTo>
                <a:cubicBezTo>
                  <a:pt x="2163" y="10488"/>
                  <a:pt x="2383" y="10645"/>
                  <a:pt x="2571" y="10802"/>
                </a:cubicBezTo>
                <a:cubicBezTo>
                  <a:pt x="2884" y="11147"/>
                  <a:pt x="3323" y="11366"/>
                  <a:pt x="3762" y="11491"/>
                </a:cubicBezTo>
                <a:lnTo>
                  <a:pt x="4013" y="11491"/>
                </a:lnTo>
                <a:cubicBezTo>
                  <a:pt x="4389" y="11460"/>
                  <a:pt x="4796" y="11366"/>
                  <a:pt x="5141" y="11209"/>
                </a:cubicBezTo>
                <a:cubicBezTo>
                  <a:pt x="5360" y="11084"/>
                  <a:pt x="5611" y="11021"/>
                  <a:pt x="5862" y="10958"/>
                </a:cubicBezTo>
                <a:lnTo>
                  <a:pt x="6583" y="10958"/>
                </a:lnTo>
                <a:cubicBezTo>
                  <a:pt x="6728" y="10988"/>
                  <a:pt x="6877" y="11002"/>
                  <a:pt x="7026" y="11002"/>
                </a:cubicBezTo>
                <a:cubicBezTo>
                  <a:pt x="7357" y="11002"/>
                  <a:pt x="7690" y="10932"/>
                  <a:pt x="7993" y="10802"/>
                </a:cubicBezTo>
                <a:cubicBezTo>
                  <a:pt x="8369" y="10551"/>
                  <a:pt x="8714" y="10206"/>
                  <a:pt x="8902" y="9799"/>
                </a:cubicBezTo>
                <a:cubicBezTo>
                  <a:pt x="9153" y="9329"/>
                  <a:pt x="9529" y="8984"/>
                  <a:pt x="9999" y="8733"/>
                </a:cubicBezTo>
                <a:cubicBezTo>
                  <a:pt x="10407" y="8514"/>
                  <a:pt x="10751" y="8200"/>
                  <a:pt x="11002" y="7793"/>
                </a:cubicBezTo>
                <a:cubicBezTo>
                  <a:pt x="11190" y="7354"/>
                  <a:pt x="11221" y="6853"/>
                  <a:pt x="11159" y="6382"/>
                </a:cubicBezTo>
                <a:cubicBezTo>
                  <a:pt x="11127" y="6163"/>
                  <a:pt x="11127" y="5912"/>
                  <a:pt x="11159" y="5662"/>
                </a:cubicBezTo>
                <a:cubicBezTo>
                  <a:pt x="11221" y="5411"/>
                  <a:pt x="11284" y="5191"/>
                  <a:pt x="11378" y="4972"/>
                </a:cubicBezTo>
                <a:cubicBezTo>
                  <a:pt x="11911" y="4126"/>
                  <a:pt x="11723" y="3029"/>
                  <a:pt x="11002" y="2371"/>
                </a:cubicBezTo>
                <a:cubicBezTo>
                  <a:pt x="10814" y="2183"/>
                  <a:pt x="10689" y="1995"/>
                  <a:pt x="10563" y="1775"/>
                </a:cubicBezTo>
                <a:cubicBezTo>
                  <a:pt x="10469" y="1556"/>
                  <a:pt x="10375" y="1336"/>
                  <a:pt x="10344" y="1086"/>
                </a:cubicBezTo>
                <a:cubicBezTo>
                  <a:pt x="10281" y="929"/>
                  <a:pt x="10250" y="741"/>
                  <a:pt x="10187" y="553"/>
                </a:cubicBezTo>
                <a:cubicBezTo>
                  <a:pt x="10093" y="302"/>
                  <a:pt x="9874" y="83"/>
                  <a:pt x="9592" y="20"/>
                </a:cubicBezTo>
                <a:cubicBezTo>
                  <a:pt x="9533" y="7"/>
                  <a:pt x="9473" y="1"/>
                  <a:pt x="94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4" name="Google Shape;2174;p55"/>
          <p:cNvGrpSpPr/>
          <p:nvPr/>
        </p:nvGrpSpPr>
        <p:grpSpPr>
          <a:xfrm>
            <a:off x="1729619" y="1363569"/>
            <a:ext cx="333176" cy="334105"/>
            <a:chOff x="6281750" y="3009100"/>
            <a:chExt cx="286800" cy="287600"/>
          </a:xfrm>
        </p:grpSpPr>
        <p:sp>
          <p:nvSpPr>
            <p:cNvPr id="2175" name="Google Shape;2175;p55"/>
            <p:cNvSpPr/>
            <p:nvPr/>
          </p:nvSpPr>
          <p:spPr>
            <a:xfrm>
              <a:off x="6442375" y="3175225"/>
              <a:ext cx="58000" cy="50300"/>
            </a:xfrm>
            <a:custGeom>
              <a:rect b="b" l="l" r="r" t="t"/>
              <a:pathLst>
                <a:path extrusionOk="0" h="2012" w="2320">
                  <a:moveTo>
                    <a:pt x="1003" y="690"/>
                  </a:moveTo>
                  <a:cubicBezTo>
                    <a:pt x="1285" y="690"/>
                    <a:pt x="1411" y="1035"/>
                    <a:pt x="1223" y="1223"/>
                  </a:cubicBezTo>
                  <a:cubicBezTo>
                    <a:pt x="1161" y="1295"/>
                    <a:pt x="1083" y="1326"/>
                    <a:pt x="1005" y="1326"/>
                  </a:cubicBezTo>
                  <a:cubicBezTo>
                    <a:pt x="846" y="1326"/>
                    <a:pt x="690" y="1193"/>
                    <a:pt x="690" y="1003"/>
                  </a:cubicBezTo>
                  <a:cubicBezTo>
                    <a:pt x="690" y="815"/>
                    <a:pt x="815" y="690"/>
                    <a:pt x="1003" y="690"/>
                  </a:cubicBezTo>
                  <a:close/>
                  <a:moveTo>
                    <a:pt x="1003" y="0"/>
                  </a:moveTo>
                  <a:cubicBezTo>
                    <a:pt x="439" y="0"/>
                    <a:pt x="0" y="439"/>
                    <a:pt x="0" y="1003"/>
                  </a:cubicBezTo>
                  <a:cubicBezTo>
                    <a:pt x="0" y="1602"/>
                    <a:pt x="497" y="2012"/>
                    <a:pt x="1011" y="2012"/>
                  </a:cubicBezTo>
                  <a:cubicBezTo>
                    <a:pt x="1251" y="2012"/>
                    <a:pt x="1494" y="1923"/>
                    <a:pt x="1693" y="1724"/>
                  </a:cubicBezTo>
                  <a:cubicBezTo>
                    <a:pt x="2320" y="1066"/>
                    <a:pt x="1881" y="0"/>
                    <a:pt x="10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76" name="Google Shape;2176;p55"/>
            <p:cNvSpPr/>
            <p:nvPr/>
          </p:nvSpPr>
          <p:spPr>
            <a:xfrm>
              <a:off x="6400850" y="3095775"/>
              <a:ext cx="58000" cy="50475"/>
            </a:xfrm>
            <a:custGeom>
              <a:rect b="b" l="l" r="r" t="t"/>
              <a:pathLst>
                <a:path extrusionOk="0" h="2019" w="2320">
                  <a:moveTo>
                    <a:pt x="1003" y="702"/>
                  </a:moveTo>
                  <a:cubicBezTo>
                    <a:pt x="1285" y="702"/>
                    <a:pt x="1411" y="1047"/>
                    <a:pt x="1222" y="1235"/>
                  </a:cubicBezTo>
                  <a:cubicBezTo>
                    <a:pt x="1161" y="1297"/>
                    <a:pt x="1083" y="1325"/>
                    <a:pt x="1006" y="1325"/>
                  </a:cubicBezTo>
                  <a:cubicBezTo>
                    <a:pt x="846" y="1325"/>
                    <a:pt x="690" y="1206"/>
                    <a:pt x="690" y="1016"/>
                  </a:cubicBezTo>
                  <a:cubicBezTo>
                    <a:pt x="690" y="828"/>
                    <a:pt x="815" y="702"/>
                    <a:pt x="1003" y="702"/>
                  </a:cubicBezTo>
                  <a:close/>
                  <a:moveTo>
                    <a:pt x="998" y="1"/>
                  </a:moveTo>
                  <a:cubicBezTo>
                    <a:pt x="488" y="1"/>
                    <a:pt x="0" y="401"/>
                    <a:pt x="0" y="1016"/>
                  </a:cubicBezTo>
                  <a:cubicBezTo>
                    <a:pt x="0" y="1549"/>
                    <a:pt x="439" y="2019"/>
                    <a:pt x="1003" y="2019"/>
                  </a:cubicBezTo>
                  <a:cubicBezTo>
                    <a:pt x="1881" y="2019"/>
                    <a:pt x="2319" y="922"/>
                    <a:pt x="1693" y="295"/>
                  </a:cubicBezTo>
                  <a:cubicBezTo>
                    <a:pt x="1490" y="92"/>
                    <a:pt x="1241" y="1"/>
                    <a:pt x="9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77" name="Google Shape;2177;p55"/>
            <p:cNvSpPr/>
            <p:nvPr/>
          </p:nvSpPr>
          <p:spPr>
            <a:xfrm>
              <a:off x="6359300" y="3177450"/>
              <a:ext cx="58025" cy="50300"/>
            </a:xfrm>
            <a:custGeom>
              <a:rect b="b" l="l" r="r" t="t"/>
              <a:pathLst>
                <a:path extrusionOk="0" h="2012" w="2321">
                  <a:moveTo>
                    <a:pt x="973" y="695"/>
                  </a:moveTo>
                  <a:cubicBezTo>
                    <a:pt x="1255" y="695"/>
                    <a:pt x="1411" y="1040"/>
                    <a:pt x="1192" y="1228"/>
                  </a:cubicBezTo>
                  <a:cubicBezTo>
                    <a:pt x="1130" y="1300"/>
                    <a:pt x="1052" y="1331"/>
                    <a:pt x="975" y="1331"/>
                  </a:cubicBezTo>
                  <a:cubicBezTo>
                    <a:pt x="815" y="1331"/>
                    <a:pt x="659" y="1198"/>
                    <a:pt x="659" y="1008"/>
                  </a:cubicBezTo>
                  <a:cubicBezTo>
                    <a:pt x="659" y="820"/>
                    <a:pt x="816" y="695"/>
                    <a:pt x="973" y="695"/>
                  </a:cubicBezTo>
                  <a:close/>
                  <a:moveTo>
                    <a:pt x="1012" y="0"/>
                  </a:moveTo>
                  <a:cubicBezTo>
                    <a:pt x="498" y="0"/>
                    <a:pt x="1" y="409"/>
                    <a:pt x="1" y="1008"/>
                  </a:cubicBezTo>
                  <a:cubicBezTo>
                    <a:pt x="1" y="1573"/>
                    <a:pt x="440" y="2011"/>
                    <a:pt x="973" y="2011"/>
                  </a:cubicBezTo>
                  <a:cubicBezTo>
                    <a:pt x="1882" y="2011"/>
                    <a:pt x="2320" y="946"/>
                    <a:pt x="1693" y="287"/>
                  </a:cubicBezTo>
                  <a:cubicBezTo>
                    <a:pt x="1495" y="89"/>
                    <a:pt x="1251" y="0"/>
                    <a:pt x="10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78" name="Google Shape;2178;p55"/>
            <p:cNvSpPr/>
            <p:nvPr/>
          </p:nvSpPr>
          <p:spPr>
            <a:xfrm>
              <a:off x="6281750" y="3009100"/>
              <a:ext cx="286800" cy="287600"/>
            </a:xfrm>
            <a:custGeom>
              <a:rect b="b" l="l" r="r" t="t"/>
              <a:pathLst>
                <a:path extrusionOk="0" h="11504" w="11472">
                  <a:moveTo>
                    <a:pt x="5767" y="1348"/>
                  </a:moveTo>
                  <a:lnTo>
                    <a:pt x="9998" y="8620"/>
                  </a:lnTo>
                  <a:cubicBezTo>
                    <a:pt x="9685" y="8683"/>
                    <a:pt x="9403" y="8745"/>
                    <a:pt x="9121" y="8745"/>
                  </a:cubicBezTo>
                  <a:cubicBezTo>
                    <a:pt x="8776" y="8777"/>
                    <a:pt x="8463" y="8839"/>
                    <a:pt x="8118" y="8902"/>
                  </a:cubicBezTo>
                  <a:cubicBezTo>
                    <a:pt x="7804" y="8965"/>
                    <a:pt x="7491" y="9090"/>
                    <a:pt x="7209" y="9215"/>
                  </a:cubicBezTo>
                  <a:cubicBezTo>
                    <a:pt x="6739" y="9435"/>
                    <a:pt x="6237" y="9560"/>
                    <a:pt x="5767" y="9592"/>
                  </a:cubicBezTo>
                  <a:cubicBezTo>
                    <a:pt x="5203" y="9560"/>
                    <a:pt x="4670" y="9435"/>
                    <a:pt x="4200" y="9184"/>
                  </a:cubicBezTo>
                  <a:cubicBezTo>
                    <a:pt x="3887" y="9059"/>
                    <a:pt x="3573" y="8965"/>
                    <a:pt x="3260" y="8871"/>
                  </a:cubicBezTo>
                  <a:cubicBezTo>
                    <a:pt x="2946" y="8808"/>
                    <a:pt x="2602" y="8745"/>
                    <a:pt x="2288" y="8745"/>
                  </a:cubicBezTo>
                  <a:cubicBezTo>
                    <a:pt x="2037" y="8714"/>
                    <a:pt x="1787" y="8683"/>
                    <a:pt x="1536" y="8620"/>
                  </a:cubicBezTo>
                  <a:lnTo>
                    <a:pt x="5767" y="1348"/>
                  </a:lnTo>
                  <a:close/>
                  <a:moveTo>
                    <a:pt x="10343" y="9215"/>
                  </a:moveTo>
                  <a:lnTo>
                    <a:pt x="10594" y="9686"/>
                  </a:lnTo>
                  <a:cubicBezTo>
                    <a:pt x="9497" y="10406"/>
                    <a:pt x="7710" y="10814"/>
                    <a:pt x="5767" y="10814"/>
                  </a:cubicBezTo>
                  <a:cubicBezTo>
                    <a:pt x="3793" y="10814"/>
                    <a:pt x="2006" y="10375"/>
                    <a:pt x="909" y="9686"/>
                  </a:cubicBezTo>
                  <a:lnTo>
                    <a:pt x="1191" y="9215"/>
                  </a:lnTo>
                  <a:cubicBezTo>
                    <a:pt x="1505" y="9309"/>
                    <a:pt x="1849" y="9372"/>
                    <a:pt x="2225" y="9403"/>
                  </a:cubicBezTo>
                  <a:cubicBezTo>
                    <a:pt x="2507" y="9435"/>
                    <a:pt x="2790" y="9466"/>
                    <a:pt x="3072" y="9529"/>
                  </a:cubicBezTo>
                  <a:cubicBezTo>
                    <a:pt x="3354" y="9592"/>
                    <a:pt x="3636" y="9686"/>
                    <a:pt x="3918" y="9811"/>
                  </a:cubicBezTo>
                  <a:cubicBezTo>
                    <a:pt x="4513" y="10093"/>
                    <a:pt x="5109" y="10250"/>
                    <a:pt x="5767" y="10281"/>
                  </a:cubicBezTo>
                  <a:cubicBezTo>
                    <a:pt x="6331" y="10250"/>
                    <a:pt x="6927" y="10093"/>
                    <a:pt x="7460" y="9842"/>
                  </a:cubicBezTo>
                  <a:cubicBezTo>
                    <a:pt x="7710" y="9717"/>
                    <a:pt x="7992" y="9623"/>
                    <a:pt x="8275" y="9560"/>
                  </a:cubicBezTo>
                  <a:cubicBezTo>
                    <a:pt x="8588" y="9498"/>
                    <a:pt x="8870" y="9466"/>
                    <a:pt x="9183" y="9435"/>
                  </a:cubicBezTo>
                  <a:cubicBezTo>
                    <a:pt x="9560" y="9403"/>
                    <a:pt x="9967" y="9341"/>
                    <a:pt x="10343" y="9215"/>
                  </a:cubicBezTo>
                  <a:close/>
                  <a:moveTo>
                    <a:pt x="5767" y="1"/>
                  </a:moveTo>
                  <a:lnTo>
                    <a:pt x="0" y="9874"/>
                  </a:lnTo>
                  <a:lnTo>
                    <a:pt x="251" y="10062"/>
                  </a:lnTo>
                  <a:cubicBezTo>
                    <a:pt x="1410" y="10971"/>
                    <a:pt x="3510" y="11503"/>
                    <a:pt x="5767" y="11503"/>
                  </a:cubicBezTo>
                  <a:cubicBezTo>
                    <a:pt x="8024" y="11503"/>
                    <a:pt x="10061" y="10971"/>
                    <a:pt x="11252" y="10062"/>
                  </a:cubicBezTo>
                  <a:lnTo>
                    <a:pt x="11471" y="9874"/>
                  </a:lnTo>
                  <a:lnTo>
                    <a:pt x="57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grpSp>
        <p:nvGrpSpPr>
          <p:cNvPr id="2179" name="Google Shape;2179;p55"/>
          <p:cNvGrpSpPr/>
          <p:nvPr/>
        </p:nvGrpSpPr>
        <p:grpSpPr>
          <a:xfrm>
            <a:off x="4404451" y="2906387"/>
            <a:ext cx="335079" cy="318187"/>
            <a:chOff x="2500250" y="4156200"/>
            <a:chExt cx="302500" cy="287250"/>
          </a:xfrm>
        </p:grpSpPr>
        <p:sp>
          <p:nvSpPr>
            <p:cNvPr id="2180" name="Google Shape;2180;p55"/>
            <p:cNvSpPr/>
            <p:nvPr/>
          </p:nvSpPr>
          <p:spPr>
            <a:xfrm>
              <a:off x="2500250" y="4156200"/>
              <a:ext cx="302500" cy="287250"/>
            </a:xfrm>
            <a:custGeom>
              <a:rect b="b" l="l" r="r" t="t"/>
              <a:pathLst>
                <a:path extrusionOk="0" h="11490" w="12100">
                  <a:moveTo>
                    <a:pt x="6332" y="660"/>
                  </a:moveTo>
                  <a:cubicBezTo>
                    <a:pt x="9153" y="660"/>
                    <a:pt x="11441" y="2948"/>
                    <a:pt x="11441" y="5769"/>
                  </a:cubicBezTo>
                  <a:cubicBezTo>
                    <a:pt x="11441" y="5988"/>
                    <a:pt x="11410" y="6239"/>
                    <a:pt x="11378" y="6459"/>
                  </a:cubicBezTo>
                  <a:cubicBezTo>
                    <a:pt x="10971" y="6749"/>
                    <a:pt x="10483" y="6932"/>
                    <a:pt x="9990" y="6932"/>
                  </a:cubicBezTo>
                  <a:cubicBezTo>
                    <a:pt x="9951" y="6932"/>
                    <a:pt x="9912" y="6931"/>
                    <a:pt x="9874" y="6929"/>
                  </a:cubicBezTo>
                  <a:cubicBezTo>
                    <a:pt x="9310" y="6866"/>
                    <a:pt x="8777" y="6584"/>
                    <a:pt x="8432" y="6145"/>
                  </a:cubicBezTo>
                  <a:cubicBezTo>
                    <a:pt x="8432" y="6020"/>
                    <a:pt x="8463" y="5863"/>
                    <a:pt x="8463" y="5738"/>
                  </a:cubicBezTo>
                  <a:cubicBezTo>
                    <a:pt x="8401" y="4390"/>
                    <a:pt x="7374" y="3716"/>
                    <a:pt x="6352" y="3716"/>
                  </a:cubicBezTo>
                  <a:cubicBezTo>
                    <a:pt x="5329" y="3716"/>
                    <a:pt x="4311" y="4390"/>
                    <a:pt x="4264" y="5738"/>
                  </a:cubicBezTo>
                  <a:cubicBezTo>
                    <a:pt x="4232" y="5863"/>
                    <a:pt x="4264" y="6020"/>
                    <a:pt x="4295" y="6145"/>
                  </a:cubicBezTo>
                  <a:cubicBezTo>
                    <a:pt x="3919" y="6584"/>
                    <a:pt x="3417" y="6866"/>
                    <a:pt x="2853" y="6897"/>
                  </a:cubicBezTo>
                  <a:cubicBezTo>
                    <a:pt x="2812" y="6900"/>
                    <a:pt x="2772" y="6901"/>
                    <a:pt x="2731" y="6901"/>
                  </a:cubicBezTo>
                  <a:cubicBezTo>
                    <a:pt x="2213" y="6901"/>
                    <a:pt x="1724" y="6716"/>
                    <a:pt x="1317" y="6396"/>
                  </a:cubicBezTo>
                  <a:cubicBezTo>
                    <a:pt x="1286" y="6177"/>
                    <a:pt x="1286" y="5957"/>
                    <a:pt x="1286" y="5738"/>
                  </a:cubicBezTo>
                  <a:cubicBezTo>
                    <a:pt x="1286" y="2948"/>
                    <a:pt x="3543" y="692"/>
                    <a:pt x="6332" y="660"/>
                  </a:cubicBezTo>
                  <a:close/>
                  <a:moveTo>
                    <a:pt x="6332" y="4327"/>
                  </a:moveTo>
                  <a:cubicBezTo>
                    <a:pt x="7116" y="4327"/>
                    <a:pt x="7774" y="4986"/>
                    <a:pt x="7774" y="5769"/>
                  </a:cubicBezTo>
                  <a:cubicBezTo>
                    <a:pt x="7774" y="6619"/>
                    <a:pt x="7068" y="7195"/>
                    <a:pt x="6331" y="7195"/>
                  </a:cubicBezTo>
                  <a:cubicBezTo>
                    <a:pt x="5980" y="7195"/>
                    <a:pt x="5622" y="7065"/>
                    <a:pt x="5329" y="6772"/>
                  </a:cubicBezTo>
                  <a:cubicBezTo>
                    <a:pt x="4420" y="5863"/>
                    <a:pt x="5078" y="4327"/>
                    <a:pt x="6332" y="4327"/>
                  </a:cubicBezTo>
                  <a:close/>
                  <a:moveTo>
                    <a:pt x="8119" y="6866"/>
                  </a:moveTo>
                  <a:cubicBezTo>
                    <a:pt x="8589" y="7305"/>
                    <a:pt x="9184" y="7587"/>
                    <a:pt x="9811" y="7650"/>
                  </a:cubicBezTo>
                  <a:lnTo>
                    <a:pt x="9968" y="7650"/>
                  </a:lnTo>
                  <a:cubicBezTo>
                    <a:pt x="10375" y="7650"/>
                    <a:pt x="10783" y="7556"/>
                    <a:pt x="11159" y="7368"/>
                  </a:cubicBezTo>
                  <a:lnTo>
                    <a:pt x="11159" y="7368"/>
                  </a:lnTo>
                  <a:cubicBezTo>
                    <a:pt x="10438" y="9436"/>
                    <a:pt x="8526" y="10815"/>
                    <a:pt x="6332" y="10815"/>
                  </a:cubicBezTo>
                  <a:lnTo>
                    <a:pt x="6332" y="10847"/>
                  </a:lnTo>
                  <a:cubicBezTo>
                    <a:pt x="4138" y="10847"/>
                    <a:pt x="2195" y="9405"/>
                    <a:pt x="1505" y="7336"/>
                  </a:cubicBezTo>
                  <a:lnTo>
                    <a:pt x="1505" y="7336"/>
                  </a:lnTo>
                  <a:cubicBezTo>
                    <a:pt x="1913" y="7524"/>
                    <a:pt x="2320" y="7618"/>
                    <a:pt x="2728" y="7618"/>
                  </a:cubicBezTo>
                  <a:lnTo>
                    <a:pt x="2884" y="7618"/>
                  </a:lnTo>
                  <a:cubicBezTo>
                    <a:pt x="3511" y="7556"/>
                    <a:pt x="4107" y="7305"/>
                    <a:pt x="4546" y="6866"/>
                  </a:cubicBezTo>
                  <a:cubicBezTo>
                    <a:pt x="4953" y="7524"/>
                    <a:pt x="5643" y="7853"/>
                    <a:pt x="6332" y="7853"/>
                  </a:cubicBezTo>
                  <a:cubicBezTo>
                    <a:pt x="7022" y="7853"/>
                    <a:pt x="7711" y="7524"/>
                    <a:pt x="8119" y="6866"/>
                  </a:cubicBezTo>
                  <a:close/>
                  <a:moveTo>
                    <a:pt x="6326" y="1"/>
                  </a:moveTo>
                  <a:cubicBezTo>
                    <a:pt x="5221" y="1"/>
                    <a:pt x="4110" y="319"/>
                    <a:pt x="3135" y="974"/>
                  </a:cubicBezTo>
                  <a:cubicBezTo>
                    <a:pt x="879" y="2478"/>
                    <a:pt x="1" y="5424"/>
                    <a:pt x="1035" y="7932"/>
                  </a:cubicBezTo>
                  <a:cubicBezTo>
                    <a:pt x="1953" y="10117"/>
                    <a:pt x="4054" y="11489"/>
                    <a:pt x="6341" y="11489"/>
                  </a:cubicBezTo>
                  <a:cubicBezTo>
                    <a:pt x="6711" y="11489"/>
                    <a:pt x="7085" y="11454"/>
                    <a:pt x="7460" y="11379"/>
                  </a:cubicBezTo>
                  <a:cubicBezTo>
                    <a:pt x="10156" y="10847"/>
                    <a:pt x="12099" y="8496"/>
                    <a:pt x="12099" y="5738"/>
                  </a:cubicBezTo>
                  <a:cubicBezTo>
                    <a:pt x="12099" y="4202"/>
                    <a:pt x="11504" y="2760"/>
                    <a:pt x="10407" y="1695"/>
                  </a:cubicBezTo>
                  <a:cubicBezTo>
                    <a:pt x="9291" y="579"/>
                    <a:pt x="7815" y="1"/>
                    <a:pt x="63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1" name="Google Shape;2181;p55"/>
            <p:cNvSpPr/>
            <p:nvPr/>
          </p:nvSpPr>
          <p:spPr>
            <a:xfrm>
              <a:off x="2646775" y="4189925"/>
              <a:ext cx="30600" cy="30600"/>
            </a:xfrm>
            <a:custGeom>
              <a:rect b="b" l="l" r="r" t="t"/>
              <a:pathLst>
                <a:path extrusionOk="0" h="1224" w="1224">
                  <a:moveTo>
                    <a:pt x="502" y="1"/>
                  </a:moveTo>
                  <a:lnTo>
                    <a:pt x="1" y="502"/>
                  </a:lnTo>
                  <a:lnTo>
                    <a:pt x="753" y="1223"/>
                  </a:lnTo>
                  <a:lnTo>
                    <a:pt x="1223" y="753"/>
                  </a:lnTo>
                  <a:lnTo>
                    <a:pt x="5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2" name="Google Shape;2182;p55"/>
            <p:cNvSpPr/>
            <p:nvPr/>
          </p:nvSpPr>
          <p:spPr>
            <a:xfrm>
              <a:off x="2709475" y="4215800"/>
              <a:ext cx="32925" cy="39975"/>
            </a:xfrm>
            <a:custGeom>
              <a:rect b="b" l="l" r="r" t="t"/>
              <a:pathLst>
                <a:path extrusionOk="0" h="1599" w="1317">
                  <a:moveTo>
                    <a:pt x="721" y="0"/>
                  </a:moveTo>
                  <a:lnTo>
                    <a:pt x="0" y="1254"/>
                  </a:lnTo>
                  <a:lnTo>
                    <a:pt x="596" y="1599"/>
                  </a:lnTo>
                  <a:lnTo>
                    <a:pt x="1317" y="345"/>
                  </a:lnTo>
                  <a:lnTo>
                    <a:pt x="7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3" name="Google Shape;2183;p55"/>
            <p:cNvSpPr/>
            <p:nvPr/>
          </p:nvSpPr>
          <p:spPr>
            <a:xfrm>
              <a:off x="2585675" y="4209525"/>
              <a:ext cx="28225" cy="39200"/>
            </a:xfrm>
            <a:custGeom>
              <a:rect b="b" l="l" r="r" t="t"/>
              <a:pathLst>
                <a:path extrusionOk="0" h="1568" w="1129">
                  <a:moveTo>
                    <a:pt x="627" y="0"/>
                  </a:moveTo>
                  <a:lnTo>
                    <a:pt x="0" y="251"/>
                  </a:lnTo>
                  <a:lnTo>
                    <a:pt x="470" y="1567"/>
                  </a:lnTo>
                  <a:lnTo>
                    <a:pt x="1129" y="1348"/>
                  </a:lnTo>
                  <a:lnTo>
                    <a:pt x="6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4" name="Google Shape;2184;p55"/>
            <p:cNvSpPr/>
            <p:nvPr/>
          </p:nvSpPr>
          <p:spPr>
            <a:xfrm>
              <a:off x="2562950" y="4277700"/>
              <a:ext cx="22750" cy="29800"/>
            </a:xfrm>
            <a:custGeom>
              <a:rect b="b" l="l" r="r" t="t"/>
              <a:pathLst>
                <a:path extrusionOk="0" h="1192" w="910">
                  <a:moveTo>
                    <a:pt x="251" y="0"/>
                  </a:moveTo>
                  <a:lnTo>
                    <a:pt x="0" y="1003"/>
                  </a:lnTo>
                  <a:lnTo>
                    <a:pt x="659" y="1191"/>
                  </a:lnTo>
                  <a:lnTo>
                    <a:pt x="909" y="157"/>
                  </a:lnTo>
                  <a:lnTo>
                    <a:pt x="2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sp>
          <p:nvSpPr>
            <p:cNvPr id="2185" name="Google Shape;2185;p55"/>
            <p:cNvSpPr/>
            <p:nvPr/>
          </p:nvSpPr>
          <p:spPr>
            <a:xfrm>
              <a:off x="2739250" y="4283175"/>
              <a:ext cx="20400" cy="27450"/>
            </a:xfrm>
            <a:custGeom>
              <a:rect b="b" l="l" r="r" t="t"/>
              <a:pathLst>
                <a:path extrusionOk="0" h="1098" w="816">
                  <a:moveTo>
                    <a:pt x="690" y="1"/>
                  </a:moveTo>
                  <a:lnTo>
                    <a:pt x="0" y="63"/>
                  </a:lnTo>
                  <a:lnTo>
                    <a:pt x="126" y="1098"/>
                  </a:lnTo>
                  <a:lnTo>
                    <a:pt x="815" y="1035"/>
                  </a:lnTo>
                  <a:lnTo>
                    <a:pt x="6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endParaRPr>
            </a:p>
          </p:txBody>
        </p:sp>
      </p:grpSp>
      <p:sp>
        <p:nvSpPr>
          <p:cNvPr id="2186" name="Google Shape;2186;p55"/>
          <p:cNvSpPr/>
          <p:nvPr/>
        </p:nvSpPr>
        <p:spPr>
          <a:xfrm>
            <a:off x="4425515" y="1380024"/>
            <a:ext cx="303814" cy="317661"/>
          </a:xfrm>
          <a:custGeom>
            <a:rect b="b" l="l" r="r" t="t"/>
            <a:pathLst>
              <a:path extrusionOk="0" h="11471" w="10971">
                <a:moveTo>
                  <a:pt x="5485" y="2476"/>
                </a:moveTo>
                <a:cubicBezTo>
                  <a:pt x="5673" y="2476"/>
                  <a:pt x="5861" y="2632"/>
                  <a:pt x="5924" y="2820"/>
                </a:cubicBezTo>
                <a:lnTo>
                  <a:pt x="5454" y="2632"/>
                </a:lnTo>
                <a:lnTo>
                  <a:pt x="5329" y="2695"/>
                </a:lnTo>
                <a:lnTo>
                  <a:pt x="5329" y="2632"/>
                </a:lnTo>
                <a:cubicBezTo>
                  <a:pt x="5360" y="2570"/>
                  <a:pt x="5360" y="2538"/>
                  <a:pt x="5329" y="2507"/>
                </a:cubicBezTo>
                <a:cubicBezTo>
                  <a:pt x="5391" y="2476"/>
                  <a:pt x="5423" y="2476"/>
                  <a:pt x="5485" y="2476"/>
                </a:cubicBezTo>
                <a:close/>
                <a:moveTo>
                  <a:pt x="2727" y="2233"/>
                </a:moveTo>
                <a:cubicBezTo>
                  <a:pt x="2939" y="2233"/>
                  <a:pt x="3150" y="2366"/>
                  <a:pt x="3166" y="2632"/>
                </a:cubicBezTo>
                <a:cubicBezTo>
                  <a:pt x="3166" y="2664"/>
                  <a:pt x="3166" y="2695"/>
                  <a:pt x="3166" y="2726"/>
                </a:cubicBezTo>
                <a:lnTo>
                  <a:pt x="2947" y="2632"/>
                </a:lnTo>
                <a:lnTo>
                  <a:pt x="2382" y="2883"/>
                </a:lnTo>
                <a:cubicBezTo>
                  <a:pt x="2320" y="2820"/>
                  <a:pt x="2288" y="2726"/>
                  <a:pt x="2288" y="2632"/>
                </a:cubicBezTo>
                <a:cubicBezTo>
                  <a:pt x="2304" y="2366"/>
                  <a:pt x="2516" y="2233"/>
                  <a:pt x="2727" y="2233"/>
                </a:cubicBezTo>
                <a:close/>
                <a:moveTo>
                  <a:pt x="8212" y="2476"/>
                </a:moveTo>
                <a:cubicBezTo>
                  <a:pt x="8463" y="2476"/>
                  <a:pt x="8651" y="2664"/>
                  <a:pt x="8651" y="2915"/>
                </a:cubicBezTo>
                <a:lnTo>
                  <a:pt x="8087" y="2664"/>
                </a:lnTo>
                <a:cubicBezTo>
                  <a:pt x="8087" y="2601"/>
                  <a:pt x="8087" y="2570"/>
                  <a:pt x="8087" y="2507"/>
                </a:cubicBezTo>
                <a:cubicBezTo>
                  <a:pt x="8118" y="2476"/>
                  <a:pt x="8149" y="2476"/>
                  <a:pt x="8212" y="2476"/>
                </a:cubicBezTo>
                <a:close/>
                <a:moveTo>
                  <a:pt x="2696" y="869"/>
                </a:moveTo>
                <a:cubicBezTo>
                  <a:pt x="3613" y="869"/>
                  <a:pt x="4529" y="1457"/>
                  <a:pt x="4639" y="2632"/>
                </a:cubicBezTo>
                <a:cubicBezTo>
                  <a:pt x="4639" y="2726"/>
                  <a:pt x="4639" y="2852"/>
                  <a:pt x="4639" y="2977"/>
                </a:cubicBezTo>
                <a:lnTo>
                  <a:pt x="4169" y="3165"/>
                </a:lnTo>
                <a:lnTo>
                  <a:pt x="3761" y="3009"/>
                </a:lnTo>
                <a:cubicBezTo>
                  <a:pt x="3793" y="2883"/>
                  <a:pt x="3824" y="2758"/>
                  <a:pt x="3824" y="2632"/>
                </a:cubicBezTo>
                <a:cubicBezTo>
                  <a:pt x="3824" y="1880"/>
                  <a:pt x="3260" y="1504"/>
                  <a:pt x="2696" y="1504"/>
                </a:cubicBezTo>
                <a:cubicBezTo>
                  <a:pt x="2132" y="1504"/>
                  <a:pt x="1567" y="1880"/>
                  <a:pt x="1567" y="2632"/>
                </a:cubicBezTo>
                <a:cubicBezTo>
                  <a:pt x="1567" y="2789"/>
                  <a:pt x="1630" y="2977"/>
                  <a:pt x="1693" y="3134"/>
                </a:cubicBezTo>
                <a:lnTo>
                  <a:pt x="1630" y="3165"/>
                </a:lnTo>
                <a:lnTo>
                  <a:pt x="753" y="2789"/>
                </a:lnTo>
                <a:cubicBezTo>
                  <a:pt x="784" y="2758"/>
                  <a:pt x="784" y="2695"/>
                  <a:pt x="784" y="2632"/>
                </a:cubicBezTo>
                <a:lnTo>
                  <a:pt x="753" y="2632"/>
                </a:lnTo>
                <a:cubicBezTo>
                  <a:pt x="862" y="1457"/>
                  <a:pt x="1779" y="869"/>
                  <a:pt x="2696" y="869"/>
                </a:cubicBezTo>
                <a:close/>
                <a:moveTo>
                  <a:pt x="5480" y="970"/>
                </a:moveTo>
                <a:cubicBezTo>
                  <a:pt x="6551" y="970"/>
                  <a:pt x="7429" y="1836"/>
                  <a:pt x="7429" y="2883"/>
                </a:cubicBezTo>
                <a:lnTo>
                  <a:pt x="7397" y="2883"/>
                </a:lnTo>
                <a:lnTo>
                  <a:pt x="6708" y="3165"/>
                </a:lnTo>
                <a:lnTo>
                  <a:pt x="6582" y="3103"/>
                </a:lnTo>
                <a:cubicBezTo>
                  <a:pt x="6582" y="3040"/>
                  <a:pt x="6582" y="2977"/>
                  <a:pt x="6582" y="2915"/>
                </a:cubicBezTo>
                <a:cubicBezTo>
                  <a:pt x="6582" y="2288"/>
                  <a:pt x="6081" y="1786"/>
                  <a:pt x="5454" y="1786"/>
                </a:cubicBezTo>
                <a:cubicBezTo>
                  <a:pt x="5360" y="1786"/>
                  <a:pt x="5266" y="1818"/>
                  <a:pt x="5203" y="1818"/>
                </a:cubicBezTo>
                <a:cubicBezTo>
                  <a:pt x="5109" y="1567"/>
                  <a:pt x="4952" y="1316"/>
                  <a:pt x="4796" y="1065"/>
                </a:cubicBezTo>
                <a:cubicBezTo>
                  <a:pt x="5015" y="1003"/>
                  <a:pt x="5235" y="971"/>
                  <a:pt x="5423" y="971"/>
                </a:cubicBezTo>
                <a:cubicBezTo>
                  <a:pt x="5442" y="971"/>
                  <a:pt x="5461" y="970"/>
                  <a:pt x="5480" y="970"/>
                </a:cubicBezTo>
                <a:close/>
                <a:moveTo>
                  <a:pt x="8238" y="970"/>
                </a:moveTo>
                <a:cubicBezTo>
                  <a:pt x="9247" y="970"/>
                  <a:pt x="10094" y="1775"/>
                  <a:pt x="10155" y="2820"/>
                </a:cubicBezTo>
                <a:lnTo>
                  <a:pt x="10124" y="2789"/>
                </a:lnTo>
                <a:lnTo>
                  <a:pt x="9278" y="3165"/>
                </a:lnTo>
                <a:cubicBezTo>
                  <a:pt x="9309" y="3071"/>
                  <a:pt x="9309" y="3009"/>
                  <a:pt x="9309" y="2915"/>
                </a:cubicBezTo>
                <a:cubicBezTo>
                  <a:pt x="9309" y="2288"/>
                  <a:pt x="8808" y="1786"/>
                  <a:pt x="8181" y="1786"/>
                </a:cubicBezTo>
                <a:cubicBezTo>
                  <a:pt x="8087" y="1786"/>
                  <a:pt x="7961" y="1818"/>
                  <a:pt x="7867" y="1849"/>
                </a:cubicBezTo>
                <a:cubicBezTo>
                  <a:pt x="7742" y="1567"/>
                  <a:pt x="7585" y="1347"/>
                  <a:pt x="7397" y="1128"/>
                </a:cubicBezTo>
                <a:cubicBezTo>
                  <a:pt x="7648" y="1034"/>
                  <a:pt x="7899" y="971"/>
                  <a:pt x="8181" y="971"/>
                </a:cubicBezTo>
                <a:cubicBezTo>
                  <a:pt x="8200" y="971"/>
                  <a:pt x="8219" y="970"/>
                  <a:pt x="8238" y="970"/>
                </a:cubicBezTo>
                <a:close/>
                <a:moveTo>
                  <a:pt x="8024" y="3385"/>
                </a:moveTo>
                <a:lnTo>
                  <a:pt x="9278" y="3917"/>
                </a:lnTo>
                <a:lnTo>
                  <a:pt x="10155" y="3541"/>
                </a:lnTo>
                <a:lnTo>
                  <a:pt x="9967" y="5547"/>
                </a:lnTo>
                <a:lnTo>
                  <a:pt x="9278" y="5829"/>
                </a:lnTo>
                <a:lnTo>
                  <a:pt x="8024" y="5297"/>
                </a:lnTo>
                <a:lnTo>
                  <a:pt x="6739" y="5829"/>
                </a:lnTo>
                <a:lnTo>
                  <a:pt x="5485" y="5297"/>
                </a:lnTo>
                <a:lnTo>
                  <a:pt x="4200" y="5829"/>
                </a:lnTo>
                <a:lnTo>
                  <a:pt x="2947" y="5297"/>
                </a:lnTo>
                <a:lnTo>
                  <a:pt x="1661" y="5829"/>
                </a:lnTo>
                <a:lnTo>
                  <a:pt x="972" y="5547"/>
                </a:lnTo>
                <a:lnTo>
                  <a:pt x="784" y="3541"/>
                </a:lnTo>
                <a:lnTo>
                  <a:pt x="1661" y="3917"/>
                </a:lnTo>
                <a:lnTo>
                  <a:pt x="2947" y="3385"/>
                </a:lnTo>
                <a:lnTo>
                  <a:pt x="4200" y="3917"/>
                </a:lnTo>
                <a:lnTo>
                  <a:pt x="5485" y="3385"/>
                </a:lnTo>
                <a:lnTo>
                  <a:pt x="6739" y="3917"/>
                </a:lnTo>
                <a:lnTo>
                  <a:pt x="8024" y="3385"/>
                </a:lnTo>
                <a:close/>
                <a:moveTo>
                  <a:pt x="8024" y="6017"/>
                </a:moveTo>
                <a:lnTo>
                  <a:pt x="9278" y="6550"/>
                </a:lnTo>
                <a:lnTo>
                  <a:pt x="9905" y="6299"/>
                </a:lnTo>
                <a:lnTo>
                  <a:pt x="9717" y="8180"/>
                </a:lnTo>
                <a:lnTo>
                  <a:pt x="9278" y="8368"/>
                </a:lnTo>
                <a:lnTo>
                  <a:pt x="8024" y="7835"/>
                </a:lnTo>
                <a:lnTo>
                  <a:pt x="6739" y="8368"/>
                </a:lnTo>
                <a:lnTo>
                  <a:pt x="5485" y="7835"/>
                </a:lnTo>
                <a:lnTo>
                  <a:pt x="4200" y="8368"/>
                </a:lnTo>
                <a:lnTo>
                  <a:pt x="2947" y="7835"/>
                </a:lnTo>
                <a:lnTo>
                  <a:pt x="1661" y="8368"/>
                </a:lnTo>
                <a:lnTo>
                  <a:pt x="1223" y="8180"/>
                </a:lnTo>
                <a:lnTo>
                  <a:pt x="1066" y="6299"/>
                </a:lnTo>
                <a:lnTo>
                  <a:pt x="1066" y="6299"/>
                </a:lnTo>
                <a:lnTo>
                  <a:pt x="1661" y="6550"/>
                </a:lnTo>
                <a:lnTo>
                  <a:pt x="2947" y="6017"/>
                </a:lnTo>
                <a:lnTo>
                  <a:pt x="4200" y="6550"/>
                </a:lnTo>
                <a:lnTo>
                  <a:pt x="5485" y="6017"/>
                </a:lnTo>
                <a:lnTo>
                  <a:pt x="6739" y="6550"/>
                </a:lnTo>
                <a:lnTo>
                  <a:pt x="8024" y="6017"/>
                </a:lnTo>
                <a:close/>
                <a:moveTo>
                  <a:pt x="7993" y="8587"/>
                </a:moveTo>
                <a:lnTo>
                  <a:pt x="9246" y="9120"/>
                </a:lnTo>
                <a:lnTo>
                  <a:pt x="9622" y="8964"/>
                </a:lnTo>
                <a:lnTo>
                  <a:pt x="9434" y="10813"/>
                </a:lnTo>
                <a:lnTo>
                  <a:pt x="1473" y="10813"/>
                </a:lnTo>
                <a:lnTo>
                  <a:pt x="1285" y="8964"/>
                </a:lnTo>
                <a:lnTo>
                  <a:pt x="1630" y="9120"/>
                </a:lnTo>
                <a:lnTo>
                  <a:pt x="2915" y="8587"/>
                </a:lnTo>
                <a:lnTo>
                  <a:pt x="4169" y="9120"/>
                </a:lnTo>
                <a:lnTo>
                  <a:pt x="5454" y="8587"/>
                </a:lnTo>
                <a:lnTo>
                  <a:pt x="6708" y="9120"/>
                </a:lnTo>
                <a:lnTo>
                  <a:pt x="7993" y="8587"/>
                </a:lnTo>
                <a:close/>
                <a:moveTo>
                  <a:pt x="2737" y="0"/>
                </a:moveTo>
                <a:cubicBezTo>
                  <a:pt x="1411" y="0"/>
                  <a:pt x="161" y="1004"/>
                  <a:pt x="94" y="2507"/>
                </a:cubicBezTo>
                <a:lnTo>
                  <a:pt x="0" y="2476"/>
                </a:lnTo>
                <a:lnTo>
                  <a:pt x="0" y="2476"/>
                </a:lnTo>
                <a:lnTo>
                  <a:pt x="878" y="11471"/>
                </a:lnTo>
                <a:lnTo>
                  <a:pt x="10093" y="11471"/>
                </a:lnTo>
                <a:lnTo>
                  <a:pt x="10970" y="2476"/>
                </a:lnTo>
                <a:lnTo>
                  <a:pt x="10814" y="2538"/>
                </a:lnTo>
                <a:cubicBezTo>
                  <a:pt x="10607" y="1182"/>
                  <a:pt x="9438" y="280"/>
                  <a:pt x="8199" y="280"/>
                </a:cubicBezTo>
                <a:cubicBezTo>
                  <a:pt x="7749" y="280"/>
                  <a:pt x="7290" y="399"/>
                  <a:pt x="6864" y="658"/>
                </a:cubicBezTo>
                <a:cubicBezTo>
                  <a:pt x="6436" y="418"/>
                  <a:pt x="5962" y="291"/>
                  <a:pt x="5492" y="291"/>
                </a:cubicBezTo>
                <a:cubicBezTo>
                  <a:pt x="5101" y="291"/>
                  <a:pt x="4713" y="379"/>
                  <a:pt x="4357" y="564"/>
                </a:cubicBezTo>
                <a:cubicBezTo>
                  <a:pt x="3858" y="176"/>
                  <a:pt x="3291" y="0"/>
                  <a:pt x="27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txBox="1"/>
          <p:nvPr>
            <p:ph idx="8" type="title"/>
          </p:nvPr>
        </p:nvSpPr>
        <p:spPr>
          <a:xfrm>
            <a:off x="6286549" y="1730102"/>
            <a:ext cx="1969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188" name="Google Shape;2188;p55"/>
          <p:cNvSpPr txBox="1"/>
          <p:nvPr>
            <p:ph idx="9" type="subTitle"/>
          </p:nvPr>
        </p:nvSpPr>
        <p:spPr>
          <a:xfrm>
            <a:off x="6286549" y="2240427"/>
            <a:ext cx="1969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2189" name="Google Shape;2189;p55"/>
          <p:cNvSpPr txBox="1"/>
          <p:nvPr>
            <p:ph idx="13" type="title"/>
          </p:nvPr>
        </p:nvSpPr>
        <p:spPr>
          <a:xfrm>
            <a:off x="6286549" y="3239702"/>
            <a:ext cx="19695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190" name="Google Shape;2190;p55"/>
          <p:cNvSpPr txBox="1"/>
          <p:nvPr>
            <p:ph idx="14" type="subTitle"/>
          </p:nvPr>
        </p:nvSpPr>
        <p:spPr>
          <a:xfrm>
            <a:off x="6286549" y="3750027"/>
            <a:ext cx="1969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2191" name="Google Shape;2191;p55"/>
          <p:cNvSpPr/>
          <p:nvPr/>
        </p:nvSpPr>
        <p:spPr>
          <a:xfrm>
            <a:off x="7105613" y="2972477"/>
            <a:ext cx="331373" cy="186010"/>
          </a:xfrm>
          <a:custGeom>
            <a:rect b="b" l="l" r="r" t="t"/>
            <a:pathLst>
              <a:path extrusionOk="0" h="6457" w="11503">
                <a:moveTo>
                  <a:pt x="5015" y="690"/>
                </a:moveTo>
                <a:cubicBezTo>
                  <a:pt x="5304" y="690"/>
                  <a:pt x="5000" y="1061"/>
                  <a:pt x="4844" y="1061"/>
                </a:cubicBezTo>
                <a:cubicBezTo>
                  <a:pt x="4798" y="1061"/>
                  <a:pt x="4764" y="1027"/>
                  <a:pt x="4764" y="941"/>
                </a:cubicBezTo>
                <a:cubicBezTo>
                  <a:pt x="4764" y="815"/>
                  <a:pt x="4858" y="690"/>
                  <a:pt x="5015" y="690"/>
                </a:cubicBezTo>
                <a:close/>
                <a:moveTo>
                  <a:pt x="7464" y="789"/>
                </a:moveTo>
                <a:cubicBezTo>
                  <a:pt x="7613" y="789"/>
                  <a:pt x="7930" y="1160"/>
                  <a:pt x="7616" y="1160"/>
                </a:cubicBezTo>
                <a:cubicBezTo>
                  <a:pt x="7491" y="1160"/>
                  <a:pt x="7397" y="1066"/>
                  <a:pt x="7397" y="941"/>
                </a:cubicBezTo>
                <a:lnTo>
                  <a:pt x="7397" y="909"/>
                </a:lnTo>
                <a:cubicBezTo>
                  <a:pt x="7390" y="822"/>
                  <a:pt x="7419" y="789"/>
                  <a:pt x="7464" y="789"/>
                </a:cubicBezTo>
                <a:close/>
                <a:moveTo>
                  <a:pt x="3671" y="820"/>
                </a:moveTo>
                <a:cubicBezTo>
                  <a:pt x="3820" y="820"/>
                  <a:pt x="4137" y="1191"/>
                  <a:pt x="3824" y="1191"/>
                </a:cubicBezTo>
                <a:cubicBezTo>
                  <a:pt x="3699" y="1191"/>
                  <a:pt x="3573" y="1066"/>
                  <a:pt x="3573" y="941"/>
                </a:cubicBezTo>
                <a:lnTo>
                  <a:pt x="3605" y="941"/>
                </a:lnTo>
                <a:cubicBezTo>
                  <a:pt x="3597" y="854"/>
                  <a:pt x="3627" y="820"/>
                  <a:pt x="3671" y="820"/>
                </a:cubicBezTo>
                <a:close/>
                <a:moveTo>
                  <a:pt x="4357" y="1818"/>
                </a:moveTo>
                <a:cubicBezTo>
                  <a:pt x="4325" y="2100"/>
                  <a:pt x="4106" y="2288"/>
                  <a:pt x="3855" y="2288"/>
                </a:cubicBezTo>
                <a:lnTo>
                  <a:pt x="3793" y="2288"/>
                </a:lnTo>
                <a:cubicBezTo>
                  <a:pt x="3542" y="2288"/>
                  <a:pt x="3323" y="2100"/>
                  <a:pt x="3291" y="1850"/>
                </a:cubicBezTo>
                <a:lnTo>
                  <a:pt x="3291" y="1818"/>
                </a:lnTo>
                <a:close/>
                <a:moveTo>
                  <a:pt x="9560" y="1818"/>
                </a:moveTo>
                <a:cubicBezTo>
                  <a:pt x="9716" y="1818"/>
                  <a:pt x="9810" y="1975"/>
                  <a:pt x="9748" y="2132"/>
                </a:cubicBezTo>
                <a:cubicBezTo>
                  <a:pt x="9716" y="2226"/>
                  <a:pt x="9654" y="2288"/>
                  <a:pt x="9560" y="2288"/>
                </a:cubicBezTo>
                <a:lnTo>
                  <a:pt x="8839" y="2288"/>
                </a:lnTo>
                <a:lnTo>
                  <a:pt x="8839" y="1818"/>
                </a:lnTo>
                <a:close/>
                <a:moveTo>
                  <a:pt x="6425" y="1850"/>
                </a:moveTo>
                <a:lnTo>
                  <a:pt x="6425" y="2320"/>
                </a:lnTo>
                <a:lnTo>
                  <a:pt x="4890" y="2320"/>
                </a:lnTo>
                <a:cubicBezTo>
                  <a:pt x="4952" y="2163"/>
                  <a:pt x="4984" y="2006"/>
                  <a:pt x="5015" y="1850"/>
                </a:cubicBezTo>
                <a:close/>
                <a:moveTo>
                  <a:pt x="1954" y="1848"/>
                </a:moveTo>
                <a:cubicBezTo>
                  <a:pt x="1961" y="1848"/>
                  <a:pt x="1968" y="1849"/>
                  <a:pt x="1975" y="1850"/>
                </a:cubicBezTo>
                <a:lnTo>
                  <a:pt x="2633" y="1850"/>
                </a:lnTo>
                <a:cubicBezTo>
                  <a:pt x="2633" y="2006"/>
                  <a:pt x="2696" y="2163"/>
                  <a:pt x="2758" y="2320"/>
                </a:cubicBezTo>
                <a:lnTo>
                  <a:pt x="1975" y="2320"/>
                </a:lnTo>
                <a:cubicBezTo>
                  <a:pt x="1968" y="2321"/>
                  <a:pt x="1961" y="2321"/>
                  <a:pt x="1954" y="2321"/>
                </a:cubicBezTo>
                <a:cubicBezTo>
                  <a:pt x="1731" y="2321"/>
                  <a:pt x="1731" y="1848"/>
                  <a:pt x="1954" y="1848"/>
                </a:cubicBezTo>
                <a:close/>
                <a:moveTo>
                  <a:pt x="8149" y="1818"/>
                </a:moveTo>
                <a:lnTo>
                  <a:pt x="8149" y="2884"/>
                </a:lnTo>
                <a:cubicBezTo>
                  <a:pt x="8149" y="3166"/>
                  <a:pt x="7930" y="3385"/>
                  <a:pt x="7648" y="3385"/>
                </a:cubicBezTo>
                <a:lnTo>
                  <a:pt x="7616" y="3385"/>
                </a:lnTo>
                <a:cubicBezTo>
                  <a:pt x="7334" y="3385"/>
                  <a:pt x="7115" y="3166"/>
                  <a:pt x="7115" y="2884"/>
                </a:cubicBezTo>
                <a:lnTo>
                  <a:pt x="7115" y="1818"/>
                </a:lnTo>
                <a:close/>
                <a:moveTo>
                  <a:pt x="6425" y="2947"/>
                </a:moveTo>
                <a:cubicBezTo>
                  <a:pt x="6425" y="3103"/>
                  <a:pt x="6457" y="3260"/>
                  <a:pt x="6519" y="3417"/>
                </a:cubicBezTo>
                <a:lnTo>
                  <a:pt x="1975" y="3417"/>
                </a:lnTo>
                <a:cubicBezTo>
                  <a:pt x="1724" y="3385"/>
                  <a:pt x="1724" y="2978"/>
                  <a:pt x="1975" y="2947"/>
                </a:cubicBezTo>
                <a:close/>
                <a:moveTo>
                  <a:pt x="9528" y="2947"/>
                </a:moveTo>
                <a:cubicBezTo>
                  <a:pt x="9622" y="2947"/>
                  <a:pt x="9716" y="3009"/>
                  <a:pt x="9748" y="3103"/>
                </a:cubicBezTo>
                <a:cubicBezTo>
                  <a:pt x="9810" y="3260"/>
                  <a:pt x="9685" y="3417"/>
                  <a:pt x="9528" y="3417"/>
                </a:cubicBezTo>
                <a:lnTo>
                  <a:pt x="8713" y="3417"/>
                </a:lnTo>
                <a:cubicBezTo>
                  <a:pt x="8776" y="3260"/>
                  <a:pt x="8807" y="3135"/>
                  <a:pt x="8839" y="2978"/>
                </a:cubicBezTo>
                <a:lnTo>
                  <a:pt x="8839" y="2947"/>
                </a:lnTo>
                <a:close/>
                <a:moveTo>
                  <a:pt x="9560" y="4075"/>
                </a:moveTo>
                <a:cubicBezTo>
                  <a:pt x="9654" y="4075"/>
                  <a:pt x="9748" y="4169"/>
                  <a:pt x="9748" y="4263"/>
                </a:cubicBezTo>
                <a:lnTo>
                  <a:pt x="9748" y="4326"/>
                </a:lnTo>
                <a:cubicBezTo>
                  <a:pt x="9748" y="4420"/>
                  <a:pt x="9654" y="4514"/>
                  <a:pt x="9560" y="4514"/>
                </a:cubicBezTo>
                <a:lnTo>
                  <a:pt x="1975" y="4514"/>
                </a:lnTo>
                <a:cubicBezTo>
                  <a:pt x="1881" y="4514"/>
                  <a:pt x="1787" y="4420"/>
                  <a:pt x="1787" y="4326"/>
                </a:cubicBezTo>
                <a:lnTo>
                  <a:pt x="1787" y="4263"/>
                </a:lnTo>
                <a:cubicBezTo>
                  <a:pt x="1787" y="4169"/>
                  <a:pt x="1881" y="4075"/>
                  <a:pt x="1975" y="4075"/>
                </a:cubicBezTo>
                <a:close/>
                <a:moveTo>
                  <a:pt x="10531" y="5235"/>
                </a:moveTo>
                <a:lnTo>
                  <a:pt x="10343" y="5799"/>
                </a:lnTo>
                <a:lnTo>
                  <a:pt x="1129" y="5799"/>
                </a:lnTo>
                <a:lnTo>
                  <a:pt x="940" y="5235"/>
                </a:lnTo>
                <a:close/>
                <a:moveTo>
                  <a:pt x="3824" y="0"/>
                </a:moveTo>
                <a:cubicBezTo>
                  <a:pt x="3323" y="0"/>
                  <a:pt x="2915" y="408"/>
                  <a:pt x="2915" y="941"/>
                </a:cubicBezTo>
                <a:cubicBezTo>
                  <a:pt x="2915" y="1003"/>
                  <a:pt x="2915" y="1097"/>
                  <a:pt x="2946" y="1160"/>
                </a:cubicBezTo>
                <a:lnTo>
                  <a:pt x="2006" y="1160"/>
                </a:lnTo>
                <a:cubicBezTo>
                  <a:pt x="1129" y="1693"/>
                  <a:pt x="815" y="2821"/>
                  <a:pt x="1285" y="3730"/>
                </a:cubicBezTo>
                <a:cubicBezTo>
                  <a:pt x="1160" y="3887"/>
                  <a:pt x="1097" y="4106"/>
                  <a:pt x="1097" y="4294"/>
                </a:cubicBezTo>
                <a:lnTo>
                  <a:pt x="1097" y="4326"/>
                </a:lnTo>
                <a:cubicBezTo>
                  <a:pt x="1097" y="4388"/>
                  <a:pt x="1097" y="4451"/>
                  <a:pt x="1129" y="4514"/>
                </a:cubicBezTo>
                <a:lnTo>
                  <a:pt x="0" y="4514"/>
                </a:lnTo>
                <a:lnTo>
                  <a:pt x="658" y="6457"/>
                </a:lnTo>
                <a:lnTo>
                  <a:pt x="10813" y="6457"/>
                </a:lnTo>
                <a:lnTo>
                  <a:pt x="11503" y="4514"/>
                </a:lnTo>
                <a:lnTo>
                  <a:pt x="10406" y="4514"/>
                </a:lnTo>
                <a:cubicBezTo>
                  <a:pt x="10437" y="4451"/>
                  <a:pt x="10437" y="4388"/>
                  <a:pt x="10437" y="4326"/>
                </a:cubicBezTo>
                <a:lnTo>
                  <a:pt x="10437" y="4294"/>
                </a:lnTo>
                <a:cubicBezTo>
                  <a:pt x="10437" y="4106"/>
                  <a:pt x="10375" y="3887"/>
                  <a:pt x="10249" y="3730"/>
                </a:cubicBezTo>
                <a:cubicBezTo>
                  <a:pt x="10375" y="3573"/>
                  <a:pt x="10437" y="3385"/>
                  <a:pt x="10437" y="3197"/>
                </a:cubicBezTo>
                <a:cubicBezTo>
                  <a:pt x="10437" y="2978"/>
                  <a:pt x="10375" y="2790"/>
                  <a:pt x="10218" y="2633"/>
                </a:cubicBezTo>
                <a:cubicBezTo>
                  <a:pt x="10375" y="2445"/>
                  <a:pt x="10437" y="2226"/>
                  <a:pt x="10437" y="2006"/>
                </a:cubicBezTo>
                <a:cubicBezTo>
                  <a:pt x="10375" y="1536"/>
                  <a:pt x="9998" y="1160"/>
                  <a:pt x="9528" y="1160"/>
                </a:cubicBezTo>
                <a:lnTo>
                  <a:pt x="8525" y="1160"/>
                </a:lnTo>
                <a:cubicBezTo>
                  <a:pt x="8557" y="1066"/>
                  <a:pt x="8557" y="941"/>
                  <a:pt x="8525" y="815"/>
                </a:cubicBezTo>
                <a:cubicBezTo>
                  <a:pt x="8466" y="278"/>
                  <a:pt x="8051" y="18"/>
                  <a:pt x="7632" y="18"/>
                </a:cubicBezTo>
                <a:cubicBezTo>
                  <a:pt x="7172" y="18"/>
                  <a:pt x="6708" y="333"/>
                  <a:pt x="6708" y="941"/>
                </a:cubicBezTo>
                <a:cubicBezTo>
                  <a:pt x="6708" y="1003"/>
                  <a:pt x="6708" y="1097"/>
                  <a:pt x="6739" y="1160"/>
                </a:cubicBezTo>
                <a:lnTo>
                  <a:pt x="5893" y="1160"/>
                </a:lnTo>
                <a:cubicBezTo>
                  <a:pt x="5924" y="1097"/>
                  <a:pt x="5924" y="1003"/>
                  <a:pt x="5924" y="941"/>
                </a:cubicBezTo>
                <a:cubicBezTo>
                  <a:pt x="5924" y="387"/>
                  <a:pt x="5471" y="6"/>
                  <a:pt x="4995" y="6"/>
                </a:cubicBezTo>
                <a:cubicBezTo>
                  <a:pt x="4797" y="6"/>
                  <a:pt x="4595" y="72"/>
                  <a:pt x="4419" y="220"/>
                </a:cubicBezTo>
                <a:cubicBezTo>
                  <a:pt x="4263" y="63"/>
                  <a:pt x="4043" y="0"/>
                  <a:pt x="3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2" name="Google Shape;2192;p55"/>
          <p:cNvGrpSpPr/>
          <p:nvPr/>
        </p:nvGrpSpPr>
        <p:grpSpPr>
          <a:xfrm>
            <a:off x="7092051" y="1393815"/>
            <a:ext cx="358481" cy="273614"/>
            <a:chOff x="7048850" y="2480200"/>
            <a:chExt cx="311100" cy="237450"/>
          </a:xfrm>
        </p:grpSpPr>
        <p:sp>
          <p:nvSpPr>
            <p:cNvPr id="2193" name="Google Shape;2193;p55"/>
            <p:cNvSpPr/>
            <p:nvPr/>
          </p:nvSpPr>
          <p:spPr>
            <a:xfrm>
              <a:off x="7048850" y="2480200"/>
              <a:ext cx="311100" cy="237450"/>
            </a:xfrm>
            <a:custGeom>
              <a:rect b="b" l="l" r="r" t="t"/>
              <a:pathLst>
                <a:path extrusionOk="0" h="9498" w="12444">
                  <a:moveTo>
                    <a:pt x="1818" y="3574"/>
                  </a:moveTo>
                  <a:lnTo>
                    <a:pt x="1818" y="5454"/>
                  </a:lnTo>
                  <a:cubicBezTo>
                    <a:pt x="941" y="5141"/>
                    <a:pt x="941" y="3918"/>
                    <a:pt x="1818" y="3574"/>
                  </a:cubicBezTo>
                  <a:close/>
                  <a:moveTo>
                    <a:pt x="10657" y="3574"/>
                  </a:moveTo>
                  <a:cubicBezTo>
                    <a:pt x="11534" y="3887"/>
                    <a:pt x="11534" y="5141"/>
                    <a:pt x="10657" y="5454"/>
                  </a:cubicBezTo>
                  <a:lnTo>
                    <a:pt x="10657" y="3574"/>
                  </a:lnTo>
                  <a:close/>
                  <a:moveTo>
                    <a:pt x="1818" y="6238"/>
                  </a:moveTo>
                  <a:lnTo>
                    <a:pt x="1818" y="8118"/>
                  </a:lnTo>
                  <a:cubicBezTo>
                    <a:pt x="1411" y="7962"/>
                    <a:pt x="1160" y="7585"/>
                    <a:pt x="1160" y="7178"/>
                  </a:cubicBezTo>
                  <a:cubicBezTo>
                    <a:pt x="1160" y="6771"/>
                    <a:pt x="1411" y="6394"/>
                    <a:pt x="1818" y="6238"/>
                  </a:cubicBezTo>
                  <a:close/>
                  <a:moveTo>
                    <a:pt x="10657" y="6238"/>
                  </a:moveTo>
                  <a:cubicBezTo>
                    <a:pt x="11534" y="6551"/>
                    <a:pt x="11534" y="7805"/>
                    <a:pt x="10657" y="8118"/>
                  </a:cubicBezTo>
                  <a:lnTo>
                    <a:pt x="10657" y="6238"/>
                  </a:lnTo>
                  <a:close/>
                  <a:moveTo>
                    <a:pt x="9779" y="659"/>
                  </a:moveTo>
                  <a:cubicBezTo>
                    <a:pt x="11033" y="659"/>
                    <a:pt x="11378" y="2383"/>
                    <a:pt x="10187" y="2821"/>
                  </a:cubicBezTo>
                  <a:lnTo>
                    <a:pt x="9967" y="2915"/>
                  </a:lnTo>
                  <a:lnTo>
                    <a:pt x="9967" y="8808"/>
                  </a:lnTo>
                  <a:lnTo>
                    <a:pt x="2476" y="8808"/>
                  </a:lnTo>
                  <a:lnTo>
                    <a:pt x="2476" y="2915"/>
                  </a:lnTo>
                  <a:lnTo>
                    <a:pt x="2257" y="2821"/>
                  </a:lnTo>
                  <a:cubicBezTo>
                    <a:pt x="1097" y="2383"/>
                    <a:pt x="1411" y="659"/>
                    <a:pt x="2665" y="659"/>
                  </a:cubicBezTo>
                  <a:close/>
                  <a:moveTo>
                    <a:pt x="9818" y="0"/>
                  </a:moveTo>
                  <a:cubicBezTo>
                    <a:pt x="9805" y="0"/>
                    <a:pt x="9792" y="0"/>
                    <a:pt x="9779" y="1"/>
                  </a:cubicBezTo>
                  <a:lnTo>
                    <a:pt x="2665" y="1"/>
                  </a:lnTo>
                  <a:cubicBezTo>
                    <a:pt x="1662" y="1"/>
                    <a:pt x="847" y="784"/>
                    <a:pt x="878" y="1787"/>
                  </a:cubicBezTo>
                  <a:cubicBezTo>
                    <a:pt x="878" y="2257"/>
                    <a:pt x="1035" y="2696"/>
                    <a:pt x="1380" y="3041"/>
                  </a:cubicBezTo>
                  <a:cubicBezTo>
                    <a:pt x="283" y="3605"/>
                    <a:pt x="157" y="5109"/>
                    <a:pt x="1129" y="5862"/>
                  </a:cubicBezTo>
                  <a:cubicBezTo>
                    <a:pt x="0" y="6708"/>
                    <a:pt x="408" y="8526"/>
                    <a:pt x="1818" y="8808"/>
                  </a:cubicBezTo>
                  <a:lnTo>
                    <a:pt x="1818" y="9497"/>
                  </a:lnTo>
                  <a:lnTo>
                    <a:pt x="10626" y="9497"/>
                  </a:lnTo>
                  <a:lnTo>
                    <a:pt x="10626" y="8808"/>
                  </a:lnTo>
                  <a:cubicBezTo>
                    <a:pt x="12036" y="8526"/>
                    <a:pt x="12443" y="6708"/>
                    <a:pt x="11315" y="5862"/>
                  </a:cubicBezTo>
                  <a:cubicBezTo>
                    <a:pt x="12287" y="5109"/>
                    <a:pt x="12161" y="3605"/>
                    <a:pt x="11064" y="3041"/>
                  </a:cubicBezTo>
                  <a:cubicBezTo>
                    <a:pt x="12184" y="1891"/>
                    <a:pt x="11391" y="0"/>
                    <a:pt x="98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7153050" y="2557000"/>
              <a:ext cx="17275" cy="14900"/>
            </a:xfrm>
            <a:custGeom>
              <a:rect b="b" l="l" r="r" t="t"/>
              <a:pathLst>
                <a:path extrusionOk="0" h="596" w="691">
                  <a:moveTo>
                    <a:pt x="1" y="0"/>
                  </a:moveTo>
                  <a:lnTo>
                    <a:pt x="1" y="596"/>
                  </a:lnTo>
                  <a:lnTo>
                    <a:pt x="691" y="596"/>
                  </a:lnTo>
                  <a:lnTo>
                    <a:pt x="6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7196150" y="2557000"/>
              <a:ext cx="17275" cy="14900"/>
            </a:xfrm>
            <a:custGeom>
              <a:rect b="b" l="l" r="r" t="t"/>
              <a:pathLst>
                <a:path extrusionOk="0" h="596" w="691">
                  <a:moveTo>
                    <a:pt x="1" y="0"/>
                  </a:moveTo>
                  <a:lnTo>
                    <a:pt x="1" y="596"/>
                  </a:lnTo>
                  <a:lnTo>
                    <a:pt x="690" y="596"/>
                  </a:lnTo>
                  <a:lnTo>
                    <a:pt x="6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7239250" y="2557000"/>
              <a:ext cx="17275" cy="14900"/>
            </a:xfrm>
            <a:custGeom>
              <a:rect b="b" l="l" r="r" t="t"/>
              <a:pathLst>
                <a:path extrusionOk="0" h="596" w="691">
                  <a:moveTo>
                    <a:pt x="1" y="0"/>
                  </a:moveTo>
                  <a:lnTo>
                    <a:pt x="1" y="596"/>
                  </a:lnTo>
                  <a:lnTo>
                    <a:pt x="690" y="596"/>
                  </a:lnTo>
                  <a:lnTo>
                    <a:pt x="6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7153050" y="2600875"/>
              <a:ext cx="17275" cy="14900"/>
            </a:xfrm>
            <a:custGeom>
              <a:rect b="b" l="l" r="r" t="t"/>
              <a:pathLst>
                <a:path extrusionOk="0" h="596" w="691">
                  <a:moveTo>
                    <a:pt x="1" y="0"/>
                  </a:moveTo>
                  <a:lnTo>
                    <a:pt x="1" y="596"/>
                  </a:lnTo>
                  <a:lnTo>
                    <a:pt x="691" y="596"/>
                  </a:lnTo>
                  <a:lnTo>
                    <a:pt x="6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7196150" y="2600875"/>
              <a:ext cx="17275" cy="14900"/>
            </a:xfrm>
            <a:custGeom>
              <a:rect b="b" l="l" r="r" t="t"/>
              <a:pathLst>
                <a:path extrusionOk="0" h="596" w="691">
                  <a:moveTo>
                    <a:pt x="1" y="0"/>
                  </a:moveTo>
                  <a:lnTo>
                    <a:pt x="1" y="596"/>
                  </a:lnTo>
                  <a:lnTo>
                    <a:pt x="690" y="596"/>
                  </a:lnTo>
                  <a:lnTo>
                    <a:pt x="6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7239250" y="2600875"/>
              <a:ext cx="17275" cy="14900"/>
            </a:xfrm>
            <a:custGeom>
              <a:rect b="b" l="l" r="r" t="t"/>
              <a:pathLst>
                <a:path extrusionOk="0" h="596" w="691">
                  <a:moveTo>
                    <a:pt x="1" y="0"/>
                  </a:moveTo>
                  <a:lnTo>
                    <a:pt x="1" y="596"/>
                  </a:lnTo>
                  <a:lnTo>
                    <a:pt x="690" y="596"/>
                  </a:lnTo>
                  <a:lnTo>
                    <a:pt x="6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7153050" y="2643975"/>
              <a:ext cx="17275" cy="14900"/>
            </a:xfrm>
            <a:custGeom>
              <a:rect b="b" l="l" r="r" t="t"/>
              <a:pathLst>
                <a:path extrusionOk="0" h="596" w="691">
                  <a:moveTo>
                    <a:pt x="1" y="0"/>
                  </a:moveTo>
                  <a:lnTo>
                    <a:pt x="1" y="596"/>
                  </a:lnTo>
                  <a:lnTo>
                    <a:pt x="691" y="596"/>
                  </a:lnTo>
                  <a:lnTo>
                    <a:pt x="6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7196150" y="2643975"/>
              <a:ext cx="17275" cy="14900"/>
            </a:xfrm>
            <a:custGeom>
              <a:rect b="b" l="l" r="r" t="t"/>
              <a:pathLst>
                <a:path extrusionOk="0" h="596" w="691">
                  <a:moveTo>
                    <a:pt x="1" y="0"/>
                  </a:moveTo>
                  <a:lnTo>
                    <a:pt x="1" y="596"/>
                  </a:lnTo>
                  <a:lnTo>
                    <a:pt x="690" y="596"/>
                  </a:lnTo>
                  <a:lnTo>
                    <a:pt x="6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7239250" y="2643975"/>
              <a:ext cx="17275" cy="14900"/>
            </a:xfrm>
            <a:custGeom>
              <a:rect b="b" l="l" r="r" t="t"/>
              <a:pathLst>
                <a:path extrusionOk="0" h="596" w="691">
                  <a:moveTo>
                    <a:pt x="1" y="0"/>
                  </a:moveTo>
                  <a:lnTo>
                    <a:pt x="1" y="596"/>
                  </a:lnTo>
                  <a:lnTo>
                    <a:pt x="690" y="596"/>
                  </a:lnTo>
                  <a:lnTo>
                    <a:pt x="6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03" name="Google Shape;2203;p55"/>
          <p:cNvCxnSpPr/>
          <p:nvPr/>
        </p:nvCxnSpPr>
        <p:spPr>
          <a:xfrm>
            <a:off x="5923790" y="1309161"/>
            <a:ext cx="0" cy="2996100"/>
          </a:xfrm>
          <a:prstGeom prst="straightConnector1">
            <a:avLst/>
          </a:prstGeom>
          <a:noFill/>
          <a:ln cap="rnd" cmpd="sng" w="38100">
            <a:solidFill>
              <a:schemeClr val="lt1"/>
            </a:solidFill>
            <a:prstDash val="dot"/>
            <a:round/>
            <a:headEnd len="med" w="med" type="none"/>
            <a:tailEnd len="med" w="med" type="none"/>
          </a:ln>
        </p:spPr>
      </p:cxnSp>
      <p:grpSp>
        <p:nvGrpSpPr>
          <p:cNvPr id="2204" name="Google Shape;2204;p55"/>
          <p:cNvGrpSpPr/>
          <p:nvPr/>
        </p:nvGrpSpPr>
        <p:grpSpPr>
          <a:xfrm>
            <a:off x="6466581" y="1207609"/>
            <a:ext cx="192250" cy="401583"/>
            <a:chOff x="4132056" y="1252046"/>
            <a:chExt cx="192250" cy="401583"/>
          </a:xfrm>
        </p:grpSpPr>
        <p:sp>
          <p:nvSpPr>
            <p:cNvPr id="2205" name="Google Shape;2205;p55"/>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7" name="Google Shape;2207;p55"/>
          <p:cNvSpPr/>
          <p:nvPr/>
        </p:nvSpPr>
        <p:spPr>
          <a:xfrm rot="-1960143">
            <a:off x="3611561" y="17090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0" name="Google Shape;2210;p55"/>
          <p:cNvGrpSpPr/>
          <p:nvPr/>
        </p:nvGrpSpPr>
        <p:grpSpPr>
          <a:xfrm>
            <a:off x="5300375" y="1256538"/>
            <a:ext cx="238224" cy="370822"/>
            <a:chOff x="4728538" y="1222988"/>
            <a:chExt cx="238224" cy="370822"/>
          </a:xfrm>
        </p:grpSpPr>
        <p:sp>
          <p:nvSpPr>
            <p:cNvPr id="2211" name="Google Shape;2211;p55"/>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4" name="Google Shape;2214;p55"/>
          <p:cNvGrpSpPr/>
          <p:nvPr/>
        </p:nvGrpSpPr>
        <p:grpSpPr>
          <a:xfrm>
            <a:off x="7883757" y="1157940"/>
            <a:ext cx="576709" cy="567999"/>
            <a:chOff x="4151832" y="2079765"/>
            <a:chExt cx="576709" cy="567999"/>
          </a:xfrm>
        </p:grpSpPr>
        <p:sp>
          <p:nvSpPr>
            <p:cNvPr id="2215" name="Google Shape;2215;p55"/>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8" name="Google Shape;2218;p55"/>
          <p:cNvGrpSpPr/>
          <p:nvPr/>
        </p:nvGrpSpPr>
        <p:grpSpPr>
          <a:xfrm>
            <a:off x="7981528" y="2866515"/>
            <a:ext cx="544683" cy="511717"/>
            <a:chOff x="2952503" y="2605315"/>
            <a:chExt cx="544683" cy="511717"/>
          </a:xfrm>
        </p:grpSpPr>
        <p:sp>
          <p:nvSpPr>
            <p:cNvPr id="2219" name="Google Shape;2219;p55"/>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4" name="Google Shape;2224;p55"/>
          <p:cNvGrpSpPr/>
          <p:nvPr/>
        </p:nvGrpSpPr>
        <p:grpSpPr>
          <a:xfrm>
            <a:off x="2390079" y="3053827"/>
            <a:ext cx="486910" cy="247706"/>
            <a:chOff x="5099579" y="2618827"/>
            <a:chExt cx="486910" cy="247706"/>
          </a:xfrm>
        </p:grpSpPr>
        <p:sp>
          <p:nvSpPr>
            <p:cNvPr id="2225" name="Google Shape;2225;p55"/>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9" name="Google Shape;2229;p55"/>
          <p:cNvGrpSpPr/>
          <p:nvPr/>
        </p:nvGrpSpPr>
        <p:grpSpPr>
          <a:xfrm>
            <a:off x="5210737" y="3111279"/>
            <a:ext cx="417521" cy="481485"/>
            <a:chOff x="5110362" y="1552354"/>
            <a:chExt cx="417521" cy="481485"/>
          </a:xfrm>
        </p:grpSpPr>
        <p:sp>
          <p:nvSpPr>
            <p:cNvPr id="2230" name="Google Shape;2230;p55"/>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4" name="Google Shape;2234;p55"/>
          <p:cNvGrpSpPr/>
          <p:nvPr/>
        </p:nvGrpSpPr>
        <p:grpSpPr>
          <a:xfrm>
            <a:off x="2291769" y="1185850"/>
            <a:ext cx="482292" cy="376131"/>
            <a:chOff x="3198944" y="1721925"/>
            <a:chExt cx="482292" cy="376131"/>
          </a:xfrm>
        </p:grpSpPr>
        <p:sp>
          <p:nvSpPr>
            <p:cNvPr id="2235" name="Google Shape;2235;p55"/>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9" name="Google Shape;2239;p55"/>
          <p:cNvGrpSpPr/>
          <p:nvPr/>
        </p:nvGrpSpPr>
        <p:grpSpPr>
          <a:xfrm>
            <a:off x="845405" y="1205111"/>
            <a:ext cx="258153" cy="337608"/>
            <a:chOff x="3969305" y="3447586"/>
            <a:chExt cx="258153" cy="337608"/>
          </a:xfrm>
        </p:grpSpPr>
        <p:sp>
          <p:nvSpPr>
            <p:cNvPr id="2240" name="Google Shape;2240;p55"/>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5"/>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4" name="Google Shape;2244;p55"/>
          <p:cNvGrpSpPr/>
          <p:nvPr/>
        </p:nvGrpSpPr>
        <p:grpSpPr>
          <a:xfrm>
            <a:off x="715106" y="3378234"/>
            <a:ext cx="192250" cy="401583"/>
            <a:chOff x="4132056" y="1252046"/>
            <a:chExt cx="192250" cy="401583"/>
          </a:xfrm>
        </p:grpSpPr>
        <p:sp>
          <p:nvSpPr>
            <p:cNvPr id="2245" name="Google Shape;2245;p55"/>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7" name="Google Shape;2247;p55"/>
          <p:cNvGrpSpPr/>
          <p:nvPr/>
        </p:nvGrpSpPr>
        <p:grpSpPr>
          <a:xfrm>
            <a:off x="3580456" y="3151234"/>
            <a:ext cx="192250" cy="401583"/>
            <a:chOff x="4132056" y="1252046"/>
            <a:chExt cx="192250" cy="401583"/>
          </a:xfrm>
        </p:grpSpPr>
        <p:sp>
          <p:nvSpPr>
            <p:cNvPr id="2248" name="Google Shape;2248;p55"/>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0" name="Google Shape;2250;p55"/>
          <p:cNvSpPr/>
          <p:nvPr/>
        </p:nvSpPr>
        <p:spPr>
          <a:xfrm rot="-1960143">
            <a:off x="6330598" y="2952535"/>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254" name="Shape 2254"/>
        <p:cNvGrpSpPr/>
        <p:nvPr/>
      </p:nvGrpSpPr>
      <p:grpSpPr>
        <a:xfrm>
          <a:off x="0" y="0"/>
          <a:ext cx="0" cy="0"/>
          <a:chOff x="0" y="0"/>
          <a:chExt cx="0" cy="0"/>
        </a:xfrm>
      </p:grpSpPr>
      <p:sp>
        <p:nvSpPr>
          <p:cNvPr id="2255" name="Google Shape;2255;p56"/>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SWOT ANALYSIS</a:t>
            </a:r>
            <a:endParaRPr/>
          </a:p>
        </p:txBody>
      </p:sp>
      <p:sp>
        <p:nvSpPr>
          <p:cNvPr id="2256" name="Google Shape;2256;p56"/>
          <p:cNvSpPr txBox="1"/>
          <p:nvPr>
            <p:ph idx="5" type="subTitle"/>
          </p:nvPr>
        </p:nvSpPr>
        <p:spPr>
          <a:xfrm>
            <a:off x="1070591" y="3503400"/>
            <a:ext cx="2150400" cy="48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Despite being red, </a:t>
            </a:r>
            <a:endParaRPr/>
          </a:p>
          <a:p>
            <a:pPr indent="0" lvl="0" marL="0" rtl="0" algn="r">
              <a:spcBef>
                <a:spcPts val="0"/>
              </a:spcBef>
              <a:spcAft>
                <a:spcPts val="0"/>
              </a:spcAft>
              <a:buNone/>
            </a:pPr>
            <a:r>
              <a:rPr lang="en"/>
              <a:t>Mars is a cold planet</a:t>
            </a:r>
            <a:endParaRPr/>
          </a:p>
        </p:txBody>
      </p:sp>
      <p:sp>
        <p:nvSpPr>
          <p:cNvPr id="2257" name="Google Shape;2257;p56"/>
          <p:cNvSpPr txBox="1"/>
          <p:nvPr>
            <p:ph type="title"/>
          </p:nvPr>
        </p:nvSpPr>
        <p:spPr>
          <a:xfrm>
            <a:off x="1070491" y="1448800"/>
            <a:ext cx="2150400" cy="527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STRENGTH</a:t>
            </a:r>
            <a:r>
              <a:rPr lang="en"/>
              <a:t>S</a:t>
            </a:r>
            <a:endParaRPr/>
          </a:p>
        </p:txBody>
      </p:sp>
      <p:sp>
        <p:nvSpPr>
          <p:cNvPr id="2258" name="Google Shape;2258;p56"/>
          <p:cNvSpPr txBox="1"/>
          <p:nvPr>
            <p:ph idx="1" type="subTitle"/>
          </p:nvPr>
        </p:nvSpPr>
        <p:spPr>
          <a:xfrm>
            <a:off x="1070591" y="1959125"/>
            <a:ext cx="2150400" cy="48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Venus is the second planet from the Sun</a:t>
            </a:r>
            <a:endParaRPr/>
          </a:p>
        </p:txBody>
      </p:sp>
      <p:sp>
        <p:nvSpPr>
          <p:cNvPr id="2259" name="Google Shape;2259;p56"/>
          <p:cNvSpPr txBox="1"/>
          <p:nvPr>
            <p:ph idx="2" type="title"/>
          </p:nvPr>
        </p:nvSpPr>
        <p:spPr>
          <a:xfrm>
            <a:off x="5922560" y="1448800"/>
            <a:ext cx="2150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OPPORTUNITIES</a:t>
            </a:r>
            <a:endParaRPr/>
          </a:p>
        </p:txBody>
      </p:sp>
      <p:sp>
        <p:nvSpPr>
          <p:cNvPr id="2260" name="Google Shape;2260;p56"/>
          <p:cNvSpPr txBox="1"/>
          <p:nvPr>
            <p:ph idx="3" type="subTitle"/>
          </p:nvPr>
        </p:nvSpPr>
        <p:spPr>
          <a:xfrm>
            <a:off x="5922560" y="1959125"/>
            <a:ext cx="2150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2261" name="Google Shape;2261;p56"/>
          <p:cNvSpPr txBox="1"/>
          <p:nvPr>
            <p:ph idx="4" type="title"/>
          </p:nvPr>
        </p:nvSpPr>
        <p:spPr>
          <a:xfrm>
            <a:off x="1070491" y="2993075"/>
            <a:ext cx="2150400" cy="527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WEAKNESSES</a:t>
            </a:r>
            <a:endParaRPr/>
          </a:p>
        </p:txBody>
      </p:sp>
      <p:sp>
        <p:nvSpPr>
          <p:cNvPr id="2262" name="Google Shape;2262;p56"/>
          <p:cNvSpPr txBox="1"/>
          <p:nvPr>
            <p:ph idx="6" type="title"/>
          </p:nvPr>
        </p:nvSpPr>
        <p:spPr>
          <a:xfrm>
            <a:off x="5922560" y="2993075"/>
            <a:ext cx="2150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THREATS</a:t>
            </a:r>
            <a:endParaRPr/>
          </a:p>
        </p:txBody>
      </p:sp>
      <p:sp>
        <p:nvSpPr>
          <p:cNvPr id="2263" name="Google Shape;2263;p56"/>
          <p:cNvSpPr txBox="1"/>
          <p:nvPr>
            <p:ph idx="7" type="subTitle"/>
          </p:nvPr>
        </p:nvSpPr>
        <p:spPr>
          <a:xfrm>
            <a:off x="5922560" y="3503400"/>
            <a:ext cx="21504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2264" name="Google Shape;2264;p56"/>
          <p:cNvSpPr txBox="1"/>
          <p:nvPr>
            <p:ph type="title"/>
          </p:nvPr>
        </p:nvSpPr>
        <p:spPr>
          <a:xfrm>
            <a:off x="3312159" y="1734550"/>
            <a:ext cx="1030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lt2"/>
                </a:solidFill>
              </a:rPr>
              <a:t>S</a:t>
            </a:r>
            <a:endParaRPr sz="3500">
              <a:solidFill>
                <a:schemeClr val="lt2"/>
              </a:solidFill>
            </a:endParaRPr>
          </a:p>
        </p:txBody>
      </p:sp>
      <p:sp>
        <p:nvSpPr>
          <p:cNvPr id="2265" name="Google Shape;2265;p56"/>
          <p:cNvSpPr txBox="1"/>
          <p:nvPr>
            <p:ph type="title"/>
          </p:nvPr>
        </p:nvSpPr>
        <p:spPr>
          <a:xfrm>
            <a:off x="4800604" y="1734550"/>
            <a:ext cx="1030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1"/>
                </a:solidFill>
              </a:rPr>
              <a:t>O</a:t>
            </a:r>
            <a:endParaRPr sz="3500">
              <a:solidFill>
                <a:schemeClr val="accent1"/>
              </a:solidFill>
            </a:endParaRPr>
          </a:p>
        </p:txBody>
      </p:sp>
      <p:sp>
        <p:nvSpPr>
          <p:cNvPr id="2266" name="Google Shape;2266;p56"/>
          <p:cNvSpPr txBox="1"/>
          <p:nvPr>
            <p:ph type="title"/>
          </p:nvPr>
        </p:nvSpPr>
        <p:spPr>
          <a:xfrm>
            <a:off x="3312159" y="3278825"/>
            <a:ext cx="1030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accent2"/>
                </a:solidFill>
              </a:rPr>
              <a:t>W</a:t>
            </a:r>
            <a:endParaRPr sz="3500">
              <a:solidFill>
                <a:schemeClr val="accent2"/>
              </a:solidFill>
            </a:endParaRPr>
          </a:p>
        </p:txBody>
      </p:sp>
      <p:sp>
        <p:nvSpPr>
          <p:cNvPr id="2267" name="Google Shape;2267;p56"/>
          <p:cNvSpPr txBox="1"/>
          <p:nvPr>
            <p:ph type="title"/>
          </p:nvPr>
        </p:nvSpPr>
        <p:spPr>
          <a:xfrm>
            <a:off x="4800604" y="3278825"/>
            <a:ext cx="10308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dk2"/>
                </a:solidFill>
              </a:rPr>
              <a:t>T</a:t>
            </a:r>
            <a:endParaRPr sz="3500">
              <a:solidFill>
                <a:schemeClr val="dk2"/>
              </a:solidFill>
            </a:endParaRPr>
          </a:p>
        </p:txBody>
      </p:sp>
      <p:grpSp>
        <p:nvGrpSpPr>
          <p:cNvPr id="2268" name="Google Shape;2268;p56"/>
          <p:cNvGrpSpPr/>
          <p:nvPr/>
        </p:nvGrpSpPr>
        <p:grpSpPr>
          <a:xfrm>
            <a:off x="3371569" y="1667870"/>
            <a:ext cx="932053" cy="661061"/>
            <a:chOff x="8910575" y="2828725"/>
            <a:chExt cx="470425" cy="333650"/>
          </a:xfrm>
        </p:grpSpPr>
        <p:sp>
          <p:nvSpPr>
            <p:cNvPr id="2269" name="Google Shape;2269;p56"/>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7" name="Google Shape;2287;p56"/>
          <p:cNvGrpSpPr/>
          <p:nvPr/>
        </p:nvGrpSpPr>
        <p:grpSpPr>
          <a:xfrm>
            <a:off x="4849976" y="3212145"/>
            <a:ext cx="932053" cy="661061"/>
            <a:chOff x="8910575" y="2828725"/>
            <a:chExt cx="470425" cy="333650"/>
          </a:xfrm>
        </p:grpSpPr>
        <p:sp>
          <p:nvSpPr>
            <p:cNvPr id="2288" name="Google Shape;2288;p56"/>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6" name="Google Shape;2306;p56"/>
          <p:cNvGrpSpPr/>
          <p:nvPr/>
        </p:nvGrpSpPr>
        <p:grpSpPr>
          <a:xfrm flipH="1">
            <a:off x="3357446" y="3212145"/>
            <a:ext cx="932053" cy="661061"/>
            <a:chOff x="8910575" y="2828725"/>
            <a:chExt cx="470425" cy="333650"/>
          </a:xfrm>
        </p:grpSpPr>
        <p:sp>
          <p:nvSpPr>
            <p:cNvPr id="2307" name="Google Shape;2307;p56"/>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5" name="Google Shape;2325;p56"/>
          <p:cNvGrpSpPr/>
          <p:nvPr/>
        </p:nvGrpSpPr>
        <p:grpSpPr>
          <a:xfrm flipH="1">
            <a:off x="4821026" y="1667870"/>
            <a:ext cx="932053" cy="661061"/>
            <a:chOff x="8910575" y="2828725"/>
            <a:chExt cx="470425" cy="333650"/>
          </a:xfrm>
        </p:grpSpPr>
        <p:sp>
          <p:nvSpPr>
            <p:cNvPr id="2326" name="Google Shape;2326;p56"/>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44" name="Google Shape;2344;p56"/>
          <p:cNvCxnSpPr/>
          <p:nvPr/>
        </p:nvCxnSpPr>
        <p:spPr>
          <a:xfrm>
            <a:off x="1539138" y="2773545"/>
            <a:ext cx="6065700" cy="0"/>
          </a:xfrm>
          <a:prstGeom prst="straightConnector1">
            <a:avLst/>
          </a:prstGeom>
          <a:noFill/>
          <a:ln cap="rnd" cmpd="sng" w="38100">
            <a:solidFill>
              <a:schemeClr val="lt1"/>
            </a:solidFill>
            <a:prstDash val="dot"/>
            <a:round/>
            <a:headEnd len="med" w="med" type="none"/>
            <a:tailEnd len="med" w="med" type="none"/>
          </a:ln>
        </p:spPr>
      </p:cxnSp>
      <p:cxnSp>
        <p:nvCxnSpPr>
          <p:cNvPr id="2345" name="Google Shape;2345;p56"/>
          <p:cNvCxnSpPr/>
          <p:nvPr/>
        </p:nvCxnSpPr>
        <p:spPr>
          <a:xfrm>
            <a:off x="4567314" y="1275488"/>
            <a:ext cx="0" cy="2996100"/>
          </a:xfrm>
          <a:prstGeom prst="straightConnector1">
            <a:avLst/>
          </a:prstGeom>
          <a:noFill/>
          <a:ln cap="rnd" cmpd="sng" w="38100">
            <a:solidFill>
              <a:schemeClr val="lt1"/>
            </a:solidFill>
            <a:prstDash val="dot"/>
            <a:round/>
            <a:headEnd len="med" w="med" type="none"/>
            <a:tailEnd len="med" w="med" type="none"/>
          </a:ln>
        </p:spPr>
      </p:cxnSp>
      <p:grpSp>
        <p:nvGrpSpPr>
          <p:cNvPr id="2346" name="Google Shape;2346;p56"/>
          <p:cNvGrpSpPr/>
          <p:nvPr/>
        </p:nvGrpSpPr>
        <p:grpSpPr>
          <a:xfrm>
            <a:off x="2131806" y="905896"/>
            <a:ext cx="192250" cy="401583"/>
            <a:chOff x="4132056" y="1252046"/>
            <a:chExt cx="192250" cy="401583"/>
          </a:xfrm>
        </p:grpSpPr>
        <p:sp>
          <p:nvSpPr>
            <p:cNvPr id="2347" name="Google Shape;2347;p56"/>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9" name="Google Shape;2349;p56"/>
          <p:cNvSpPr/>
          <p:nvPr/>
        </p:nvSpPr>
        <p:spPr>
          <a:xfrm rot="-1960143">
            <a:off x="3913473" y="432322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2" name="Google Shape;2352;p56"/>
          <p:cNvGrpSpPr/>
          <p:nvPr/>
        </p:nvGrpSpPr>
        <p:grpSpPr>
          <a:xfrm>
            <a:off x="7604838" y="845388"/>
            <a:ext cx="238224" cy="370822"/>
            <a:chOff x="4728538" y="1222988"/>
            <a:chExt cx="238224" cy="370822"/>
          </a:xfrm>
        </p:grpSpPr>
        <p:sp>
          <p:nvSpPr>
            <p:cNvPr id="2353" name="Google Shape;2353;p56"/>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6" name="Google Shape;2356;p56"/>
          <p:cNvGrpSpPr/>
          <p:nvPr/>
        </p:nvGrpSpPr>
        <p:grpSpPr>
          <a:xfrm>
            <a:off x="590157" y="3212140"/>
            <a:ext cx="576709" cy="567999"/>
            <a:chOff x="4151832" y="2079765"/>
            <a:chExt cx="576709" cy="567999"/>
          </a:xfrm>
        </p:grpSpPr>
        <p:sp>
          <p:nvSpPr>
            <p:cNvPr id="2357" name="Google Shape;2357;p56"/>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0" name="Google Shape;2360;p56"/>
          <p:cNvGrpSpPr/>
          <p:nvPr/>
        </p:nvGrpSpPr>
        <p:grpSpPr>
          <a:xfrm>
            <a:off x="7060178" y="4069915"/>
            <a:ext cx="544683" cy="511717"/>
            <a:chOff x="2952503" y="2605315"/>
            <a:chExt cx="544683" cy="511717"/>
          </a:xfrm>
        </p:grpSpPr>
        <p:sp>
          <p:nvSpPr>
            <p:cNvPr id="2361" name="Google Shape;2361;p56"/>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56"/>
          <p:cNvGrpSpPr/>
          <p:nvPr/>
        </p:nvGrpSpPr>
        <p:grpSpPr>
          <a:xfrm>
            <a:off x="7773379" y="3186852"/>
            <a:ext cx="486910" cy="247706"/>
            <a:chOff x="5099579" y="2618827"/>
            <a:chExt cx="486910" cy="247706"/>
          </a:xfrm>
        </p:grpSpPr>
        <p:sp>
          <p:nvSpPr>
            <p:cNvPr id="2367" name="Google Shape;2367;p56"/>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1" name="Google Shape;2371;p56"/>
          <p:cNvGrpSpPr/>
          <p:nvPr/>
        </p:nvGrpSpPr>
        <p:grpSpPr>
          <a:xfrm>
            <a:off x="6232962" y="790054"/>
            <a:ext cx="417521" cy="481485"/>
            <a:chOff x="5110362" y="1552354"/>
            <a:chExt cx="417521" cy="481485"/>
          </a:xfrm>
        </p:grpSpPr>
        <p:sp>
          <p:nvSpPr>
            <p:cNvPr id="2372" name="Google Shape;2372;p56"/>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6" name="Google Shape;2376;p56"/>
          <p:cNvGrpSpPr/>
          <p:nvPr/>
        </p:nvGrpSpPr>
        <p:grpSpPr>
          <a:xfrm>
            <a:off x="2324044" y="4271600"/>
            <a:ext cx="482292" cy="376131"/>
            <a:chOff x="3198944" y="1721925"/>
            <a:chExt cx="482292" cy="376131"/>
          </a:xfrm>
        </p:grpSpPr>
        <p:sp>
          <p:nvSpPr>
            <p:cNvPr id="2377" name="Google Shape;2377;p56"/>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 name="Google Shape;2381;p56"/>
          <p:cNvGrpSpPr/>
          <p:nvPr/>
        </p:nvGrpSpPr>
        <p:grpSpPr>
          <a:xfrm>
            <a:off x="863555" y="937886"/>
            <a:ext cx="258153" cy="337608"/>
            <a:chOff x="3969305" y="3447586"/>
            <a:chExt cx="258153" cy="337608"/>
          </a:xfrm>
        </p:grpSpPr>
        <p:sp>
          <p:nvSpPr>
            <p:cNvPr id="2382" name="Google Shape;2382;p56"/>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89" name="Shape 2389"/>
        <p:cNvGrpSpPr/>
        <p:nvPr/>
      </p:nvGrpSpPr>
      <p:grpSpPr>
        <a:xfrm>
          <a:off x="0" y="0"/>
          <a:ext cx="0" cy="0"/>
          <a:chOff x="0" y="0"/>
          <a:chExt cx="0" cy="0"/>
        </a:xfrm>
      </p:grpSpPr>
      <p:sp>
        <p:nvSpPr>
          <p:cNvPr id="2390" name="Google Shape;2390;p57"/>
          <p:cNvSpPr txBox="1"/>
          <p:nvPr>
            <p:ph type="title"/>
          </p:nvPr>
        </p:nvSpPr>
        <p:spPr>
          <a:xfrm>
            <a:off x="1233554" y="1126725"/>
            <a:ext cx="1364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391" name="Google Shape;2391;p57"/>
          <p:cNvSpPr txBox="1"/>
          <p:nvPr>
            <p:ph idx="1" type="subTitle"/>
          </p:nvPr>
        </p:nvSpPr>
        <p:spPr>
          <a:xfrm>
            <a:off x="1233563" y="1560841"/>
            <a:ext cx="1969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2392" name="Google Shape;2392;p57"/>
          <p:cNvSpPr txBox="1"/>
          <p:nvPr>
            <p:ph idx="2" type="title"/>
          </p:nvPr>
        </p:nvSpPr>
        <p:spPr>
          <a:xfrm>
            <a:off x="4989704" y="1126725"/>
            <a:ext cx="1364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393" name="Google Shape;2393;p57"/>
          <p:cNvSpPr txBox="1"/>
          <p:nvPr>
            <p:ph idx="3" type="subTitle"/>
          </p:nvPr>
        </p:nvSpPr>
        <p:spPr>
          <a:xfrm>
            <a:off x="4989712" y="1560854"/>
            <a:ext cx="1969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farthest planet from the Sun</a:t>
            </a:r>
            <a:endParaRPr/>
          </a:p>
        </p:txBody>
      </p:sp>
      <p:sp>
        <p:nvSpPr>
          <p:cNvPr id="2394" name="Google Shape;2394;p57"/>
          <p:cNvSpPr txBox="1"/>
          <p:nvPr>
            <p:ph idx="4" type="title"/>
          </p:nvPr>
        </p:nvSpPr>
        <p:spPr>
          <a:xfrm>
            <a:off x="1233589" y="2275225"/>
            <a:ext cx="1364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395" name="Google Shape;2395;p57"/>
          <p:cNvSpPr txBox="1"/>
          <p:nvPr>
            <p:ph idx="5" type="subTitle"/>
          </p:nvPr>
        </p:nvSpPr>
        <p:spPr>
          <a:xfrm>
            <a:off x="1233613" y="2709341"/>
            <a:ext cx="1969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the closest planet to the Sun</a:t>
            </a:r>
            <a:endParaRPr/>
          </a:p>
        </p:txBody>
      </p:sp>
      <p:sp>
        <p:nvSpPr>
          <p:cNvPr id="2396" name="Google Shape;2396;p57"/>
          <p:cNvSpPr txBox="1"/>
          <p:nvPr>
            <p:ph idx="6" type="title"/>
          </p:nvPr>
        </p:nvSpPr>
        <p:spPr>
          <a:xfrm>
            <a:off x="1233554" y="3423725"/>
            <a:ext cx="1364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397" name="Google Shape;2397;p57"/>
          <p:cNvSpPr txBox="1"/>
          <p:nvPr>
            <p:ph idx="7" type="subTitle"/>
          </p:nvPr>
        </p:nvSpPr>
        <p:spPr>
          <a:xfrm>
            <a:off x="1233562" y="3857841"/>
            <a:ext cx="1969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 is actually a very cold planet</a:t>
            </a:r>
            <a:endParaRPr/>
          </a:p>
        </p:txBody>
      </p:sp>
      <p:sp>
        <p:nvSpPr>
          <p:cNvPr id="2398" name="Google Shape;2398;p57"/>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GOALS</a:t>
            </a:r>
            <a:endParaRPr/>
          </a:p>
        </p:txBody>
      </p:sp>
      <p:sp>
        <p:nvSpPr>
          <p:cNvPr id="2399" name="Google Shape;2399;p57"/>
          <p:cNvSpPr txBox="1"/>
          <p:nvPr>
            <p:ph idx="8" type="title"/>
          </p:nvPr>
        </p:nvSpPr>
        <p:spPr>
          <a:xfrm>
            <a:off x="4989721" y="2275225"/>
            <a:ext cx="1364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400" name="Google Shape;2400;p57"/>
          <p:cNvSpPr txBox="1"/>
          <p:nvPr>
            <p:ph idx="9" type="subTitle"/>
          </p:nvPr>
        </p:nvSpPr>
        <p:spPr>
          <a:xfrm>
            <a:off x="4989737" y="2709354"/>
            <a:ext cx="1969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It’s composed of hydrogen and helium</a:t>
            </a:r>
            <a:endParaRPr/>
          </a:p>
        </p:txBody>
      </p:sp>
      <p:sp>
        <p:nvSpPr>
          <p:cNvPr id="2401" name="Google Shape;2401;p57"/>
          <p:cNvSpPr txBox="1"/>
          <p:nvPr>
            <p:ph idx="13" type="title"/>
          </p:nvPr>
        </p:nvSpPr>
        <p:spPr>
          <a:xfrm>
            <a:off x="4989721" y="3423725"/>
            <a:ext cx="13647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402" name="Google Shape;2402;p57"/>
          <p:cNvSpPr txBox="1"/>
          <p:nvPr>
            <p:ph idx="14" type="subTitle"/>
          </p:nvPr>
        </p:nvSpPr>
        <p:spPr>
          <a:xfrm>
            <a:off x="4989737" y="3857854"/>
            <a:ext cx="1969500" cy="48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2403" name="Google Shape;2403;p57"/>
          <p:cNvSpPr txBox="1"/>
          <p:nvPr/>
        </p:nvSpPr>
        <p:spPr>
          <a:xfrm>
            <a:off x="3575800" y="1088600"/>
            <a:ext cx="5892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C5B6B"/>
                </a:solidFill>
                <a:latin typeface="Londrina Solid"/>
                <a:ea typeface="Londrina Solid"/>
                <a:cs typeface="Londrina Solid"/>
                <a:sym typeface="Londrina Solid"/>
              </a:rPr>
              <a:t>01</a:t>
            </a:r>
            <a:endParaRPr sz="3000">
              <a:solidFill>
                <a:srgbClr val="FC5B6B"/>
              </a:solidFill>
              <a:latin typeface="Londrina Solid"/>
              <a:ea typeface="Londrina Solid"/>
              <a:cs typeface="Londrina Solid"/>
              <a:sym typeface="Londrina Solid"/>
            </a:endParaRPr>
          </a:p>
        </p:txBody>
      </p:sp>
      <p:sp>
        <p:nvSpPr>
          <p:cNvPr id="2404" name="Google Shape;2404;p57"/>
          <p:cNvSpPr txBox="1"/>
          <p:nvPr/>
        </p:nvSpPr>
        <p:spPr>
          <a:xfrm>
            <a:off x="3575800" y="2242375"/>
            <a:ext cx="5892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BB42"/>
                </a:solidFill>
                <a:latin typeface="Londrina Solid"/>
                <a:ea typeface="Londrina Solid"/>
                <a:cs typeface="Londrina Solid"/>
                <a:sym typeface="Londrina Solid"/>
              </a:rPr>
              <a:t>02</a:t>
            </a:r>
            <a:endParaRPr sz="3000">
              <a:solidFill>
                <a:srgbClr val="FFBB42"/>
              </a:solidFill>
              <a:latin typeface="Londrina Solid"/>
              <a:ea typeface="Londrina Solid"/>
              <a:cs typeface="Londrina Solid"/>
              <a:sym typeface="Londrina Solid"/>
            </a:endParaRPr>
          </a:p>
        </p:txBody>
      </p:sp>
      <p:sp>
        <p:nvSpPr>
          <p:cNvPr id="2405" name="Google Shape;2405;p57"/>
          <p:cNvSpPr txBox="1"/>
          <p:nvPr/>
        </p:nvSpPr>
        <p:spPr>
          <a:xfrm>
            <a:off x="3575800" y="3396150"/>
            <a:ext cx="5892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5BD3D3"/>
                </a:solidFill>
                <a:latin typeface="Londrina Solid"/>
                <a:ea typeface="Londrina Solid"/>
                <a:cs typeface="Londrina Solid"/>
                <a:sym typeface="Londrina Solid"/>
              </a:rPr>
              <a:t>03</a:t>
            </a:r>
            <a:endParaRPr sz="3000">
              <a:solidFill>
                <a:srgbClr val="5BD3D3"/>
              </a:solidFill>
              <a:latin typeface="Londrina Solid"/>
              <a:ea typeface="Londrina Solid"/>
              <a:cs typeface="Londrina Solid"/>
              <a:sym typeface="Londrina Solid"/>
            </a:endParaRPr>
          </a:p>
        </p:txBody>
      </p:sp>
      <p:sp>
        <p:nvSpPr>
          <p:cNvPr id="2406" name="Google Shape;2406;p57"/>
          <p:cNvSpPr txBox="1"/>
          <p:nvPr/>
        </p:nvSpPr>
        <p:spPr>
          <a:xfrm>
            <a:off x="7268800" y="1097225"/>
            <a:ext cx="5892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5BD3D3"/>
                </a:solidFill>
                <a:latin typeface="Londrina Solid"/>
                <a:ea typeface="Londrina Solid"/>
                <a:cs typeface="Londrina Solid"/>
                <a:sym typeface="Londrina Solid"/>
              </a:rPr>
              <a:t>04</a:t>
            </a:r>
            <a:endParaRPr sz="3000">
              <a:solidFill>
                <a:srgbClr val="5BD3D3"/>
              </a:solidFill>
              <a:latin typeface="Londrina Solid"/>
              <a:ea typeface="Londrina Solid"/>
              <a:cs typeface="Londrina Solid"/>
              <a:sym typeface="Londrina Solid"/>
            </a:endParaRPr>
          </a:p>
        </p:txBody>
      </p:sp>
      <p:sp>
        <p:nvSpPr>
          <p:cNvPr id="2407" name="Google Shape;2407;p57"/>
          <p:cNvSpPr txBox="1"/>
          <p:nvPr/>
        </p:nvSpPr>
        <p:spPr>
          <a:xfrm>
            <a:off x="7268800" y="2244765"/>
            <a:ext cx="5892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C5B6B"/>
                </a:solidFill>
                <a:latin typeface="Londrina Solid"/>
                <a:ea typeface="Londrina Solid"/>
                <a:cs typeface="Londrina Solid"/>
                <a:sym typeface="Londrina Solid"/>
              </a:rPr>
              <a:t>05</a:t>
            </a:r>
            <a:endParaRPr sz="3000">
              <a:solidFill>
                <a:srgbClr val="FC5B6B"/>
              </a:solidFill>
              <a:latin typeface="Londrina Solid"/>
              <a:ea typeface="Londrina Solid"/>
              <a:cs typeface="Londrina Solid"/>
              <a:sym typeface="Londrina Solid"/>
            </a:endParaRPr>
          </a:p>
        </p:txBody>
      </p:sp>
      <p:sp>
        <p:nvSpPr>
          <p:cNvPr id="2408" name="Google Shape;2408;p57"/>
          <p:cNvSpPr txBox="1"/>
          <p:nvPr/>
        </p:nvSpPr>
        <p:spPr>
          <a:xfrm>
            <a:off x="7268800" y="3391223"/>
            <a:ext cx="589200" cy="59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BB42"/>
                </a:solidFill>
                <a:latin typeface="Londrina Solid"/>
                <a:ea typeface="Londrina Solid"/>
                <a:cs typeface="Londrina Solid"/>
                <a:sym typeface="Londrina Solid"/>
              </a:rPr>
              <a:t>06</a:t>
            </a:r>
            <a:endParaRPr sz="3000">
              <a:solidFill>
                <a:srgbClr val="FFBB42"/>
              </a:solidFill>
              <a:latin typeface="Londrina Solid"/>
              <a:ea typeface="Londrina Solid"/>
              <a:cs typeface="Londrina Solid"/>
              <a:sym typeface="Londrina Solid"/>
            </a:endParaRPr>
          </a:p>
        </p:txBody>
      </p:sp>
      <p:cxnSp>
        <p:nvCxnSpPr>
          <p:cNvPr id="2409" name="Google Shape;2409;p57"/>
          <p:cNvCxnSpPr>
            <a:stCxn id="2390" idx="3"/>
            <a:endCxn id="2403" idx="1"/>
          </p:cNvCxnSpPr>
          <p:nvPr/>
        </p:nvCxnSpPr>
        <p:spPr>
          <a:xfrm flipH="1" rot="10800000">
            <a:off x="2598254" y="1385175"/>
            <a:ext cx="977400" cy="5400"/>
          </a:xfrm>
          <a:prstGeom prst="straightConnector1">
            <a:avLst/>
          </a:prstGeom>
          <a:noFill/>
          <a:ln cap="flat" cmpd="sng" w="19050">
            <a:solidFill>
              <a:schemeClr val="lt1"/>
            </a:solidFill>
            <a:prstDash val="dot"/>
            <a:round/>
            <a:headEnd len="med" w="med" type="none"/>
            <a:tailEnd len="med" w="med" type="none"/>
          </a:ln>
        </p:spPr>
      </p:cxnSp>
      <p:cxnSp>
        <p:nvCxnSpPr>
          <p:cNvPr id="2410" name="Google Shape;2410;p57"/>
          <p:cNvCxnSpPr>
            <a:stCxn id="2394" idx="3"/>
            <a:endCxn id="2404" idx="1"/>
          </p:cNvCxnSpPr>
          <p:nvPr/>
        </p:nvCxnSpPr>
        <p:spPr>
          <a:xfrm>
            <a:off x="2598289" y="2539075"/>
            <a:ext cx="977400" cy="0"/>
          </a:xfrm>
          <a:prstGeom prst="straightConnector1">
            <a:avLst/>
          </a:prstGeom>
          <a:noFill/>
          <a:ln cap="flat" cmpd="sng" w="19050">
            <a:solidFill>
              <a:schemeClr val="lt1"/>
            </a:solidFill>
            <a:prstDash val="dot"/>
            <a:round/>
            <a:headEnd len="med" w="med" type="none"/>
            <a:tailEnd len="med" w="med" type="none"/>
          </a:ln>
        </p:spPr>
      </p:cxnSp>
      <p:cxnSp>
        <p:nvCxnSpPr>
          <p:cNvPr id="2411" name="Google Shape;2411;p57"/>
          <p:cNvCxnSpPr>
            <a:stCxn id="2396" idx="3"/>
            <a:endCxn id="2405" idx="1"/>
          </p:cNvCxnSpPr>
          <p:nvPr/>
        </p:nvCxnSpPr>
        <p:spPr>
          <a:xfrm>
            <a:off x="2598254" y="3687575"/>
            <a:ext cx="977400" cy="5400"/>
          </a:xfrm>
          <a:prstGeom prst="straightConnector1">
            <a:avLst/>
          </a:prstGeom>
          <a:noFill/>
          <a:ln cap="flat" cmpd="sng" w="19050">
            <a:solidFill>
              <a:schemeClr val="lt1"/>
            </a:solidFill>
            <a:prstDash val="dot"/>
            <a:round/>
            <a:headEnd len="med" w="med" type="none"/>
            <a:tailEnd len="med" w="med" type="none"/>
          </a:ln>
        </p:spPr>
      </p:cxnSp>
      <p:cxnSp>
        <p:nvCxnSpPr>
          <p:cNvPr id="2412" name="Google Shape;2412;p57"/>
          <p:cNvCxnSpPr>
            <a:stCxn id="2392" idx="3"/>
            <a:endCxn id="2406" idx="1"/>
          </p:cNvCxnSpPr>
          <p:nvPr/>
        </p:nvCxnSpPr>
        <p:spPr>
          <a:xfrm>
            <a:off x="6354404" y="1390575"/>
            <a:ext cx="914400" cy="3300"/>
          </a:xfrm>
          <a:prstGeom prst="straightConnector1">
            <a:avLst/>
          </a:prstGeom>
          <a:noFill/>
          <a:ln cap="flat" cmpd="sng" w="19050">
            <a:solidFill>
              <a:schemeClr val="lt1"/>
            </a:solidFill>
            <a:prstDash val="dot"/>
            <a:round/>
            <a:headEnd len="med" w="med" type="none"/>
            <a:tailEnd len="med" w="med" type="none"/>
          </a:ln>
        </p:spPr>
      </p:cxnSp>
      <p:cxnSp>
        <p:nvCxnSpPr>
          <p:cNvPr id="2413" name="Google Shape;2413;p57"/>
          <p:cNvCxnSpPr>
            <a:stCxn id="2399" idx="3"/>
            <a:endCxn id="2407" idx="1"/>
          </p:cNvCxnSpPr>
          <p:nvPr/>
        </p:nvCxnSpPr>
        <p:spPr>
          <a:xfrm>
            <a:off x="6354421" y="2539075"/>
            <a:ext cx="914400" cy="2400"/>
          </a:xfrm>
          <a:prstGeom prst="straightConnector1">
            <a:avLst/>
          </a:prstGeom>
          <a:noFill/>
          <a:ln cap="flat" cmpd="sng" w="19050">
            <a:solidFill>
              <a:schemeClr val="lt1"/>
            </a:solidFill>
            <a:prstDash val="dot"/>
            <a:round/>
            <a:headEnd len="med" w="med" type="none"/>
            <a:tailEnd len="med" w="med" type="none"/>
          </a:ln>
        </p:spPr>
      </p:cxnSp>
      <p:cxnSp>
        <p:nvCxnSpPr>
          <p:cNvPr id="2414" name="Google Shape;2414;p57"/>
          <p:cNvCxnSpPr>
            <a:stCxn id="2401" idx="3"/>
            <a:endCxn id="2408" idx="1"/>
          </p:cNvCxnSpPr>
          <p:nvPr/>
        </p:nvCxnSpPr>
        <p:spPr>
          <a:xfrm>
            <a:off x="6354421" y="3687575"/>
            <a:ext cx="914400" cy="300"/>
          </a:xfrm>
          <a:prstGeom prst="straightConnector1">
            <a:avLst/>
          </a:prstGeom>
          <a:noFill/>
          <a:ln cap="flat" cmpd="sng" w="19050">
            <a:solidFill>
              <a:schemeClr val="lt1"/>
            </a:solidFill>
            <a:prstDash val="dot"/>
            <a:round/>
            <a:headEnd len="med" w="med" type="none"/>
            <a:tailEnd len="med" w="med" type="none"/>
          </a:ln>
        </p:spPr>
      </p:cxnSp>
      <p:cxnSp>
        <p:nvCxnSpPr>
          <p:cNvPr id="2415" name="Google Shape;2415;p57"/>
          <p:cNvCxnSpPr/>
          <p:nvPr/>
        </p:nvCxnSpPr>
        <p:spPr>
          <a:xfrm>
            <a:off x="4567314" y="1302463"/>
            <a:ext cx="0" cy="2996100"/>
          </a:xfrm>
          <a:prstGeom prst="straightConnector1">
            <a:avLst/>
          </a:prstGeom>
          <a:noFill/>
          <a:ln cap="rnd" cmpd="sng" w="38100">
            <a:solidFill>
              <a:schemeClr val="lt1"/>
            </a:solidFill>
            <a:prstDash val="dot"/>
            <a:round/>
            <a:headEnd len="med" w="med" type="none"/>
            <a:tailEnd len="med" w="med" type="none"/>
          </a:ln>
        </p:spPr>
      </p:cxnSp>
      <p:grpSp>
        <p:nvGrpSpPr>
          <p:cNvPr id="2416" name="Google Shape;2416;p57"/>
          <p:cNvGrpSpPr/>
          <p:nvPr/>
        </p:nvGrpSpPr>
        <p:grpSpPr>
          <a:xfrm rot="5738805">
            <a:off x="2025034" y="678561"/>
            <a:ext cx="192260" cy="401604"/>
            <a:chOff x="4132056" y="1252046"/>
            <a:chExt cx="192250" cy="401583"/>
          </a:xfrm>
        </p:grpSpPr>
        <p:sp>
          <p:nvSpPr>
            <p:cNvPr id="2417" name="Google Shape;2417;p57"/>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7"/>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9" name="Google Shape;2419;p57"/>
          <p:cNvSpPr/>
          <p:nvPr/>
        </p:nvSpPr>
        <p:spPr>
          <a:xfrm rot="-1960143">
            <a:off x="4829636" y="2153935"/>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7"/>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7"/>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2" name="Google Shape;2422;p57"/>
          <p:cNvGrpSpPr/>
          <p:nvPr/>
        </p:nvGrpSpPr>
        <p:grpSpPr>
          <a:xfrm>
            <a:off x="774013" y="2155338"/>
            <a:ext cx="238224" cy="370822"/>
            <a:chOff x="4728538" y="1222988"/>
            <a:chExt cx="238224" cy="370822"/>
          </a:xfrm>
        </p:grpSpPr>
        <p:sp>
          <p:nvSpPr>
            <p:cNvPr id="2423" name="Google Shape;2423;p57"/>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7"/>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7"/>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 name="Google Shape;2426;p57"/>
          <p:cNvGrpSpPr/>
          <p:nvPr/>
        </p:nvGrpSpPr>
        <p:grpSpPr>
          <a:xfrm>
            <a:off x="7900069" y="2778315"/>
            <a:ext cx="576709" cy="567999"/>
            <a:chOff x="4151832" y="2079765"/>
            <a:chExt cx="576709" cy="567999"/>
          </a:xfrm>
        </p:grpSpPr>
        <p:sp>
          <p:nvSpPr>
            <p:cNvPr id="2427" name="Google Shape;2427;p57"/>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7"/>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7"/>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0" name="Google Shape;2430;p57"/>
          <p:cNvGrpSpPr/>
          <p:nvPr/>
        </p:nvGrpSpPr>
        <p:grpSpPr>
          <a:xfrm>
            <a:off x="3203053" y="4060415"/>
            <a:ext cx="544683" cy="511717"/>
            <a:chOff x="2952503" y="2605315"/>
            <a:chExt cx="544683" cy="511717"/>
          </a:xfrm>
        </p:grpSpPr>
        <p:sp>
          <p:nvSpPr>
            <p:cNvPr id="2431" name="Google Shape;2431;p57"/>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7"/>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7"/>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7"/>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7"/>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57"/>
          <p:cNvGrpSpPr/>
          <p:nvPr/>
        </p:nvGrpSpPr>
        <p:grpSpPr>
          <a:xfrm>
            <a:off x="3468417" y="1829752"/>
            <a:ext cx="486910" cy="247706"/>
            <a:chOff x="5099579" y="2618827"/>
            <a:chExt cx="486910" cy="247706"/>
          </a:xfrm>
        </p:grpSpPr>
        <p:sp>
          <p:nvSpPr>
            <p:cNvPr id="2437" name="Google Shape;2437;p57"/>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7"/>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7"/>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7"/>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1" name="Google Shape;2441;p57"/>
          <p:cNvGrpSpPr/>
          <p:nvPr/>
        </p:nvGrpSpPr>
        <p:grpSpPr>
          <a:xfrm>
            <a:off x="3353800" y="2909504"/>
            <a:ext cx="417521" cy="481485"/>
            <a:chOff x="5110362" y="1552354"/>
            <a:chExt cx="417521" cy="481485"/>
          </a:xfrm>
        </p:grpSpPr>
        <p:sp>
          <p:nvSpPr>
            <p:cNvPr id="2442" name="Google Shape;2442;p57"/>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7"/>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7"/>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7"/>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 name="Google Shape;2446;p57"/>
          <p:cNvGrpSpPr/>
          <p:nvPr/>
        </p:nvGrpSpPr>
        <p:grpSpPr>
          <a:xfrm>
            <a:off x="6404819" y="691300"/>
            <a:ext cx="482292" cy="376131"/>
            <a:chOff x="3198944" y="1721925"/>
            <a:chExt cx="482292" cy="376131"/>
          </a:xfrm>
        </p:grpSpPr>
        <p:sp>
          <p:nvSpPr>
            <p:cNvPr id="2447" name="Google Shape;2447;p57"/>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7"/>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7"/>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7"/>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 name="Google Shape;2451;p57"/>
          <p:cNvGrpSpPr/>
          <p:nvPr/>
        </p:nvGrpSpPr>
        <p:grpSpPr>
          <a:xfrm>
            <a:off x="8112180" y="1784799"/>
            <a:ext cx="258153" cy="337608"/>
            <a:chOff x="3969305" y="3447586"/>
            <a:chExt cx="258153" cy="337608"/>
          </a:xfrm>
        </p:grpSpPr>
        <p:sp>
          <p:nvSpPr>
            <p:cNvPr id="2452" name="Google Shape;2452;p57"/>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7"/>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7"/>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7"/>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6" name="Google Shape;2456;p57"/>
          <p:cNvSpPr/>
          <p:nvPr/>
        </p:nvSpPr>
        <p:spPr>
          <a:xfrm rot="-1960143">
            <a:off x="3214536" y="849435"/>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7" name="Google Shape;2457;p57"/>
          <p:cNvGrpSpPr/>
          <p:nvPr/>
        </p:nvGrpSpPr>
        <p:grpSpPr>
          <a:xfrm rot="10020864">
            <a:off x="774164" y="3390818"/>
            <a:ext cx="238217" cy="370812"/>
            <a:chOff x="4728538" y="1222988"/>
            <a:chExt cx="238224" cy="370822"/>
          </a:xfrm>
        </p:grpSpPr>
        <p:sp>
          <p:nvSpPr>
            <p:cNvPr id="2458" name="Google Shape;2458;p57"/>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7"/>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7"/>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57"/>
          <p:cNvGrpSpPr/>
          <p:nvPr/>
        </p:nvGrpSpPr>
        <p:grpSpPr>
          <a:xfrm>
            <a:off x="6959219" y="4196000"/>
            <a:ext cx="482292" cy="376131"/>
            <a:chOff x="3198944" y="1721925"/>
            <a:chExt cx="482292" cy="376131"/>
          </a:xfrm>
        </p:grpSpPr>
        <p:sp>
          <p:nvSpPr>
            <p:cNvPr id="2462" name="Google Shape;2462;p57"/>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7"/>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7"/>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7"/>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6" name="Google Shape;2466;p57"/>
          <p:cNvSpPr/>
          <p:nvPr/>
        </p:nvSpPr>
        <p:spPr>
          <a:xfrm rot="-1960143">
            <a:off x="7452911" y="193777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70" name="Shape 2470"/>
        <p:cNvGrpSpPr/>
        <p:nvPr/>
      </p:nvGrpSpPr>
      <p:grpSpPr>
        <a:xfrm>
          <a:off x="0" y="0"/>
          <a:ext cx="0" cy="0"/>
          <a:chOff x="0" y="0"/>
          <a:chExt cx="0" cy="0"/>
        </a:xfrm>
      </p:grpSpPr>
      <p:sp>
        <p:nvSpPr>
          <p:cNvPr id="2471" name="Google Shape;2471;p5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STRATEGY</a:t>
            </a:r>
            <a:endParaRPr>
              <a:solidFill>
                <a:schemeClr val="accent1"/>
              </a:solidFill>
            </a:endParaRPr>
          </a:p>
        </p:txBody>
      </p:sp>
      <p:sp>
        <p:nvSpPr>
          <p:cNvPr id="2472" name="Google Shape;2472;p58"/>
          <p:cNvSpPr txBox="1"/>
          <p:nvPr/>
        </p:nvSpPr>
        <p:spPr>
          <a:xfrm>
            <a:off x="3595350" y="1259450"/>
            <a:ext cx="1953300" cy="4932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MAIN GOAL</a:t>
            </a:r>
            <a:endParaRPr sz="2500">
              <a:solidFill>
                <a:schemeClr val="lt1"/>
              </a:solidFill>
              <a:latin typeface="Londrina Solid"/>
              <a:ea typeface="Londrina Solid"/>
              <a:cs typeface="Londrina Solid"/>
              <a:sym typeface="Londrina Solid"/>
            </a:endParaRPr>
          </a:p>
        </p:txBody>
      </p:sp>
      <p:sp>
        <p:nvSpPr>
          <p:cNvPr id="2473" name="Google Shape;2473;p58"/>
          <p:cNvSpPr txBox="1"/>
          <p:nvPr/>
        </p:nvSpPr>
        <p:spPr>
          <a:xfrm>
            <a:off x="3595350" y="2157800"/>
            <a:ext cx="1953300" cy="4932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KEY ACTION 2</a:t>
            </a:r>
            <a:endParaRPr sz="2500">
              <a:solidFill>
                <a:schemeClr val="lt1"/>
              </a:solidFill>
              <a:latin typeface="Londrina Solid"/>
              <a:ea typeface="Londrina Solid"/>
              <a:cs typeface="Londrina Solid"/>
              <a:sym typeface="Londrina Solid"/>
            </a:endParaRPr>
          </a:p>
        </p:txBody>
      </p:sp>
      <p:sp>
        <p:nvSpPr>
          <p:cNvPr id="2474" name="Google Shape;2474;p58"/>
          <p:cNvSpPr txBox="1"/>
          <p:nvPr/>
        </p:nvSpPr>
        <p:spPr>
          <a:xfrm>
            <a:off x="1111675" y="2157800"/>
            <a:ext cx="1953300" cy="4932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KEY ACTION 1</a:t>
            </a:r>
            <a:endParaRPr sz="2500">
              <a:solidFill>
                <a:schemeClr val="lt1"/>
              </a:solidFill>
              <a:latin typeface="Londrina Solid"/>
              <a:ea typeface="Londrina Solid"/>
              <a:cs typeface="Londrina Solid"/>
              <a:sym typeface="Londrina Solid"/>
            </a:endParaRPr>
          </a:p>
        </p:txBody>
      </p:sp>
      <p:sp>
        <p:nvSpPr>
          <p:cNvPr id="2475" name="Google Shape;2475;p58"/>
          <p:cNvSpPr txBox="1"/>
          <p:nvPr/>
        </p:nvSpPr>
        <p:spPr>
          <a:xfrm>
            <a:off x="6079025" y="2157800"/>
            <a:ext cx="1953300" cy="4932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KEY ACTION 3</a:t>
            </a:r>
            <a:endParaRPr sz="2500">
              <a:solidFill>
                <a:schemeClr val="lt1"/>
              </a:solidFill>
              <a:latin typeface="Londrina Solid"/>
              <a:ea typeface="Londrina Solid"/>
              <a:cs typeface="Londrina Solid"/>
              <a:sym typeface="Londrina Solid"/>
            </a:endParaRPr>
          </a:p>
        </p:txBody>
      </p:sp>
      <p:sp>
        <p:nvSpPr>
          <p:cNvPr id="2476" name="Google Shape;2476;p58"/>
          <p:cNvSpPr txBox="1"/>
          <p:nvPr/>
        </p:nvSpPr>
        <p:spPr>
          <a:xfrm>
            <a:off x="3595350" y="2739025"/>
            <a:ext cx="1953300" cy="49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Saturn is a gas giant with several rings</a:t>
            </a:r>
            <a:endParaRPr>
              <a:solidFill>
                <a:schemeClr val="lt1"/>
              </a:solidFill>
              <a:latin typeface="Mulish"/>
              <a:ea typeface="Mulish"/>
              <a:cs typeface="Mulish"/>
              <a:sym typeface="Mulish"/>
            </a:endParaRPr>
          </a:p>
        </p:txBody>
      </p:sp>
      <p:sp>
        <p:nvSpPr>
          <p:cNvPr id="2477" name="Google Shape;2477;p58"/>
          <p:cNvSpPr txBox="1"/>
          <p:nvPr/>
        </p:nvSpPr>
        <p:spPr>
          <a:xfrm>
            <a:off x="1111675" y="2739025"/>
            <a:ext cx="1953300" cy="49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Neptune is far away from Earth</a:t>
            </a:r>
            <a:endParaRPr>
              <a:solidFill>
                <a:schemeClr val="lt1"/>
              </a:solidFill>
              <a:latin typeface="Mulish"/>
              <a:ea typeface="Mulish"/>
              <a:cs typeface="Mulish"/>
              <a:sym typeface="Mulish"/>
            </a:endParaRPr>
          </a:p>
        </p:txBody>
      </p:sp>
      <p:sp>
        <p:nvSpPr>
          <p:cNvPr id="2478" name="Google Shape;2478;p58"/>
          <p:cNvSpPr txBox="1"/>
          <p:nvPr/>
        </p:nvSpPr>
        <p:spPr>
          <a:xfrm>
            <a:off x="6079025" y="2739025"/>
            <a:ext cx="1953300" cy="49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Venus is the second planet from the Sun</a:t>
            </a:r>
            <a:endParaRPr>
              <a:solidFill>
                <a:schemeClr val="lt1"/>
              </a:solidFill>
              <a:latin typeface="Mulish"/>
              <a:ea typeface="Mulish"/>
              <a:cs typeface="Mulish"/>
              <a:sym typeface="Mulish"/>
            </a:endParaRPr>
          </a:p>
        </p:txBody>
      </p:sp>
      <p:sp>
        <p:nvSpPr>
          <p:cNvPr id="2479" name="Google Shape;2479;p58"/>
          <p:cNvSpPr txBox="1"/>
          <p:nvPr/>
        </p:nvSpPr>
        <p:spPr>
          <a:xfrm>
            <a:off x="3595350" y="3672650"/>
            <a:ext cx="1953300" cy="4932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SATURN</a:t>
            </a:r>
            <a:endParaRPr sz="2500">
              <a:solidFill>
                <a:schemeClr val="lt1"/>
              </a:solidFill>
              <a:latin typeface="Londrina Solid"/>
              <a:ea typeface="Londrina Solid"/>
              <a:cs typeface="Londrina Solid"/>
              <a:sym typeface="Londrina Solid"/>
            </a:endParaRPr>
          </a:p>
        </p:txBody>
      </p:sp>
      <p:sp>
        <p:nvSpPr>
          <p:cNvPr id="2480" name="Google Shape;2480;p58"/>
          <p:cNvSpPr txBox="1"/>
          <p:nvPr/>
        </p:nvSpPr>
        <p:spPr>
          <a:xfrm>
            <a:off x="1111675" y="3672650"/>
            <a:ext cx="1953300" cy="4932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NEPTUNE</a:t>
            </a:r>
            <a:endParaRPr sz="2500">
              <a:solidFill>
                <a:schemeClr val="lt1"/>
              </a:solidFill>
              <a:latin typeface="Londrina Solid"/>
              <a:ea typeface="Londrina Solid"/>
              <a:cs typeface="Londrina Solid"/>
              <a:sym typeface="Londrina Solid"/>
            </a:endParaRPr>
          </a:p>
        </p:txBody>
      </p:sp>
      <p:sp>
        <p:nvSpPr>
          <p:cNvPr id="2481" name="Google Shape;2481;p58"/>
          <p:cNvSpPr txBox="1"/>
          <p:nvPr/>
        </p:nvSpPr>
        <p:spPr>
          <a:xfrm>
            <a:off x="6079025" y="3672650"/>
            <a:ext cx="1953300" cy="493200"/>
          </a:xfrm>
          <a:prstGeom prst="rect">
            <a:avLst/>
          </a:prstGeom>
          <a:noFill/>
          <a:ln cap="rnd"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VENUS</a:t>
            </a:r>
            <a:endParaRPr sz="2500">
              <a:solidFill>
                <a:schemeClr val="lt1"/>
              </a:solidFill>
              <a:latin typeface="Londrina Solid"/>
              <a:ea typeface="Londrina Solid"/>
              <a:cs typeface="Londrina Solid"/>
              <a:sym typeface="Londrina Solid"/>
            </a:endParaRPr>
          </a:p>
        </p:txBody>
      </p:sp>
      <p:cxnSp>
        <p:nvCxnSpPr>
          <p:cNvPr id="2482" name="Google Shape;2482;p58"/>
          <p:cNvCxnSpPr>
            <a:stCxn id="2472" idx="2"/>
            <a:endCxn id="2473" idx="0"/>
          </p:cNvCxnSpPr>
          <p:nvPr/>
        </p:nvCxnSpPr>
        <p:spPr>
          <a:xfrm>
            <a:off x="4572000" y="1752650"/>
            <a:ext cx="0" cy="405300"/>
          </a:xfrm>
          <a:prstGeom prst="straightConnector1">
            <a:avLst/>
          </a:prstGeom>
          <a:noFill/>
          <a:ln cap="flat" cmpd="sng" w="19050">
            <a:solidFill>
              <a:schemeClr val="lt1"/>
            </a:solidFill>
            <a:prstDash val="solid"/>
            <a:round/>
            <a:headEnd len="med" w="med" type="none"/>
            <a:tailEnd len="med" w="med" type="none"/>
          </a:ln>
        </p:spPr>
      </p:cxnSp>
      <p:cxnSp>
        <p:nvCxnSpPr>
          <p:cNvPr id="2483" name="Google Shape;2483;p58"/>
          <p:cNvCxnSpPr>
            <a:stCxn id="2473" idx="1"/>
            <a:endCxn id="2474" idx="3"/>
          </p:cNvCxnSpPr>
          <p:nvPr/>
        </p:nvCxnSpPr>
        <p:spPr>
          <a:xfrm rot="10800000">
            <a:off x="3064950" y="2404400"/>
            <a:ext cx="530400" cy="0"/>
          </a:xfrm>
          <a:prstGeom prst="straightConnector1">
            <a:avLst/>
          </a:prstGeom>
          <a:noFill/>
          <a:ln cap="flat" cmpd="sng" w="19050">
            <a:solidFill>
              <a:schemeClr val="lt1"/>
            </a:solidFill>
            <a:prstDash val="solid"/>
            <a:round/>
            <a:headEnd len="med" w="med" type="none"/>
            <a:tailEnd len="med" w="med" type="none"/>
          </a:ln>
        </p:spPr>
      </p:cxnSp>
      <p:cxnSp>
        <p:nvCxnSpPr>
          <p:cNvPr id="2484" name="Google Shape;2484;p58"/>
          <p:cNvCxnSpPr>
            <a:stCxn id="2473" idx="3"/>
            <a:endCxn id="2475" idx="1"/>
          </p:cNvCxnSpPr>
          <p:nvPr/>
        </p:nvCxnSpPr>
        <p:spPr>
          <a:xfrm>
            <a:off x="5548650" y="2404400"/>
            <a:ext cx="530400" cy="0"/>
          </a:xfrm>
          <a:prstGeom prst="straightConnector1">
            <a:avLst/>
          </a:prstGeom>
          <a:noFill/>
          <a:ln cap="flat" cmpd="sng" w="19050">
            <a:solidFill>
              <a:schemeClr val="lt1"/>
            </a:solidFill>
            <a:prstDash val="solid"/>
            <a:round/>
            <a:headEnd len="med" w="med" type="none"/>
            <a:tailEnd len="med" w="med" type="none"/>
          </a:ln>
        </p:spPr>
      </p:cxnSp>
      <p:cxnSp>
        <p:nvCxnSpPr>
          <p:cNvPr id="2485" name="Google Shape;2485;p58"/>
          <p:cNvCxnSpPr>
            <a:stCxn id="2477" idx="2"/>
            <a:endCxn id="2480" idx="0"/>
          </p:cNvCxnSpPr>
          <p:nvPr/>
        </p:nvCxnSpPr>
        <p:spPr>
          <a:xfrm>
            <a:off x="2088325" y="3232225"/>
            <a:ext cx="0" cy="440400"/>
          </a:xfrm>
          <a:prstGeom prst="straightConnector1">
            <a:avLst/>
          </a:prstGeom>
          <a:noFill/>
          <a:ln cap="flat" cmpd="sng" w="19050">
            <a:solidFill>
              <a:schemeClr val="lt1"/>
            </a:solidFill>
            <a:prstDash val="solid"/>
            <a:round/>
            <a:headEnd len="med" w="med" type="none"/>
            <a:tailEnd len="med" w="med" type="none"/>
          </a:ln>
        </p:spPr>
      </p:cxnSp>
      <p:cxnSp>
        <p:nvCxnSpPr>
          <p:cNvPr id="2486" name="Google Shape;2486;p58"/>
          <p:cNvCxnSpPr>
            <a:stCxn id="2476" idx="2"/>
            <a:endCxn id="2479" idx="0"/>
          </p:cNvCxnSpPr>
          <p:nvPr/>
        </p:nvCxnSpPr>
        <p:spPr>
          <a:xfrm>
            <a:off x="4572000" y="3232225"/>
            <a:ext cx="0" cy="440400"/>
          </a:xfrm>
          <a:prstGeom prst="straightConnector1">
            <a:avLst/>
          </a:prstGeom>
          <a:noFill/>
          <a:ln cap="flat" cmpd="sng" w="19050">
            <a:solidFill>
              <a:schemeClr val="lt1"/>
            </a:solidFill>
            <a:prstDash val="solid"/>
            <a:round/>
            <a:headEnd len="med" w="med" type="none"/>
            <a:tailEnd len="med" w="med" type="none"/>
          </a:ln>
        </p:spPr>
      </p:cxnSp>
      <p:cxnSp>
        <p:nvCxnSpPr>
          <p:cNvPr id="2487" name="Google Shape;2487;p58"/>
          <p:cNvCxnSpPr>
            <a:stCxn id="2478" idx="2"/>
            <a:endCxn id="2481" idx="0"/>
          </p:cNvCxnSpPr>
          <p:nvPr/>
        </p:nvCxnSpPr>
        <p:spPr>
          <a:xfrm>
            <a:off x="7055675" y="3232225"/>
            <a:ext cx="0" cy="440400"/>
          </a:xfrm>
          <a:prstGeom prst="straightConnector1">
            <a:avLst/>
          </a:prstGeom>
          <a:noFill/>
          <a:ln cap="flat" cmpd="sng" w="19050">
            <a:solidFill>
              <a:schemeClr val="lt1"/>
            </a:solidFill>
            <a:prstDash val="solid"/>
            <a:round/>
            <a:headEnd len="med" w="med" type="none"/>
            <a:tailEnd len="med" w="med" type="none"/>
          </a:ln>
        </p:spPr>
      </p:cxnSp>
      <p:grpSp>
        <p:nvGrpSpPr>
          <p:cNvPr id="2488" name="Google Shape;2488;p58"/>
          <p:cNvGrpSpPr/>
          <p:nvPr/>
        </p:nvGrpSpPr>
        <p:grpSpPr>
          <a:xfrm>
            <a:off x="3144306" y="3070834"/>
            <a:ext cx="192250" cy="401583"/>
            <a:chOff x="4132056" y="1252046"/>
            <a:chExt cx="192250" cy="401583"/>
          </a:xfrm>
        </p:grpSpPr>
        <p:sp>
          <p:nvSpPr>
            <p:cNvPr id="2489" name="Google Shape;2489;p58"/>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8"/>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1" name="Google Shape;2491;p58"/>
          <p:cNvSpPr/>
          <p:nvPr/>
        </p:nvSpPr>
        <p:spPr>
          <a:xfrm rot="-1960143">
            <a:off x="6898848" y="1719960"/>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8"/>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8"/>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4" name="Google Shape;2494;p58"/>
          <p:cNvGrpSpPr/>
          <p:nvPr/>
        </p:nvGrpSpPr>
        <p:grpSpPr>
          <a:xfrm>
            <a:off x="6401938" y="975950"/>
            <a:ext cx="238224" cy="370822"/>
            <a:chOff x="4728538" y="1222988"/>
            <a:chExt cx="238224" cy="370822"/>
          </a:xfrm>
        </p:grpSpPr>
        <p:sp>
          <p:nvSpPr>
            <p:cNvPr id="2495" name="Google Shape;2495;p58"/>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8"/>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8"/>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8" name="Google Shape;2498;p58"/>
          <p:cNvGrpSpPr/>
          <p:nvPr/>
        </p:nvGrpSpPr>
        <p:grpSpPr>
          <a:xfrm rot="2002717">
            <a:off x="2544106" y="1424613"/>
            <a:ext cx="576742" cy="568031"/>
            <a:chOff x="4151832" y="2079765"/>
            <a:chExt cx="576709" cy="567999"/>
          </a:xfrm>
        </p:grpSpPr>
        <p:sp>
          <p:nvSpPr>
            <p:cNvPr id="2499" name="Google Shape;2499;p58"/>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8"/>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8"/>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2" name="Google Shape;2502;p58"/>
          <p:cNvGrpSpPr/>
          <p:nvPr/>
        </p:nvGrpSpPr>
        <p:grpSpPr>
          <a:xfrm>
            <a:off x="910478" y="1331902"/>
            <a:ext cx="544683" cy="511717"/>
            <a:chOff x="2952503" y="2605315"/>
            <a:chExt cx="544683" cy="511717"/>
          </a:xfrm>
        </p:grpSpPr>
        <p:sp>
          <p:nvSpPr>
            <p:cNvPr id="2503" name="Google Shape;2503;p58"/>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8"/>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8"/>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8"/>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8"/>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8" name="Google Shape;2508;p58"/>
          <p:cNvGrpSpPr/>
          <p:nvPr/>
        </p:nvGrpSpPr>
        <p:grpSpPr>
          <a:xfrm>
            <a:off x="5570379" y="3232227"/>
            <a:ext cx="486910" cy="247706"/>
            <a:chOff x="5099579" y="2618827"/>
            <a:chExt cx="486910" cy="247706"/>
          </a:xfrm>
        </p:grpSpPr>
        <p:sp>
          <p:nvSpPr>
            <p:cNvPr id="2509" name="Google Shape;2509;p58"/>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8"/>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8"/>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8"/>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58"/>
          <p:cNvGrpSpPr/>
          <p:nvPr/>
        </p:nvGrpSpPr>
        <p:grpSpPr>
          <a:xfrm>
            <a:off x="7567612" y="1065167"/>
            <a:ext cx="417521" cy="481485"/>
            <a:chOff x="5110362" y="1552354"/>
            <a:chExt cx="417521" cy="481485"/>
          </a:xfrm>
        </p:grpSpPr>
        <p:sp>
          <p:nvSpPr>
            <p:cNvPr id="2514" name="Google Shape;2514;p58"/>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8"/>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8"/>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8"/>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58"/>
          <p:cNvGrpSpPr/>
          <p:nvPr/>
        </p:nvGrpSpPr>
        <p:grpSpPr>
          <a:xfrm>
            <a:off x="1953144" y="883325"/>
            <a:ext cx="482292" cy="376131"/>
            <a:chOff x="3198944" y="1721925"/>
            <a:chExt cx="482292" cy="376131"/>
          </a:xfrm>
        </p:grpSpPr>
        <p:sp>
          <p:nvSpPr>
            <p:cNvPr id="2519" name="Google Shape;2519;p58"/>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8"/>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8"/>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8"/>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3" name="Google Shape;2523;p58"/>
          <p:cNvGrpSpPr/>
          <p:nvPr/>
        </p:nvGrpSpPr>
        <p:grpSpPr>
          <a:xfrm>
            <a:off x="8129080" y="3232236"/>
            <a:ext cx="258153" cy="337608"/>
            <a:chOff x="3969305" y="3447586"/>
            <a:chExt cx="258153" cy="337608"/>
          </a:xfrm>
        </p:grpSpPr>
        <p:sp>
          <p:nvSpPr>
            <p:cNvPr id="2524" name="Google Shape;2524;p58"/>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8"/>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8"/>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8"/>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8" name="Google Shape;2528;p58"/>
          <p:cNvSpPr/>
          <p:nvPr/>
        </p:nvSpPr>
        <p:spPr>
          <a:xfrm rot="-1960143">
            <a:off x="839198" y="33261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32"/>
          <p:cNvSpPr txBox="1"/>
          <p:nvPr>
            <p:ph type="title"/>
          </p:nvPr>
        </p:nvSpPr>
        <p:spPr>
          <a:xfrm>
            <a:off x="643273" y="1685051"/>
            <a:ext cx="1817100" cy="41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Kasir</a:t>
            </a:r>
            <a:endParaRPr/>
          </a:p>
        </p:txBody>
      </p:sp>
      <p:sp>
        <p:nvSpPr>
          <p:cNvPr id="439" name="Google Shape;439;p32"/>
          <p:cNvSpPr txBox="1"/>
          <p:nvPr>
            <p:ph idx="1" type="subTitle"/>
          </p:nvPr>
        </p:nvSpPr>
        <p:spPr>
          <a:xfrm>
            <a:off x="587638" y="2011013"/>
            <a:ext cx="2002200" cy="524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Mengelola transaksi pembayaran</a:t>
            </a:r>
            <a:endParaRPr/>
          </a:p>
        </p:txBody>
      </p:sp>
      <p:sp>
        <p:nvSpPr>
          <p:cNvPr id="440" name="Google Shape;440;p32"/>
          <p:cNvSpPr txBox="1"/>
          <p:nvPr>
            <p:ph idx="8"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Stakeholders</a:t>
            </a:r>
            <a:endParaRPr/>
          </a:p>
        </p:txBody>
      </p:sp>
      <p:sp>
        <p:nvSpPr>
          <p:cNvPr id="441" name="Google Shape;441;p32"/>
          <p:cNvSpPr txBox="1"/>
          <p:nvPr>
            <p:ph idx="4" type="title"/>
          </p:nvPr>
        </p:nvSpPr>
        <p:spPr>
          <a:xfrm>
            <a:off x="643273" y="3149749"/>
            <a:ext cx="1817100" cy="41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Pelayan</a:t>
            </a:r>
            <a:endParaRPr/>
          </a:p>
        </p:txBody>
      </p:sp>
      <p:sp>
        <p:nvSpPr>
          <p:cNvPr id="442" name="Google Shape;442;p32"/>
          <p:cNvSpPr txBox="1"/>
          <p:nvPr>
            <p:ph idx="5" type="subTitle"/>
          </p:nvPr>
        </p:nvSpPr>
        <p:spPr>
          <a:xfrm>
            <a:off x="643350" y="3478874"/>
            <a:ext cx="18171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Menerima pesanan dari pelanggan</a:t>
            </a:r>
            <a:endParaRPr/>
          </a:p>
        </p:txBody>
      </p:sp>
      <p:cxnSp>
        <p:nvCxnSpPr>
          <p:cNvPr id="443" name="Google Shape;443;p32"/>
          <p:cNvCxnSpPr/>
          <p:nvPr/>
        </p:nvCxnSpPr>
        <p:spPr>
          <a:xfrm>
            <a:off x="3101737" y="1381942"/>
            <a:ext cx="0" cy="2379600"/>
          </a:xfrm>
          <a:prstGeom prst="straightConnector1">
            <a:avLst/>
          </a:prstGeom>
          <a:noFill/>
          <a:ln cap="rnd" cmpd="sng" w="38100">
            <a:solidFill>
              <a:schemeClr val="lt1"/>
            </a:solidFill>
            <a:prstDash val="dot"/>
            <a:round/>
            <a:headEnd len="med" w="med" type="none"/>
            <a:tailEnd len="med" w="med" type="none"/>
          </a:ln>
        </p:spPr>
      </p:cxnSp>
      <p:grpSp>
        <p:nvGrpSpPr>
          <p:cNvPr id="444" name="Google Shape;444;p32"/>
          <p:cNvGrpSpPr/>
          <p:nvPr/>
        </p:nvGrpSpPr>
        <p:grpSpPr>
          <a:xfrm>
            <a:off x="7084394" y="799646"/>
            <a:ext cx="192250" cy="401583"/>
            <a:chOff x="4132056" y="1252046"/>
            <a:chExt cx="192250" cy="401583"/>
          </a:xfrm>
        </p:grpSpPr>
        <p:sp>
          <p:nvSpPr>
            <p:cNvPr id="445" name="Google Shape;445;p32"/>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2"/>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 name="Google Shape;447;p32"/>
          <p:cNvSpPr/>
          <p:nvPr/>
        </p:nvSpPr>
        <p:spPr>
          <a:xfrm rot="-1864694">
            <a:off x="3603926" y="1479815"/>
            <a:ext cx="49711" cy="48444"/>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2"/>
          <p:cNvSpPr/>
          <p:nvPr/>
        </p:nvSpPr>
        <p:spPr>
          <a:xfrm rot="-1864694">
            <a:off x="3519555" y="2190786"/>
            <a:ext cx="11103" cy="7377"/>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2"/>
          <p:cNvSpPr/>
          <p:nvPr/>
        </p:nvSpPr>
        <p:spPr>
          <a:xfrm rot="-1864694">
            <a:off x="4120031" y="2841904"/>
            <a:ext cx="10188" cy="9959"/>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32"/>
          <p:cNvGrpSpPr/>
          <p:nvPr/>
        </p:nvGrpSpPr>
        <p:grpSpPr>
          <a:xfrm>
            <a:off x="3663639" y="2614918"/>
            <a:ext cx="201299" cy="294544"/>
            <a:chOff x="4728538" y="1222988"/>
            <a:chExt cx="238224" cy="370822"/>
          </a:xfrm>
        </p:grpSpPr>
        <p:sp>
          <p:nvSpPr>
            <p:cNvPr id="451" name="Google Shape;451;p32"/>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2"/>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2"/>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32"/>
          <p:cNvGrpSpPr/>
          <p:nvPr/>
        </p:nvGrpSpPr>
        <p:grpSpPr>
          <a:xfrm rot="2593559">
            <a:off x="4910493" y="3783857"/>
            <a:ext cx="472902" cy="465760"/>
            <a:chOff x="4151832" y="2079765"/>
            <a:chExt cx="576709" cy="567999"/>
          </a:xfrm>
        </p:grpSpPr>
        <p:sp>
          <p:nvSpPr>
            <p:cNvPr id="455" name="Google Shape;455;p32"/>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2"/>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2"/>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32"/>
          <p:cNvGrpSpPr/>
          <p:nvPr/>
        </p:nvGrpSpPr>
        <p:grpSpPr>
          <a:xfrm>
            <a:off x="6340114" y="1571047"/>
            <a:ext cx="460257" cy="406457"/>
            <a:chOff x="2952503" y="2605315"/>
            <a:chExt cx="544683" cy="511717"/>
          </a:xfrm>
        </p:grpSpPr>
        <p:sp>
          <p:nvSpPr>
            <p:cNvPr id="459" name="Google Shape;459;p32"/>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2"/>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2"/>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2"/>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2"/>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32"/>
          <p:cNvGrpSpPr/>
          <p:nvPr/>
        </p:nvGrpSpPr>
        <p:grpSpPr>
          <a:xfrm>
            <a:off x="2404733" y="3798008"/>
            <a:ext cx="411439" cy="196753"/>
            <a:chOff x="5099579" y="2618827"/>
            <a:chExt cx="486910" cy="247706"/>
          </a:xfrm>
        </p:grpSpPr>
        <p:sp>
          <p:nvSpPr>
            <p:cNvPr id="465" name="Google Shape;465;p32"/>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2"/>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2"/>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2"/>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 name="Google Shape;469;p32"/>
          <p:cNvGrpSpPr/>
          <p:nvPr/>
        </p:nvGrpSpPr>
        <p:grpSpPr>
          <a:xfrm>
            <a:off x="5834932" y="2846782"/>
            <a:ext cx="352805" cy="382443"/>
            <a:chOff x="5110362" y="1552354"/>
            <a:chExt cx="417521" cy="481485"/>
          </a:xfrm>
        </p:grpSpPr>
        <p:sp>
          <p:nvSpPr>
            <p:cNvPr id="470" name="Google Shape;470;p32"/>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2"/>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2"/>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2"/>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32"/>
          <p:cNvGrpSpPr/>
          <p:nvPr/>
        </p:nvGrpSpPr>
        <p:grpSpPr>
          <a:xfrm>
            <a:off x="1146094" y="691200"/>
            <a:ext cx="482292" cy="376131"/>
            <a:chOff x="3198944" y="1721925"/>
            <a:chExt cx="482292" cy="376131"/>
          </a:xfrm>
        </p:grpSpPr>
        <p:sp>
          <p:nvSpPr>
            <p:cNvPr id="475" name="Google Shape;475;p32"/>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2"/>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2"/>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2"/>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32"/>
          <p:cNvGrpSpPr/>
          <p:nvPr/>
        </p:nvGrpSpPr>
        <p:grpSpPr>
          <a:xfrm>
            <a:off x="170614" y="2188724"/>
            <a:ext cx="218140" cy="268162"/>
            <a:chOff x="3969305" y="3447586"/>
            <a:chExt cx="258153" cy="337608"/>
          </a:xfrm>
        </p:grpSpPr>
        <p:sp>
          <p:nvSpPr>
            <p:cNvPr id="480" name="Google Shape;480;p32"/>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2"/>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2"/>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2"/>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 name="Google Shape;484;p32"/>
          <p:cNvSpPr txBox="1"/>
          <p:nvPr>
            <p:ph idx="2" type="title"/>
          </p:nvPr>
        </p:nvSpPr>
        <p:spPr>
          <a:xfrm>
            <a:off x="3669596" y="1719399"/>
            <a:ext cx="1817100" cy="41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Juru Masak</a:t>
            </a:r>
            <a:endParaRPr/>
          </a:p>
        </p:txBody>
      </p:sp>
      <p:sp>
        <p:nvSpPr>
          <p:cNvPr id="485" name="Google Shape;485;p32"/>
          <p:cNvSpPr txBox="1"/>
          <p:nvPr>
            <p:ph idx="3" type="subTitle"/>
          </p:nvPr>
        </p:nvSpPr>
        <p:spPr>
          <a:xfrm>
            <a:off x="3669596" y="2084302"/>
            <a:ext cx="1817100" cy="38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Pembuat pesanan</a:t>
            </a:r>
            <a:endParaRPr/>
          </a:p>
        </p:txBody>
      </p:sp>
      <p:sp>
        <p:nvSpPr>
          <p:cNvPr id="486" name="Google Shape;486;p32"/>
          <p:cNvSpPr txBox="1"/>
          <p:nvPr>
            <p:ph idx="6" type="title"/>
          </p:nvPr>
        </p:nvSpPr>
        <p:spPr>
          <a:xfrm>
            <a:off x="3669606" y="3078032"/>
            <a:ext cx="1817100" cy="41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Manajer</a:t>
            </a:r>
            <a:endParaRPr/>
          </a:p>
        </p:txBody>
      </p:sp>
      <p:sp>
        <p:nvSpPr>
          <p:cNvPr id="487" name="Google Shape;487;p32"/>
          <p:cNvSpPr txBox="1"/>
          <p:nvPr>
            <p:ph idx="7" type="subTitle"/>
          </p:nvPr>
        </p:nvSpPr>
        <p:spPr>
          <a:xfrm>
            <a:off x="3669606" y="3483360"/>
            <a:ext cx="1817100" cy="38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Pengelola stok bahan baku</a:t>
            </a:r>
            <a:endParaRPr/>
          </a:p>
        </p:txBody>
      </p:sp>
      <p:grpSp>
        <p:nvGrpSpPr>
          <p:cNvPr id="488" name="Google Shape;488;p32"/>
          <p:cNvGrpSpPr/>
          <p:nvPr/>
        </p:nvGrpSpPr>
        <p:grpSpPr>
          <a:xfrm>
            <a:off x="277081" y="3139566"/>
            <a:ext cx="201299" cy="294544"/>
            <a:chOff x="4728538" y="1222988"/>
            <a:chExt cx="238224" cy="370822"/>
          </a:xfrm>
        </p:grpSpPr>
        <p:sp>
          <p:nvSpPr>
            <p:cNvPr id="489" name="Google Shape;489;p32"/>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2"/>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2"/>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 name="Google Shape;492;p32"/>
          <p:cNvSpPr/>
          <p:nvPr/>
        </p:nvSpPr>
        <p:spPr>
          <a:xfrm rot="-1864694">
            <a:off x="2585682" y="2505757"/>
            <a:ext cx="49711" cy="48444"/>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2"/>
          <p:cNvSpPr txBox="1"/>
          <p:nvPr>
            <p:ph idx="2" type="title"/>
          </p:nvPr>
        </p:nvSpPr>
        <p:spPr>
          <a:xfrm>
            <a:off x="6566451" y="1713000"/>
            <a:ext cx="2002200" cy="419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Product Owner</a:t>
            </a:r>
            <a:endParaRPr/>
          </a:p>
        </p:txBody>
      </p:sp>
      <p:sp>
        <p:nvSpPr>
          <p:cNvPr id="494" name="Google Shape;494;p32"/>
          <p:cNvSpPr txBox="1"/>
          <p:nvPr>
            <p:ph idx="3" type="subTitle"/>
          </p:nvPr>
        </p:nvSpPr>
        <p:spPr>
          <a:xfrm>
            <a:off x="6683621" y="2139202"/>
            <a:ext cx="1817100" cy="38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Memantau restaurant</a:t>
            </a:r>
            <a:endParaRPr/>
          </a:p>
        </p:txBody>
      </p:sp>
      <p:cxnSp>
        <p:nvCxnSpPr>
          <p:cNvPr id="495" name="Google Shape;495;p32"/>
          <p:cNvCxnSpPr/>
          <p:nvPr/>
        </p:nvCxnSpPr>
        <p:spPr>
          <a:xfrm>
            <a:off x="6222087" y="1381942"/>
            <a:ext cx="0" cy="2379600"/>
          </a:xfrm>
          <a:prstGeom prst="straightConnector1">
            <a:avLst/>
          </a:prstGeom>
          <a:noFill/>
          <a:ln cap="rnd" cmpd="sng" w="38100">
            <a:solidFill>
              <a:schemeClr val="lt1"/>
            </a:solidFill>
            <a:prstDash val="dot"/>
            <a:round/>
            <a:headEnd len="med" w="med" type="none"/>
            <a:tailEnd len="med" w="med" type="none"/>
          </a:ln>
        </p:spPr>
      </p:cxnSp>
      <p:grpSp>
        <p:nvGrpSpPr>
          <p:cNvPr id="496" name="Google Shape;496;p32"/>
          <p:cNvGrpSpPr/>
          <p:nvPr/>
        </p:nvGrpSpPr>
        <p:grpSpPr>
          <a:xfrm>
            <a:off x="1408197" y="2797574"/>
            <a:ext cx="361090" cy="359303"/>
            <a:chOff x="-55225575" y="1903275"/>
            <a:chExt cx="318225" cy="316650"/>
          </a:xfrm>
        </p:grpSpPr>
        <p:sp>
          <p:nvSpPr>
            <p:cNvPr id="497" name="Google Shape;497;p32"/>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FFB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2"/>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FFB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2"/>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FFB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2"/>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FFB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2"/>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FFB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 name="Google Shape;502;p32"/>
          <p:cNvGrpSpPr/>
          <p:nvPr/>
        </p:nvGrpSpPr>
        <p:grpSpPr>
          <a:xfrm>
            <a:off x="1404985" y="1387705"/>
            <a:ext cx="362877" cy="361175"/>
            <a:chOff x="-55620175" y="2686900"/>
            <a:chExt cx="319800" cy="318300"/>
          </a:xfrm>
        </p:grpSpPr>
        <p:sp>
          <p:nvSpPr>
            <p:cNvPr id="503" name="Google Shape;503;p32"/>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2"/>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2"/>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2"/>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32"/>
          <p:cNvGrpSpPr/>
          <p:nvPr/>
        </p:nvGrpSpPr>
        <p:grpSpPr>
          <a:xfrm>
            <a:off x="4354763" y="1408906"/>
            <a:ext cx="317290" cy="359303"/>
            <a:chOff x="-57950750" y="2296300"/>
            <a:chExt cx="279625" cy="316650"/>
          </a:xfrm>
        </p:grpSpPr>
        <p:sp>
          <p:nvSpPr>
            <p:cNvPr id="508" name="Google Shape;508;p32"/>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2"/>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2"/>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2"/>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 name="Google Shape;512;p32"/>
          <p:cNvGrpSpPr/>
          <p:nvPr/>
        </p:nvGrpSpPr>
        <p:grpSpPr>
          <a:xfrm>
            <a:off x="7411201" y="1344799"/>
            <a:ext cx="361998" cy="361090"/>
            <a:chOff x="-54081175" y="1903275"/>
            <a:chExt cx="319025" cy="318225"/>
          </a:xfrm>
        </p:grpSpPr>
        <p:sp>
          <p:nvSpPr>
            <p:cNvPr id="513" name="Google Shape;513;p32"/>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2"/>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 name="Google Shape;515;p32"/>
          <p:cNvGrpSpPr/>
          <p:nvPr/>
        </p:nvGrpSpPr>
        <p:grpSpPr>
          <a:xfrm>
            <a:off x="4385289" y="2722457"/>
            <a:ext cx="361998" cy="361090"/>
            <a:chOff x="-57578225" y="1904075"/>
            <a:chExt cx="319025" cy="318225"/>
          </a:xfrm>
        </p:grpSpPr>
        <p:sp>
          <p:nvSpPr>
            <p:cNvPr id="516" name="Google Shape;516;p32"/>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2"/>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2"/>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2"/>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32" name="Shape 2532"/>
        <p:cNvGrpSpPr/>
        <p:nvPr/>
      </p:nvGrpSpPr>
      <p:grpSpPr>
        <a:xfrm>
          <a:off x="0" y="0"/>
          <a:ext cx="0" cy="0"/>
          <a:chOff x="0" y="0"/>
          <a:chExt cx="0" cy="0"/>
        </a:xfrm>
      </p:grpSpPr>
      <p:sp>
        <p:nvSpPr>
          <p:cNvPr id="2533" name="Google Shape;2533;p5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KEY ACTIONS</a:t>
            </a:r>
            <a:endParaRPr/>
          </a:p>
        </p:txBody>
      </p:sp>
      <p:graphicFrame>
        <p:nvGraphicFramePr>
          <p:cNvPr id="2534" name="Google Shape;2534;p59"/>
          <p:cNvGraphicFramePr/>
          <p:nvPr/>
        </p:nvGraphicFramePr>
        <p:xfrm>
          <a:off x="1172675" y="1839425"/>
          <a:ext cx="3000000" cy="3000000"/>
        </p:xfrm>
        <a:graphic>
          <a:graphicData uri="http://schemas.openxmlformats.org/drawingml/2006/table">
            <a:tbl>
              <a:tblPr>
                <a:noFill/>
                <a:tableStyleId>{A60E12C9-14EE-4081-97D2-B3A3873D2906}</a:tableStyleId>
              </a:tblPr>
              <a:tblGrid>
                <a:gridCol w="1369375"/>
                <a:gridCol w="1809750"/>
                <a:gridCol w="1809750"/>
                <a:gridCol w="1809750"/>
              </a:tblGrid>
              <a:tr h="381000">
                <a:tc>
                  <a:txBody>
                    <a:bodyPr/>
                    <a:lstStyle/>
                    <a:p>
                      <a:pPr indent="0" lvl="0" marL="0" rtl="0" algn="l">
                        <a:spcBef>
                          <a:spcPts val="0"/>
                        </a:spcBef>
                        <a:spcAft>
                          <a:spcPts val="0"/>
                        </a:spcAft>
                        <a:buNone/>
                      </a:pPr>
                      <a:r>
                        <a:t/>
                      </a:r>
                      <a:endParaRPr/>
                    </a:p>
                  </a:txBody>
                  <a:tcPr marT="91425" marB="91425" marR="91425" marL="91425">
                    <a:lnL cap="flat" cmpd="sng" w="19050">
                      <a:solidFill>
                        <a:schemeClr val="lt1">
                          <a:alpha val="0"/>
                        </a:schemeClr>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alpha val="0"/>
                        </a:schemeClr>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Q1</a:t>
                      </a:r>
                      <a:endParaRPr sz="2500">
                        <a:solidFill>
                          <a:schemeClr val="lt1"/>
                        </a:solidFill>
                        <a:latin typeface="Londrina Solid"/>
                        <a:ea typeface="Londrina Solid"/>
                        <a:cs typeface="Londrina Solid"/>
                        <a:sym typeface="Londrina Solid"/>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Q2</a:t>
                      </a:r>
                      <a:endParaRPr sz="2500">
                        <a:solidFill>
                          <a:schemeClr val="lt1"/>
                        </a:solidFill>
                        <a:latin typeface="Londrina Solid"/>
                        <a:ea typeface="Londrina Solid"/>
                        <a:cs typeface="Londrina Solid"/>
                        <a:sym typeface="Londrina Solid"/>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Q3</a:t>
                      </a:r>
                      <a:endParaRPr sz="2500">
                        <a:solidFill>
                          <a:schemeClr val="lt1"/>
                        </a:solidFill>
                        <a:latin typeface="Londrina Solid"/>
                        <a:ea typeface="Londrina Solid"/>
                        <a:cs typeface="Londrina Solid"/>
                        <a:sym typeface="Londrina Solid"/>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r>
              <a:tr h="381000">
                <a:tc>
                  <a:txBody>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ACTION 1</a:t>
                      </a:r>
                      <a:endParaRPr sz="2500">
                        <a:solidFill>
                          <a:schemeClr val="lt1"/>
                        </a:solidFill>
                        <a:latin typeface="Londrina Solid"/>
                        <a:ea typeface="Londrina Solid"/>
                        <a:cs typeface="Londrina Solid"/>
                        <a:sym typeface="Londrina Solid"/>
                      </a:endParaRPr>
                    </a:p>
                  </a:txBody>
                  <a:tcPr marT="91425" marB="91425" marR="91425" marL="91425" anchor="ctr">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ulish"/>
                          <a:ea typeface="Mulish"/>
                          <a:cs typeface="Mulish"/>
                          <a:sym typeface="Mulish"/>
                        </a:rPr>
                        <a:t>D</a:t>
                      </a:r>
                      <a:r>
                        <a:rPr lang="en">
                          <a:solidFill>
                            <a:schemeClr val="lt1"/>
                          </a:solidFill>
                          <a:latin typeface="Mulish"/>
                          <a:ea typeface="Mulish"/>
                          <a:cs typeface="Mulish"/>
                          <a:sym typeface="Mulish"/>
                        </a:rPr>
                        <a:t>escribe your items for the quarter</a:t>
                      </a:r>
                      <a:endParaRPr>
                        <a:solidFill>
                          <a:schemeClr val="lt1"/>
                        </a:solidFill>
                        <a:latin typeface="Mulish"/>
                        <a:ea typeface="Mulish"/>
                        <a:cs typeface="Mulish"/>
                        <a:sym typeface="Mulish"/>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ulish"/>
                          <a:ea typeface="Mulish"/>
                          <a:cs typeface="Mulish"/>
                          <a:sym typeface="Mulish"/>
                        </a:rPr>
                        <a:t>Describe your items for the quarter</a:t>
                      </a:r>
                      <a:endParaRPr>
                        <a:solidFill>
                          <a:schemeClr val="lt1"/>
                        </a:solidFill>
                        <a:latin typeface="Mulish"/>
                        <a:ea typeface="Mulish"/>
                        <a:cs typeface="Mulish"/>
                        <a:sym typeface="Mulish"/>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ulish"/>
                          <a:ea typeface="Mulish"/>
                          <a:cs typeface="Mulish"/>
                          <a:sym typeface="Mulish"/>
                        </a:rPr>
                        <a:t>Describe your items for the quarter</a:t>
                      </a:r>
                      <a:endParaRPr>
                        <a:solidFill>
                          <a:schemeClr val="lt1"/>
                        </a:solidFill>
                        <a:latin typeface="Mulish"/>
                        <a:ea typeface="Mulish"/>
                        <a:cs typeface="Mulish"/>
                        <a:sym typeface="Mulish"/>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r>
              <a:tr h="381000">
                <a:tc>
                  <a:txBody>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ACTION 2</a:t>
                      </a:r>
                      <a:endParaRPr sz="2500">
                        <a:solidFill>
                          <a:schemeClr val="lt1"/>
                        </a:solidFill>
                        <a:latin typeface="Londrina Solid"/>
                        <a:ea typeface="Londrina Solid"/>
                        <a:cs typeface="Londrina Solid"/>
                        <a:sym typeface="Londrina Solid"/>
                      </a:endParaRPr>
                    </a:p>
                  </a:txBody>
                  <a:tcPr marT="91425" marB="91425" marR="91425" marL="91425" anchor="ctr">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ulish"/>
                          <a:ea typeface="Mulish"/>
                          <a:cs typeface="Mulish"/>
                          <a:sym typeface="Mulish"/>
                        </a:rPr>
                        <a:t>Describe your items for the quarter</a:t>
                      </a:r>
                      <a:endParaRPr>
                        <a:solidFill>
                          <a:schemeClr val="lt1"/>
                        </a:solidFill>
                        <a:latin typeface="Mulish"/>
                        <a:ea typeface="Mulish"/>
                        <a:cs typeface="Mulish"/>
                        <a:sym typeface="Mulish"/>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ulish"/>
                          <a:ea typeface="Mulish"/>
                          <a:cs typeface="Mulish"/>
                          <a:sym typeface="Mulish"/>
                        </a:rPr>
                        <a:t>Describe your items for the quarter</a:t>
                      </a:r>
                      <a:endParaRPr>
                        <a:solidFill>
                          <a:schemeClr val="lt1"/>
                        </a:solidFill>
                        <a:latin typeface="Mulish"/>
                        <a:ea typeface="Mulish"/>
                        <a:cs typeface="Mulish"/>
                        <a:sym typeface="Mulish"/>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ulish"/>
                          <a:ea typeface="Mulish"/>
                          <a:cs typeface="Mulish"/>
                          <a:sym typeface="Mulish"/>
                        </a:rPr>
                        <a:t>Describe your items for the quarter</a:t>
                      </a:r>
                      <a:endParaRPr>
                        <a:solidFill>
                          <a:schemeClr val="lt1"/>
                        </a:solidFill>
                        <a:latin typeface="Mulish"/>
                        <a:ea typeface="Mulish"/>
                        <a:cs typeface="Mulish"/>
                        <a:sym typeface="Mulish"/>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r>
              <a:tr h="381000">
                <a:tc>
                  <a:txBody>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ACTION 3</a:t>
                      </a:r>
                      <a:endParaRPr sz="2500">
                        <a:solidFill>
                          <a:schemeClr val="lt1"/>
                        </a:solidFill>
                        <a:latin typeface="Londrina Solid"/>
                        <a:ea typeface="Londrina Solid"/>
                        <a:cs typeface="Londrina Solid"/>
                        <a:sym typeface="Londrina Solid"/>
                      </a:endParaRPr>
                    </a:p>
                  </a:txBody>
                  <a:tcPr marT="91425" marB="91425" marR="91425" marL="91425" anchor="ctr">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ulish"/>
                          <a:ea typeface="Mulish"/>
                          <a:cs typeface="Mulish"/>
                          <a:sym typeface="Mulish"/>
                        </a:rPr>
                        <a:t>Describe your items for the quarter</a:t>
                      </a:r>
                      <a:endParaRPr>
                        <a:solidFill>
                          <a:schemeClr val="lt1"/>
                        </a:solidFill>
                        <a:latin typeface="Mulish"/>
                        <a:ea typeface="Mulish"/>
                        <a:cs typeface="Mulish"/>
                        <a:sym typeface="Mulish"/>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ulish"/>
                          <a:ea typeface="Mulish"/>
                          <a:cs typeface="Mulish"/>
                          <a:sym typeface="Mulish"/>
                        </a:rPr>
                        <a:t>Describe your items for the quarter</a:t>
                      </a:r>
                      <a:endParaRPr>
                        <a:solidFill>
                          <a:schemeClr val="lt1"/>
                        </a:solidFill>
                        <a:latin typeface="Mulish"/>
                        <a:ea typeface="Mulish"/>
                        <a:cs typeface="Mulish"/>
                        <a:sym typeface="Mulish"/>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ulish"/>
                          <a:ea typeface="Mulish"/>
                          <a:cs typeface="Mulish"/>
                          <a:sym typeface="Mulish"/>
                        </a:rPr>
                        <a:t>Describe your items for the quarter</a:t>
                      </a:r>
                      <a:endParaRPr>
                        <a:solidFill>
                          <a:schemeClr val="lt1"/>
                        </a:solidFill>
                        <a:latin typeface="Mulish"/>
                        <a:ea typeface="Mulish"/>
                        <a:cs typeface="Mulish"/>
                        <a:sym typeface="Mulish"/>
                      </a:endParaRPr>
                    </a:p>
                  </a:txBody>
                  <a:tcPr marT="91425" marB="91425" marR="91425" marL="91425">
                    <a:lnL cap="flat" cmpd="sng" w="19050">
                      <a:solidFill>
                        <a:schemeClr val="lt1"/>
                      </a:solidFill>
                      <a:prstDash val="dot"/>
                      <a:round/>
                      <a:headEnd len="sm" w="sm" type="none"/>
                      <a:tailEnd len="sm" w="sm" type="none"/>
                    </a:lnL>
                    <a:lnR cap="flat" cmpd="sng" w="19050">
                      <a:solidFill>
                        <a:schemeClr val="lt1"/>
                      </a:solidFill>
                      <a:prstDash val="dot"/>
                      <a:round/>
                      <a:headEnd len="sm" w="sm" type="none"/>
                      <a:tailEnd len="sm" w="sm" type="none"/>
                    </a:lnR>
                    <a:lnT cap="flat" cmpd="sng" w="19050">
                      <a:solidFill>
                        <a:schemeClr val="lt1"/>
                      </a:solidFill>
                      <a:prstDash val="dot"/>
                      <a:round/>
                      <a:headEnd len="sm" w="sm" type="none"/>
                      <a:tailEnd len="sm" w="sm" type="none"/>
                    </a:lnT>
                    <a:lnB cap="flat" cmpd="sng" w="19050">
                      <a:solidFill>
                        <a:schemeClr val="lt1"/>
                      </a:solidFill>
                      <a:prstDash val="dot"/>
                      <a:round/>
                      <a:headEnd len="sm" w="sm" type="none"/>
                      <a:tailEnd len="sm" w="sm" type="none"/>
                    </a:lnB>
                  </a:tcPr>
                </a:tc>
              </a:tr>
            </a:tbl>
          </a:graphicData>
        </a:graphic>
      </p:graphicFrame>
      <p:sp>
        <p:nvSpPr>
          <p:cNvPr id="2535" name="Google Shape;2535;p59"/>
          <p:cNvSpPr/>
          <p:nvPr/>
        </p:nvSpPr>
        <p:spPr>
          <a:xfrm>
            <a:off x="3355625" y="1349523"/>
            <a:ext cx="232526" cy="319953"/>
          </a:xfrm>
          <a:custGeom>
            <a:rect b="b" l="l" r="r" t="t"/>
            <a:pathLst>
              <a:path extrusionOk="0" h="11473" w="8338">
                <a:moveTo>
                  <a:pt x="3824" y="1066"/>
                </a:moveTo>
                <a:lnTo>
                  <a:pt x="3824" y="2508"/>
                </a:lnTo>
                <a:lnTo>
                  <a:pt x="2069" y="2508"/>
                </a:lnTo>
                <a:cubicBezTo>
                  <a:pt x="2194" y="1662"/>
                  <a:pt x="2915" y="1066"/>
                  <a:pt x="3761" y="1066"/>
                </a:cubicBezTo>
                <a:close/>
                <a:moveTo>
                  <a:pt x="4576" y="1066"/>
                </a:moveTo>
                <a:cubicBezTo>
                  <a:pt x="5422" y="1066"/>
                  <a:pt x="6112" y="1662"/>
                  <a:pt x="6269" y="2508"/>
                </a:cubicBezTo>
                <a:lnTo>
                  <a:pt x="4482" y="2508"/>
                </a:lnTo>
                <a:lnTo>
                  <a:pt x="4482" y="1066"/>
                </a:lnTo>
                <a:close/>
                <a:moveTo>
                  <a:pt x="6300" y="3166"/>
                </a:moveTo>
                <a:lnTo>
                  <a:pt x="6300" y="3919"/>
                </a:lnTo>
                <a:cubicBezTo>
                  <a:pt x="5610" y="3887"/>
                  <a:pt x="4952" y="3731"/>
                  <a:pt x="4325" y="3480"/>
                </a:cubicBezTo>
                <a:lnTo>
                  <a:pt x="4169" y="3386"/>
                </a:lnTo>
                <a:lnTo>
                  <a:pt x="4012" y="3480"/>
                </a:lnTo>
                <a:cubicBezTo>
                  <a:pt x="3385" y="3762"/>
                  <a:pt x="2727" y="3887"/>
                  <a:pt x="2037" y="3919"/>
                </a:cubicBezTo>
                <a:lnTo>
                  <a:pt x="2037" y="3166"/>
                </a:lnTo>
                <a:close/>
                <a:moveTo>
                  <a:pt x="4200" y="4138"/>
                </a:moveTo>
                <a:cubicBezTo>
                  <a:pt x="4858" y="4389"/>
                  <a:pt x="5548" y="4545"/>
                  <a:pt x="6269" y="4577"/>
                </a:cubicBezTo>
                <a:cubicBezTo>
                  <a:pt x="6018" y="5392"/>
                  <a:pt x="5266" y="5987"/>
                  <a:pt x="4388" y="5987"/>
                </a:cubicBezTo>
                <a:lnTo>
                  <a:pt x="3949" y="5987"/>
                </a:lnTo>
                <a:cubicBezTo>
                  <a:pt x="3103" y="5987"/>
                  <a:pt x="2351" y="5392"/>
                  <a:pt x="2131" y="4577"/>
                </a:cubicBezTo>
                <a:cubicBezTo>
                  <a:pt x="2821" y="4545"/>
                  <a:pt x="3542" y="4389"/>
                  <a:pt x="4200" y="4138"/>
                </a:cubicBezTo>
                <a:close/>
                <a:moveTo>
                  <a:pt x="4607" y="6677"/>
                </a:moveTo>
                <a:lnTo>
                  <a:pt x="4607" y="7178"/>
                </a:lnTo>
                <a:cubicBezTo>
                  <a:pt x="4607" y="7445"/>
                  <a:pt x="4396" y="7578"/>
                  <a:pt x="4184" y="7578"/>
                </a:cubicBezTo>
                <a:cubicBezTo>
                  <a:pt x="3973" y="7578"/>
                  <a:pt x="3761" y="7445"/>
                  <a:pt x="3761" y="7178"/>
                </a:cubicBezTo>
                <a:lnTo>
                  <a:pt x="3761" y="6677"/>
                </a:lnTo>
                <a:close/>
                <a:moveTo>
                  <a:pt x="5796" y="7522"/>
                </a:moveTo>
                <a:cubicBezTo>
                  <a:pt x="6803" y="7522"/>
                  <a:pt x="7617" y="8295"/>
                  <a:pt x="7648" y="9309"/>
                </a:cubicBezTo>
                <a:lnTo>
                  <a:pt x="7648" y="10814"/>
                </a:lnTo>
                <a:lnTo>
                  <a:pt x="6676" y="10814"/>
                </a:lnTo>
                <a:lnTo>
                  <a:pt x="6676" y="9623"/>
                </a:lnTo>
                <a:lnTo>
                  <a:pt x="5986" y="9623"/>
                </a:lnTo>
                <a:lnTo>
                  <a:pt x="5986" y="10814"/>
                </a:lnTo>
                <a:lnTo>
                  <a:pt x="2351" y="10814"/>
                </a:lnTo>
                <a:lnTo>
                  <a:pt x="2351" y="9623"/>
                </a:lnTo>
                <a:lnTo>
                  <a:pt x="1693" y="9623"/>
                </a:lnTo>
                <a:lnTo>
                  <a:pt x="1693" y="10814"/>
                </a:lnTo>
                <a:lnTo>
                  <a:pt x="690" y="10814"/>
                </a:lnTo>
                <a:lnTo>
                  <a:pt x="690" y="9309"/>
                </a:lnTo>
                <a:cubicBezTo>
                  <a:pt x="720" y="8295"/>
                  <a:pt x="1565" y="7522"/>
                  <a:pt x="2543" y="7522"/>
                </a:cubicBezTo>
                <a:cubicBezTo>
                  <a:pt x="2563" y="7522"/>
                  <a:pt x="2582" y="7522"/>
                  <a:pt x="2601" y="7523"/>
                </a:cubicBezTo>
                <a:lnTo>
                  <a:pt x="3166" y="7523"/>
                </a:lnTo>
                <a:cubicBezTo>
                  <a:pt x="3338" y="7977"/>
                  <a:pt x="3753" y="8205"/>
                  <a:pt x="4173" y="8205"/>
                </a:cubicBezTo>
                <a:cubicBezTo>
                  <a:pt x="4592" y="8205"/>
                  <a:pt x="5015" y="7977"/>
                  <a:pt x="5203" y="7523"/>
                </a:cubicBezTo>
                <a:lnTo>
                  <a:pt x="5736" y="7523"/>
                </a:lnTo>
                <a:cubicBezTo>
                  <a:pt x="5756" y="7522"/>
                  <a:pt x="5776" y="7522"/>
                  <a:pt x="5796" y="7522"/>
                </a:cubicBezTo>
                <a:close/>
                <a:moveTo>
                  <a:pt x="3824" y="1"/>
                </a:moveTo>
                <a:lnTo>
                  <a:pt x="3824" y="377"/>
                </a:lnTo>
                <a:lnTo>
                  <a:pt x="3730" y="377"/>
                </a:lnTo>
                <a:cubicBezTo>
                  <a:pt x="2507" y="377"/>
                  <a:pt x="1504" y="1286"/>
                  <a:pt x="1348" y="2508"/>
                </a:cubicBezTo>
                <a:lnTo>
                  <a:pt x="1348" y="4075"/>
                </a:lnTo>
                <a:cubicBezTo>
                  <a:pt x="1348" y="5172"/>
                  <a:pt x="2037" y="6144"/>
                  <a:pt x="3072" y="6520"/>
                </a:cubicBezTo>
                <a:lnTo>
                  <a:pt x="3072" y="6833"/>
                </a:lnTo>
                <a:lnTo>
                  <a:pt x="2601" y="6833"/>
                </a:lnTo>
                <a:cubicBezTo>
                  <a:pt x="2582" y="6833"/>
                  <a:pt x="2562" y="6833"/>
                  <a:pt x="2543" y="6833"/>
                </a:cubicBezTo>
                <a:cubicBezTo>
                  <a:pt x="1159" y="6833"/>
                  <a:pt x="31" y="7919"/>
                  <a:pt x="0" y="9309"/>
                </a:cubicBezTo>
                <a:lnTo>
                  <a:pt x="0" y="11472"/>
                </a:lnTo>
                <a:lnTo>
                  <a:pt x="8337" y="11472"/>
                </a:lnTo>
                <a:lnTo>
                  <a:pt x="8337" y="9309"/>
                </a:lnTo>
                <a:cubicBezTo>
                  <a:pt x="8306" y="7919"/>
                  <a:pt x="7178" y="6833"/>
                  <a:pt x="5795" y="6833"/>
                </a:cubicBezTo>
                <a:cubicBezTo>
                  <a:pt x="5775" y="6833"/>
                  <a:pt x="5755" y="6833"/>
                  <a:pt x="5736" y="6833"/>
                </a:cubicBezTo>
                <a:lnTo>
                  <a:pt x="5266" y="6833"/>
                </a:lnTo>
                <a:lnTo>
                  <a:pt x="5266" y="6520"/>
                </a:lnTo>
                <a:cubicBezTo>
                  <a:pt x="6300" y="6144"/>
                  <a:pt x="6989" y="5172"/>
                  <a:pt x="6989" y="4075"/>
                </a:cubicBezTo>
                <a:lnTo>
                  <a:pt x="6989" y="3166"/>
                </a:lnTo>
                <a:lnTo>
                  <a:pt x="8306" y="3166"/>
                </a:lnTo>
                <a:lnTo>
                  <a:pt x="8306" y="2508"/>
                </a:lnTo>
                <a:lnTo>
                  <a:pt x="6989" y="2508"/>
                </a:lnTo>
                <a:cubicBezTo>
                  <a:pt x="6833" y="1286"/>
                  <a:pt x="5798" y="377"/>
                  <a:pt x="4576" y="377"/>
                </a:cubicBezTo>
                <a:lnTo>
                  <a:pt x="4482" y="377"/>
                </a:lnTo>
                <a:lnTo>
                  <a:pt x="4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6" name="Google Shape;2536;p59"/>
          <p:cNvGrpSpPr/>
          <p:nvPr/>
        </p:nvGrpSpPr>
        <p:grpSpPr>
          <a:xfrm>
            <a:off x="6904389" y="1349314"/>
            <a:ext cx="305061" cy="320372"/>
            <a:chOff x="6288800" y="1890975"/>
            <a:chExt cx="273475" cy="287200"/>
          </a:xfrm>
        </p:grpSpPr>
        <p:sp>
          <p:nvSpPr>
            <p:cNvPr id="2537" name="Google Shape;2537;p59"/>
            <p:cNvSpPr/>
            <p:nvPr/>
          </p:nvSpPr>
          <p:spPr>
            <a:xfrm>
              <a:off x="6356175" y="2064925"/>
              <a:ext cx="138725" cy="16475"/>
            </a:xfrm>
            <a:custGeom>
              <a:rect b="b" l="l" r="r" t="t"/>
              <a:pathLst>
                <a:path extrusionOk="0" h="659" w="5549">
                  <a:moveTo>
                    <a:pt x="1" y="0"/>
                  </a:moveTo>
                  <a:lnTo>
                    <a:pt x="1" y="658"/>
                  </a:lnTo>
                  <a:lnTo>
                    <a:pt x="5548" y="658"/>
                  </a:lnTo>
                  <a:lnTo>
                    <a:pt x="554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9"/>
            <p:cNvSpPr/>
            <p:nvPr/>
          </p:nvSpPr>
          <p:spPr>
            <a:xfrm>
              <a:off x="6288800" y="1890975"/>
              <a:ext cx="273475" cy="287200"/>
            </a:xfrm>
            <a:custGeom>
              <a:rect b="b" l="l" r="r" t="t"/>
              <a:pathLst>
                <a:path extrusionOk="0" h="11488" w="10939">
                  <a:moveTo>
                    <a:pt x="5172" y="658"/>
                  </a:moveTo>
                  <a:lnTo>
                    <a:pt x="5172" y="1411"/>
                  </a:lnTo>
                  <a:cubicBezTo>
                    <a:pt x="4952" y="1348"/>
                    <a:pt x="4702" y="1348"/>
                    <a:pt x="4451" y="1348"/>
                  </a:cubicBezTo>
                  <a:cubicBezTo>
                    <a:pt x="4404" y="1332"/>
                    <a:pt x="4349" y="1324"/>
                    <a:pt x="4290" y="1324"/>
                  </a:cubicBezTo>
                  <a:cubicBezTo>
                    <a:pt x="4231" y="1324"/>
                    <a:pt x="4169" y="1332"/>
                    <a:pt x="4106" y="1348"/>
                  </a:cubicBezTo>
                  <a:lnTo>
                    <a:pt x="4106" y="658"/>
                  </a:lnTo>
                  <a:close/>
                  <a:moveTo>
                    <a:pt x="8651" y="658"/>
                  </a:moveTo>
                  <a:lnTo>
                    <a:pt x="8651" y="1348"/>
                  </a:lnTo>
                  <a:lnTo>
                    <a:pt x="8557" y="1348"/>
                  </a:lnTo>
                  <a:cubicBezTo>
                    <a:pt x="8498" y="1342"/>
                    <a:pt x="8439" y="1340"/>
                    <a:pt x="8382" y="1340"/>
                  </a:cubicBezTo>
                  <a:cubicBezTo>
                    <a:pt x="8104" y="1340"/>
                    <a:pt x="7845" y="1401"/>
                    <a:pt x="7585" y="1505"/>
                  </a:cubicBezTo>
                  <a:lnTo>
                    <a:pt x="7585" y="658"/>
                  </a:lnTo>
                  <a:close/>
                  <a:moveTo>
                    <a:pt x="1724" y="658"/>
                  </a:moveTo>
                  <a:lnTo>
                    <a:pt x="1724" y="1661"/>
                  </a:lnTo>
                  <a:lnTo>
                    <a:pt x="1536" y="1599"/>
                  </a:lnTo>
                  <a:cubicBezTo>
                    <a:pt x="1254" y="1473"/>
                    <a:pt x="1003" y="1379"/>
                    <a:pt x="690" y="1348"/>
                  </a:cubicBezTo>
                  <a:lnTo>
                    <a:pt x="690" y="658"/>
                  </a:lnTo>
                  <a:close/>
                  <a:moveTo>
                    <a:pt x="10249" y="658"/>
                  </a:moveTo>
                  <a:lnTo>
                    <a:pt x="10249" y="1755"/>
                  </a:lnTo>
                  <a:cubicBezTo>
                    <a:pt x="10061" y="1724"/>
                    <a:pt x="9873" y="1661"/>
                    <a:pt x="9685" y="1599"/>
                  </a:cubicBezTo>
                  <a:cubicBezTo>
                    <a:pt x="9560" y="1536"/>
                    <a:pt x="9434" y="1473"/>
                    <a:pt x="9309" y="1442"/>
                  </a:cubicBezTo>
                  <a:lnTo>
                    <a:pt x="9309" y="658"/>
                  </a:lnTo>
                  <a:close/>
                  <a:moveTo>
                    <a:pt x="3416" y="658"/>
                  </a:moveTo>
                  <a:lnTo>
                    <a:pt x="3416" y="1536"/>
                  </a:lnTo>
                  <a:lnTo>
                    <a:pt x="3291" y="1599"/>
                  </a:lnTo>
                  <a:cubicBezTo>
                    <a:pt x="3009" y="1724"/>
                    <a:pt x="2696" y="1787"/>
                    <a:pt x="2382" y="1787"/>
                  </a:cubicBezTo>
                  <a:lnTo>
                    <a:pt x="2382" y="658"/>
                  </a:lnTo>
                  <a:close/>
                  <a:moveTo>
                    <a:pt x="6896" y="658"/>
                  </a:moveTo>
                  <a:lnTo>
                    <a:pt x="6896" y="1755"/>
                  </a:lnTo>
                  <a:cubicBezTo>
                    <a:pt x="6770" y="1787"/>
                    <a:pt x="6645" y="1787"/>
                    <a:pt x="6519" y="1787"/>
                  </a:cubicBezTo>
                  <a:cubicBezTo>
                    <a:pt x="6300" y="1787"/>
                    <a:pt x="6081" y="1755"/>
                    <a:pt x="5861" y="1693"/>
                  </a:cubicBezTo>
                  <a:lnTo>
                    <a:pt x="5861" y="658"/>
                  </a:lnTo>
                  <a:close/>
                  <a:moveTo>
                    <a:pt x="6300" y="4545"/>
                  </a:moveTo>
                  <a:cubicBezTo>
                    <a:pt x="6551" y="4545"/>
                    <a:pt x="6770" y="4701"/>
                    <a:pt x="6864" y="4952"/>
                  </a:cubicBezTo>
                  <a:lnTo>
                    <a:pt x="6958" y="5297"/>
                  </a:lnTo>
                  <a:lnTo>
                    <a:pt x="2382" y="5297"/>
                  </a:lnTo>
                  <a:lnTo>
                    <a:pt x="2508" y="4952"/>
                  </a:lnTo>
                  <a:cubicBezTo>
                    <a:pt x="2570" y="4701"/>
                    <a:pt x="2790" y="4545"/>
                    <a:pt x="3040" y="4545"/>
                  </a:cubicBezTo>
                  <a:close/>
                  <a:moveTo>
                    <a:pt x="8572" y="2037"/>
                  </a:moveTo>
                  <a:cubicBezTo>
                    <a:pt x="8878" y="2037"/>
                    <a:pt x="9184" y="2100"/>
                    <a:pt x="9466" y="2225"/>
                  </a:cubicBezTo>
                  <a:cubicBezTo>
                    <a:pt x="9716" y="2351"/>
                    <a:pt x="9998" y="2445"/>
                    <a:pt x="10281" y="2476"/>
                  </a:cubicBezTo>
                  <a:lnTo>
                    <a:pt x="10281" y="5328"/>
                  </a:lnTo>
                  <a:lnTo>
                    <a:pt x="9246" y="5297"/>
                  </a:lnTo>
                  <a:lnTo>
                    <a:pt x="9246" y="3416"/>
                  </a:lnTo>
                  <a:lnTo>
                    <a:pt x="8557" y="3416"/>
                  </a:lnTo>
                  <a:lnTo>
                    <a:pt x="8557" y="5297"/>
                  </a:lnTo>
                  <a:lnTo>
                    <a:pt x="7679" y="5297"/>
                  </a:lnTo>
                  <a:lnTo>
                    <a:pt x="7491" y="4764"/>
                  </a:lnTo>
                  <a:cubicBezTo>
                    <a:pt x="7334" y="4231"/>
                    <a:pt x="6864" y="3887"/>
                    <a:pt x="6300" y="3887"/>
                  </a:cubicBezTo>
                  <a:lnTo>
                    <a:pt x="3040" y="3887"/>
                  </a:lnTo>
                  <a:cubicBezTo>
                    <a:pt x="2508" y="3887"/>
                    <a:pt x="2006" y="4231"/>
                    <a:pt x="1849" y="4764"/>
                  </a:cubicBezTo>
                  <a:lnTo>
                    <a:pt x="1661" y="5297"/>
                  </a:lnTo>
                  <a:lnTo>
                    <a:pt x="690" y="5297"/>
                  </a:lnTo>
                  <a:lnTo>
                    <a:pt x="690" y="2069"/>
                  </a:lnTo>
                  <a:cubicBezTo>
                    <a:pt x="878" y="2100"/>
                    <a:pt x="1066" y="2163"/>
                    <a:pt x="1223" y="2225"/>
                  </a:cubicBezTo>
                  <a:cubicBezTo>
                    <a:pt x="1599" y="2398"/>
                    <a:pt x="1998" y="2484"/>
                    <a:pt x="2394" y="2484"/>
                  </a:cubicBezTo>
                  <a:cubicBezTo>
                    <a:pt x="2790" y="2484"/>
                    <a:pt x="3181" y="2398"/>
                    <a:pt x="3542" y="2225"/>
                  </a:cubicBezTo>
                  <a:cubicBezTo>
                    <a:pt x="3824" y="2100"/>
                    <a:pt x="4130" y="2037"/>
                    <a:pt x="4435" y="2037"/>
                  </a:cubicBezTo>
                  <a:cubicBezTo>
                    <a:pt x="4741" y="2037"/>
                    <a:pt x="5046" y="2100"/>
                    <a:pt x="5328" y="2225"/>
                  </a:cubicBezTo>
                  <a:cubicBezTo>
                    <a:pt x="5657" y="2390"/>
                    <a:pt x="6009" y="2482"/>
                    <a:pt x="6364" y="2482"/>
                  </a:cubicBezTo>
                  <a:cubicBezTo>
                    <a:pt x="6416" y="2482"/>
                    <a:pt x="6468" y="2480"/>
                    <a:pt x="6519" y="2476"/>
                  </a:cubicBezTo>
                  <a:cubicBezTo>
                    <a:pt x="6571" y="2480"/>
                    <a:pt x="6622" y="2482"/>
                    <a:pt x="6673" y="2482"/>
                  </a:cubicBezTo>
                  <a:cubicBezTo>
                    <a:pt x="7022" y="2482"/>
                    <a:pt x="7351" y="2390"/>
                    <a:pt x="7679" y="2225"/>
                  </a:cubicBezTo>
                  <a:cubicBezTo>
                    <a:pt x="7961" y="2100"/>
                    <a:pt x="8267" y="2037"/>
                    <a:pt x="8572" y="2037"/>
                  </a:cubicBezTo>
                  <a:close/>
                  <a:moveTo>
                    <a:pt x="10249" y="5987"/>
                  </a:moveTo>
                  <a:lnTo>
                    <a:pt x="10249" y="9748"/>
                  </a:lnTo>
                  <a:lnTo>
                    <a:pt x="10061" y="9748"/>
                  </a:lnTo>
                  <a:cubicBezTo>
                    <a:pt x="9873" y="9027"/>
                    <a:pt x="9278" y="8666"/>
                    <a:pt x="8682" y="8666"/>
                  </a:cubicBezTo>
                  <a:cubicBezTo>
                    <a:pt x="8087" y="8666"/>
                    <a:pt x="7491" y="9027"/>
                    <a:pt x="7303" y="9748"/>
                  </a:cubicBezTo>
                  <a:lnTo>
                    <a:pt x="3636" y="9748"/>
                  </a:lnTo>
                  <a:cubicBezTo>
                    <a:pt x="3448" y="9027"/>
                    <a:pt x="2852" y="8666"/>
                    <a:pt x="2257" y="8666"/>
                  </a:cubicBezTo>
                  <a:cubicBezTo>
                    <a:pt x="1661" y="8666"/>
                    <a:pt x="1066" y="9027"/>
                    <a:pt x="878" y="9748"/>
                  </a:cubicBezTo>
                  <a:lnTo>
                    <a:pt x="690" y="9748"/>
                  </a:lnTo>
                  <a:lnTo>
                    <a:pt x="690" y="5987"/>
                  </a:lnTo>
                  <a:close/>
                  <a:moveTo>
                    <a:pt x="2253" y="9334"/>
                  </a:moveTo>
                  <a:cubicBezTo>
                    <a:pt x="2627" y="9334"/>
                    <a:pt x="2978" y="9620"/>
                    <a:pt x="2978" y="10061"/>
                  </a:cubicBezTo>
                  <a:cubicBezTo>
                    <a:pt x="2978" y="10468"/>
                    <a:pt x="2664" y="10813"/>
                    <a:pt x="2257" y="10813"/>
                  </a:cubicBezTo>
                  <a:cubicBezTo>
                    <a:pt x="1599" y="10813"/>
                    <a:pt x="1254" y="10030"/>
                    <a:pt x="1724" y="9560"/>
                  </a:cubicBezTo>
                  <a:cubicBezTo>
                    <a:pt x="1879" y="9404"/>
                    <a:pt x="2069" y="9334"/>
                    <a:pt x="2253" y="9334"/>
                  </a:cubicBezTo>
                  <a:close/>
                  <a:moveTo>
                    <a:pt x="8679" y="9334"/>
                  </a:moveTo>
                  <a:cubicBezTo>
                    <a:pt x="9052" y="9334"/>
                    <a:pt x="9403" y="9620"/>
                    <a:pt x="9403" y="10061"/>
                  </a:cubicBezTo>
                  <a:cubicBezTo>
                    <a:pt x="9403" y="10468"/>
                    <a:pt x="9089" y="10813"/>
                    <a:pt x="8682" y="10813"/>
                  </a:cubicBezTo>
                  <a:cubicBezTo>
                    <a:pt x="8024" y="10813"/>
                    <a:pt x="7679" y="10030"/>
                    <a:pt x="8149" y="9560"/>
                  </a:cubicBezTo>
                  <a:cubicBezTo>
                    <a:pt x="8305" y="9404"/>
                    <a:pt x="8494" y="9334"/>
                    <a:pt x="8679" y="9334"/>
                  </a:cubicBezTo>
                  <a:close/>
                  <a:moveTo>
                    <a:pt x="0" y="0"/>
                  </a:moveTo>
                  <a:lnTo>
                    <a:pt x="0" y="10406"/>
                  </a:lnTo>
                  <a:lnTo>
                    <a:pt x="878" y="10406"/>
                  </a:lnTo>
                  <a:cubicBezTo>
                    <a:pt x="1050" y="11127"/>
                    <a:pt x="1653" y="11487"/>
                    <a:pt x="2257" y="11487"/>
                  </a:cubicBezTo>
                  <a:cubicBezTo>
                    <a:pt x="2860" y="11487"/>
                    <a:pt x="3464" y="11127"/>
                    <a:pt x="3636" y="10406"/>
                  </a:cubicBezTo>
                  <a:lnTo>
                    <a:pt x="7303" y="10406"/>
                  </a:lnTo>
                  <a:cubicBezTo>
                    <a:pt x="7491" y="11127"/>
                    <a:pt x="8087" y="11487"/>
                    <a:pt x="8682" y="11487"/>
                  </a:cubicBezTo>
                  <a:cubicBezTo>
                    <a:pt x="9278" y="11487"/>
                    <a:pt x="9873" y="11127"/>
                    <a:pt x="10061" y="10406"/>
                  </a:cubicBezTo>
                  <a:lnTo>
                    <a:pt x="10939" y="10406"/>
                  </a:lnTo>
                  <a:lnTo>
                    <a:pt x="109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9"/>
            <p:cNvSpPr/>
            <p:nvPr/>
          </p:nvSpPr>
          <p:spPr>
            <a:xfrm>
              <a:off x="6336600" y="2136225"/>
              <a:ext cx="17250" cy="13350"/>
            </a:xfrm>
            <a:custGeom>
              <a:rect b="b" l="l" r="r" t="t"/>
              <a:pathLst>
                <a:path extrusionOk="0" h="534" w="690">
                  <a:moveTo>
                    <a:pt x="0" y="0"/>
                  </a:moveTo>
                  <a:lnTo>
                    <a:pt x="0" y="533"/>
                  </a:lnTo>
                  <a:lnTo>
                    <a:pt x="690" y="533"/>
                  </a:lnTo>
                  <a:lnTo>
                    <a:pt x="6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9"/>
            <p:cNvSpPr/>
            <p:nvPr/>
          </p:nvSpPr>
          <p:spPr>
            <a:xfrm>
              <a:off x="6497225" y="2136225"/>
              <a:ext cx="17250" cy="13350"/>
            </a:xfrm>
            <a:custGeom>
              <a:rect b="b" l="l" r="r" t="t"/>
              <a:pathLst>
                <a:path extrusionOk="0" h="534" w="690">
                  <a:moveTo>
                    <a:pt x="0" y="0"/>
                  </a:moveTo>
                  <a:lnTo>
                    <a:pt x="0" y="533"/>
                  </a:lnTo>
                  <a:lnTo>
                    <a:pt x="690" y="533"/>
                  </a:lnTo>
                  <a:lnTo>
                    <a:pt x="6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1" name="Google Shape;2541;p59"/>
          <p:cNvSpPr/>
          <p:nvPr/>
        </p:nvSpPr>
        <p:spPr>
          <a:xfrm>
            <a:off x="5111544" y="1403862"/>
            <a:ext cx="328682" cy="211276"/>
          </a:xfrm>
          <a:custGeom>
            <a:rect b="b" l="l" r="r" t="t"/>
            <a:pathLst>
              <a:path extrusionOk="0" h="7576" w="11786">
                <a:moveTo>
                  <a:pt x="3041" y="690"/>
                </a:moveTo>
                <a:lnTo>
                  <a:pt x="3041" y="1442"/>
                </a:lnTo>
                <a:lnTo>
                  <a:pt x="690" y="1442"/>
                </a:lnTo>
                <a:lnTo>
                  <a:pt x="690" y="690"/>
                </a:lnTo>
                <a:close/>
                <a:moveTo>
                  <a:pt x="10689" y="1505"/>
                </a:moveTo>
                <a:cubicBezTo>
                  <a:pt x="10783" y="1505"/>
                  <a:pt x="10845" y="1599"/>
                  <a:pt x="10814" y="1693"/>
                </a:cubicBezTo>
                <a:cubicBezTo>
                  <a:pt x="10814" y="1756"/>
                  <a:pt x="10751" y="1818"/>
                  <a:pt x="10657" y="1818"/>
                </a:cubicBezTo>
                <a:lnTo>
                  <a:pt x="10438" y="1818"/>
                </a:lnTo>
                <a:cubicBezTo>
                  <a:pt x="10375" y="1693"/>
                  <a:pt x="10344" y="1599"/>
                  <a:pt x="10281" y="1505"/>
                </a:cubicBezTo>
                <a:close/>
                <a:moveTo>
                  <a:pt x="6551" y="2445"/>
                </a:moveTo>
                <a:cubicBezTo>
                  <a:pt x="6645" y="2445"/>
                  <a:pt x="6740" y="2508"/>
                  <a:pt x="6740" y="2602"/>
                </a:cubicBezTo>
                <a:lnTo>
                  <a:pt x="6740" y="2758"/>
                </a:lnTo>
                <a:cubicBezTo>
                  <a:pt x="6740" y="2853"/>
                  <a:pt x="6645" y="2915"/>
                  <a:pt x="6551" y="2915"/>
                </a:cubicBezTo>
                <a:lnTo>
                  <a:pt x="3919" y="2915"/>
                </a:lnTo>
                <a:cubicBezTo>
                  <a:pt x="3825" y="2915"/>
                  <a:pt x="3731" y="2853"/>
                  <a:pt x="3731" y="2758"/>
                </a:cubicBezTo>
                <a:lnTo>
                  <a:pt x="3731" y="2602"/>
                </a:lnTo>
                <a:cubicBezTo>
                  <a:pt x="3731" y="2508"/>
                  <a:pt x="3825" y="2445"/>
                  <a:pt x="3919" y="2445"/>
                </a:cubicBezTo>
                <a:close/>
                <a:moveTo>
                  <a:pt x="3041" y="2163"/>
                </a:moveTo>
                <a:lnTo>
                  <a:pt x="3041" y="2947"/>
                </a:lnTo>
                <a:lnTo>
                  <a:pt x="690" y="2947"/>
                </a:lnTo>
                <a:lnTo>
                  <a:pt x="690" y="2163"/>
                </a:lnTo>
                <a:close/>
                <a:moveTo>
                  <a:pt x="9341" y="1411"/>
                </a:moveTo>
                <a:cubicBezTo>
                  <a:pt x="9623" y="1662"/>
                  <a:pt x="9811" y="1975"/>
                  <a:pt x="9842" y="2351"/>
                </a:cubicBezTo>
                <a:lnTo>
                  <a:pt x="10062" y="3981"/>
                </a:lnTo>
                <a:cubicBezTo>
                  <a:pt x="9905" y="3950"/>
                  <a:pt x="9748" y="3918"/>
                  <a:pt x="9560" y="3918"/>
                </a:cubicBezTo>
                <a:lnTo>
                  <a:pt x="9341" y="3918"/>
                </a:lnTo>
                <a:lnTo>
                  <a:pt x="9341" y="1411"/>
                </a:lnTo>
                <a:close/>
                <a:moveTo>
                  <a:pt x="4091" y="4623"/>
                </a:moveTo>
                <a:cubicBezTo>
                  <a:pt x="4553" y="4623"/>
                  <a:pt x="5016" y="4890"/>
                  <a:pt x="5204" y="5423"/>
                </a:cubicBezTo>
                <a:lnTo>
                  <a:pt x="2978" y="5423"/>
                </a:lnTo>
                <a:cubicBezTo>
                  <a:pt x="3166" y="4890"/>
                  <a:pt x="3629" y="4623"/>
                  <a:pt x="4091" y="4623"/>
                </a:cubicBezTo>
                <a:close/>
                <a:moveTo>
                  <a:pt x="5799" y="3605"/>
                </a:moveTo>
                <a:cubicBezTo>
                  <a:pt x="5674" y="3981"/>
                  <a:pt x="5768" y="4420"/>
                  <a:pt x="6019" y="4764"/>
                </a:cubicBezTo>
                <a:lnTo>
                  <a:pt x="6113" y="4858"/>
                </a:lnTo>
                <a:cubicBezTo>
                  <a:pt x="6301" y="5046"/>
                  <a:pt x="6457" y="5203"/>
                  <a:pt x="6614" y="5423"/>
                </a:cubicBezTo>
                <a:lnTo>
                  <a:pt x="5925" y="5423"/>
                </a:lnTo>
                <a:cubicBezTo>
                  <a:pt x="5737" y="4420"/>
                  <a:pt x="4922" y="3918"/>
                  <a:pt x="4107" y="3918"/>
                </a:cubicBezTo>
                <a:cubicBezTo>
                  <a:pt x="3292" y="3918"/>
                  <a:pt x="2477" y="4420"/>
                  <a:pt x="2289" y="5423"/>
                </a:cubicBezTo>
                <a:lnTo>
                  <a:pt x="1944" y="5423"/>
                </a:lnTo>
                <a:lnTo>
                  <a:pt x="1944" y="5203"/>
                </a:lnTo>
                <a:cubicBezTo>
                  <a:pt x="1944" y="4326"/>
                  <a:pt x="2665" y="3605"/>
                  <a:pt x="3574" y="3605"/>
                </a:cubicBezTo>
                <a:close/>
                <a:moveTo>
                  <a:pt x="9560" y="4576"/>
                </a:moveTo>
                <a:lnTo>
                  <a:pt x="9560" y="4608"/>
                </a:lnTo>
                <a:cubicBezTo>
                  <a:pt x="10062" y="4608"/>
                  <a:pt x="10532" y="4921"/>
                  <a:pt x="10657" y="5423"/>
                </a:cubicBezTo>
                <a:lnTo>
                  <a:pt x="8463" y="5423"/>
                </a:lnTo>
                <a:cubicBezTo>
                  <a:pt x="8620" y="4921"/>
                  <a:pt x="9059" y="4608"/>
                  <a:pt x="9560" y="4576"/>
                </a:cubicBezTo>
                <a:close/>
                <a:moveTo>
                  <a:pt x="5204" y="6081"/>
                </a:moveTo>
                <a:cubicBezTo>
                  <a:pt x="5047" y="6582"/>
                  <a:pt x="4608" y="6896"/>
                  <a:pt x="4107" y="6896"/>
                </a:cubicBezTo>
                <a:cubicBezTo>
                  <a:pt x="3605" y="6896"/>
                  <a:pt x="3135" y="6551"/>
                  <a:pt x="2978" y="6081"/>
                </a:cubicBezTo>
                <a:close/>
                <a:moveTo>
                  <a:pt x="10657" y="6081"/>
                </a:moveTo>
                <a:cubicBezTo>
                  <a:pt x="10501" y="6582"/>
                  <a:pt x="10062" y="6896"/>
                  <a:pt x="9560" y="6896"/>
                </a:cubicBezTo>
                <a:lnTo>
                  <a:pt x="9560" y="6927"/>
                </a:lnTo>
                <a:cubicBezTo>
                  <a:pt x="9059" y="6896"/>
                  <a:pt x="8620" y="6582"/>
                  <a:pt x="8463" y="6081"/>
                </a:cubicBezTo>
                <a:close/>
                <a:moveTo>
                  <a:pt x="1" y="0"/>
                </a:moveTo>
                <a:lnTo>
                  <a:pt x="1" y="3573"/>
                </a:lnTo>
                <a:lnTo>
                  <a:pt x="1881" y="3573"/>
                </a:lnTo>
                <a:cubicBezTo>
                  <a:pt x="1474" y="4012"/>
                  <a:pt x="1223" y="4576"/>
                  <a:pt x="1223" y="5203"/>
                </a:cubicBezTo>
                <a:lnTo>
                  <a:pt x="1223" y="6081"/>
                </a:lnTo>
                <a:lnTo>
                  <a:pt x="2258" y="6081"/>
                </a:lnTo>
                <a:cubicBezTo>
                  <a:pt x="2446" y="7068"/>
                  <a:pt x="3253" y="7562"/>
                  <a:pt x="4060" y="7562"/>
                </a:cubicBezTo>
                <a:cubicBezTo>
                  <a:pt x="4867" y="7562"/>
                  <a:pt x="5674" y="7068"/>
                  <a:pt x="5862" y="6081"/>
                </a:cubicBezTo>
                <a:lnTo>
                  <a:pt x="7711" y="6081"/>
                </a:lnTo>
                <a:cubicBezTo>
                  <a:pt x="7873" y="6981"/>
                  <a:pt x="8681" y="7576"/>
                  <a:pt x="9521" y="7576"/>
                </a:cubicBezTo>
                <a:cubicBezTo>
                  <a:pt x="9821" y="7576"/>
                  <a:pt x="10126" y="7500"/>
                  <a:pt x="10407" y="7334"/>
                </a:cubicBezTo>
                <a:cubicBezTo>
                  <a:pt x="11504" y="6676"/>
                  <a:pt x="11660" y="5172"/>
                  <a:pt x="10720" y="4357"/>
                </a:cubicBezTo>
                <a:cubicBezTo>
                  <a:pt x="10751" y="4263"/>
                  <a:pt x="10751" y="4169"/>
                  <a:pt x="10720" y="4075"/>
                </a:cubicBezTo>
                <a:lnTo>
                  <a:pt x="10532" y="2508"/>
                </a:lnTo>
                <a:lnTo>
                  <a:pt x="10657" y="2508"/>
                </a:lnTo>
                <a:cubicBezTo>
                  <a:pt x="11786" y="2508"/>
                  <a:pt x="11786" y="815"/>
                  <a:pt x="10657" y="815"/>
                </a:cubicBezTo>
                <a:lnTo>
                  <a:pt x="9686" y="815"/>
                </a:lnTo>
                <a:cubicBezTo>
                  <a:pt x="9560" y="721"/>
                  <a:pt x="9435" y="659"/>
                  <a:pt x="9341" y="596"/>
                </a:cubicBezTo>
                <a:lnTo>
                  <a:pt x="9059" y="470"/>
                </a:lnTo>
                <a:lnTo>
                  <a:pt x="7272" y="470"/>
                </a:lnTo>
                <a:lnTo>
                  <a:pt x="7272" y="1191"/>
                </a:lnTo>
                <a:lnTo>
                  <a:pt x="8651" y="1191"/>
                </a:lnTo>
                <a:lnTo>
                  <a:pt x="8651" y="4169"/>
                </a:lnTo>
                <a:cubicBezTo>
                  <a:pt x="8181" y="4420"/>
                  <a:pt x="7868" y="4890"/>
                  <a:pt x="7742" y="5423"/>
                </a:cubicBezTo>
                <a:lnTo>
                  <a:pt x="7335" y="5423"/>
                </a:lnTo>
                <a:cubicBezTo>
                  <a:pt x="7147" y="5046"/>
                  <a:pt x="6896" y="4670"/>
                  <a:pt x="6551" y="4388"/>
                </a:cubicBezTo>
                <a:lnTo>
                  <a:pt x="6457" y="4294"/>
                </a:lnTo>
                <a:cubicBezTo>
                  <a:pt x="6363" y="4232"/>
                  <a:pt x="6395" y="3918"/>
                  <a:pt x="6457" y="3605"/>
                </a:cubicBezTo>
                <a:lnTo>
                  <a:pt x="6551" y="3605"/>
                </a:lnTo>
                <a:cubicBezTo>
                  <a:pt x="7022" y="3605"/>
                  <a:pt x="7398" y="3229"/>
                  <a:pt x="7398" y="2758"/>
                </a:cubicBezTo>
                <a:lnTo>
                  <a:pt x="7398" y="2633"/>
                </a:lnTo>
                <a:cubicBezTo>
                  <a:pt x="7398" y="2163"/>
                  <a:pt x="7022" y="1787"/>
                  <a:pt x="6551" y="1787"/>
                </a:cubicBezTo>
                <a:lnTo>
                  <a:pt x="3887" y="1787"/>
                </a:lnTo>
                <a:cubicBezTo>
                  <a:pt x="3856" y="1787"/>
                  <a:pt x="3793" y="1787"/>
                  <a:pt x="3731" y="1818"/>
                </a:cubicBezTo>
                <a:lnTo>
                  <a:pt x="37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2" name="Google Shape;2542;p59"/>
          <p:cNvGrpSpPr/>
          <p:nvPr/>
        </p:nvGrpSpPr>
        <p:grpSpPr>
          <a:xfrm>
            <a:off x="909981" y="1213571"/>
            <a:ext cx="192250" cy="401583"/>
            <a:chOff x="4132056" y="1252046"/>
            <a:chExt cx="192250" cy="401583"/>
          </a:xfrm>
        </p:grpSpPr>
        <p:sp>
          <p:nvSpPr>
            <p:cNvPr id="2543" name="Google Shape;2543;p59"/>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9"/>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5" name="Google Shape;2545;p59"/>
          <p:cNvSpPr/>
          <p:nvPr/>
        </p:nvSpPr>
        <p:spPr>
          <a:xfrm rot="-1960143">
            <a:off x="731423" y="22514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9"/>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9"/>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8" name="Google Shape;2548;p59"/>
          <p:cNvGrpSpPr/>
          <p:nvPr/>
        </p:nvGrpSpPr>
        <p:grpSpPr>
          <a:xfrm>
            <a:off x="8309788" y="1615150"/>
            <a:ext cx="238224" cy="370822"/>
            <a:chOff x="4728538" y="1222988"/>
            <a:chExt cx="238224" cy="370822"/>
          </a:xfrm>
        </p:grpSpPr>
        <p:sp>
          <p:nvSpPr>
            <p:cNvPr id="2549" name="Google Shape;2549;p59"/>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9"/>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9"/>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 name="Google Shape;2552;p59"/>
          <p:cNvGrpSpPr/>
          <p:nvPr/>
        </p:nvGrpSpPr>
        <p:grpSpPr>
          <a:xfrm>
            <a:off x="1768844" y="781315"/>
            <a:ext cx="576709" cy="567999"/>
            <a:chOff x="4151832" y="2079765"/>
            <a:chExt cx="576709" cy="567999"/>
          </a:xfrm>
        </p:grpSpPr>
        <p:sp>
          <p:nvSpPr>
            <p:cNvPr id="2553" name="Google Shape;2553;p59"/>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9"/>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9"/>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6" name="Google Shape;2556;p59"/>
          <p:cNvGrpSpPr/>
          <p:nvPr/>
        </p:nvGrpSpPr>
        <p:grpSpPr>
          <a:xfrm>
            <a:off x="1552841" y="1669665"/>
            <a:ext cx="544683" cy="511717"/>
            <a:chOff x="2952503" y="2605315"/>
            <a:chExt cx="544683" cy="511717"/>
          </a:xfrm>
        </p:grpSpPr>
        <p:sp>
          <p:nvSpPr>
            <p:cNvPr id="2557" name="Google Shape;2557;p59"/>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9"/>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9"/>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9"/>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9"/>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2" name="Google Shape;2562;p59"/>
          <p:cNvGrpSpPr/>
          <p:nvPr/>
        </p:nvGrpSpPr>
        <p:grpSpPr>
          <a:xfrm>
            <a:off x="5785379" y="1525827"/>
            <a:ext cx="486910" cy="247706"/>
            <a:chOff x="5099579" y="2618827"/>
            <a:chExt cx="486910" cy="247706"/>
          </a:xfrm>
        </p:grpSpPr>
        <p:sp>
          <p:nvSpPr>
            <p:cNvPr id="2563" name="Google Shape;2563;p59"/>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9"/>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9"/>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9"/>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7" name="Google Shape;2567;p59"/>
          <p:cNvGrpSpPr/>
          <p:nvPr/>
        </p:nvGrpSpPr>
        <p:grpSpPr>
          <a:xfrm>
            <a:off x="6043937" y="868029"/>
            <a:ext cx="417521" cy="481485"/>
            <a:chOff x="5110362" y="1552354"/>
            <a:chExt cx="417521" cy="481485"/>
          </a:xfrm>
        </p:grpSpPr>
        <p:sp>
          <p:nvSpPr>
            <p:cNvPr id="2568" name="Google Shape;2568;p59"/>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9"/>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9"/>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9"/>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2" name="Google Shape;2572;p59"/>
          <p:cNvGrpSpPr/>
          <p:nvPr/>
        </p:nvGrpSpPr>
        <p:grpSpPr>
          <a:xfrm>
            <a:off x="2784994" y="1017725"/>
            <a:ext cx="482292" cy="376131"/>
            <a:chOff x="3198944" y="1721925"/>
            <a:chExt cx="482292" cy="376131"/>
          </a:xfrm>
        </p:grpSpPr>
        <p:sp>
          <p:nvSpPr>
            <p:cNvPr id="2573" name="Google Shape;2573;p59"/>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9"/>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9"/>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9"/>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7" name="Google Shape;2577;p59"/>
          <p:cNvGrpSpPr/>
          <p:nvPr/>
        </p:nvGrpSpPr>
        <p:grpSpPr>
          <a:xfrm>
            <a:off x="4406255" y="1122261"/>
            <a:ext cx="258153" cy="337608"/>
            <a:chOff x="3969305" y="3447586"/>
            <a:chExt cx="258153" cy="337608"/>
          </a:xfrm>
        </p:grpSpPr>
        <p:sp>
          <p:nvSpPr>
            <p:cNvPr id="2578" name="Google Shape;2578;p59"/>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9"/>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9"/>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9"/>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2" name="Google Shape;2582;p59"/>
          <p:cNvGrpSpPr/>
          <p:nvPr/>
        </p:nvGrpSpPr>
        <p:grpSpPr>
          <a:xfrm>
            <a:off x="7799044" y="984400"/>
            <a:ext cx="482292" cy="376131"/>
            <a:chOff x="3198944" y="1721925"/>
            <a:chExt cx="482292" cy="376131"/>
          </a:xfrm>
        </p:grpSpPr>
        <p:sp>
          <p:nvSpPr>
            <p:cNvPr id="2583" name="Google Shape;2583;p59"/>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9"/>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9"/>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9"/>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7" name="Google Shape;2587;p59"/>
          <p:cNvGrpSpPr/>
          <p:nvPr/>
        </p:nvGrpSpPr>
        <p:grpSpPr>
          <a:xfrm>
            <a:off x="8281331" y="2942496"/>
            <a:ext cx="192250" cy="401583"/>
            <a:chOff x="4132056" y="1252046"/>
            <a:chExt cx="192250" cy="401583"/>
          </a:xfrm>
        </p:grpSpPr>
        <p:sp>
          <p:nvSpPr>
            <p:cNvPr id="2588" name="Google Shape;2588;p59"/>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9"/>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0" name="Google Shape;2590;p59"/>
          <p:cNvGrpSpPr/>
          <p:nvPr/>
        </p:nvGrpSpPr>
        <p:grpSpPr>
          <a:xfrm>
            <a:off x="551113" y="2876913"/>
            <a:ext cx="238224" cy="370822"/>
            <a:chOff x="4728538" y="1222988"/>
            <a:chExt cx="238224" cy="370822"/>
          </a:xfrm>
        </p:grpSpPr>
        <p:sp>
          <p:nvSpPr>
            <p:cNvPr id="2591" name="Google Shape;2591;p59"/>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9"/>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9"/>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4" name="Google Shape;2594;p59"/>
          <p:cNvSpPr/>
          <p:nvPr/>
        </p:nvSpPr>
        <p:spPr>
          <a:xfrm rot="-1960143">
            <a:off x="8292748" y="393637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98" name="Shape 2598"/>
        <p:cNvGrpSpPr/>
        <p:nvPr/>
      </p:nvGrpSpPr>
      <p:grpSpPr>
        <a:xfrm>
          <a:off x="0" y="0"/>
          <a:ext cx="0" cy="0"/>
          <a:chOff x="0" y="0"/>
          <a:chExt cx="0" cy="0"/>
        </a:xfrm>
      </p:grpSpPr>
      <p:sp>
        <p:nvSpPr>
          <p:cNvPr id="2599" name="Google Shape;2599;p6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cxnSp>
        <p:nvCxnSpPr>
          <p:cNvPr id="2600" name="Google Shape;2600;p60"/>
          <p:cNvCxnSpPr/>
          <p:nvPr/>
        </p:nvCxnSpPr>
        <p:spPr>
          <a:xfrm>
            <a:off x="731000" y="2677450"/>
            <a:ext cx="7715400" cy="0"/>
          </a:xfrm>
          <a:prstGeom prst="straightConnector1">
            <a:avLst/>
          </a:prstGeom>
          <a:noFill/>
          <a:ln cap="flat" cmpd="sng" w="19050">
            <a:solidFill>
              <a:schemeClr val="lt1"/>
            </a:solidFill>
            <a:prstDash val="dot"/>
            <a:round/>
            <a:headEnd len="med" w="med" type="none"/>
            <a:tailEnd len="med" w="med" type="none"/>
          </a:ln>
        </p:spPr>
      </p:cxnSp>
      <p:sp>
        <p:nvSpPr>
          <p:cNvPr id="2601" name="Google Shape;2601;p60"/>
          <p:cNvSpPr/>
          <p:nvPr/>
        </p:nvSpPr>
        <p:spPr>
          <a:xfrm rot="-1960143">
            <a:off x="1156423" y="32378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0"/>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0"/>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4" name="Google Shape;2604;p60"/>
          <p:cNvGrpSpPr/>
          <p:nvPr/>
        </p:nvGrpSpPr>
        <p:grpSpPr>
          <a:xfrm>
            <a:off x="7517338" y="699800"/>
            <a:ext cx="238224" cy="370822"/>
            <a:chOff x="4728538" y="1222988"/>
            <a:chExt cx="238224" cy="370822"/>
          </a:xfrm>
        </p:grpSpPr>
        <p:sp>
          <p:nvSpPr>
            <p:cNvPr id="2605" name="Google Shape;2605;p60"/>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0"/>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0"/>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8" name="Google Shape;2608;p60"/>
          <p:cNvGrpSpPr/>
          <p:nvPr/>
        </p:nvGrpSpPr>
        <p:grpSpPr>
          <a:xfrm>
            <a:off x="4300344" y="3323340"/>
            <a:ext cx="576709" cy="567999"/>
            <a:chOff x="4151832" y="2079765"/>
            <a:chExt cx="576709" cy="567999"/>
          </a:xfrm>
        </p:grpSpPr>
        <p:sp>
          <p:nvSpPr>
            <p:cNvPr id="2609" name="Google Shape;2609;p60"/>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0"/>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0"/>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2" name="Google Shape;2612;p60"/>
          <p:cNvGrpSpPr/>
          <p:nvPr/>
        </p:nvGrpSpPr>
        <p:grpSpPr>
          <a:xfrm>
            <a:off x="5785603" y="815040"/>
            <a:ext cx="544683" cy="511717"/>
            <a:chOff x="2952503" y="2605315"/>
            <a:chExt cx="544683" cy="511717"/>
          </a:xfrm>
        </p:grpSpPr>
        <p:sp>
          <p:nvSpPr>
            <p:cNvPr id="2613" name="Google Shape;2613;p60"/>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0"/>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0"/>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0"/>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0"/>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8" name="Google Shape;2618;p60"/>
          <p:cNvGrpSpPr/>
          <p:nvPr/>
        </p:nvGrpSpPr>
        <p:grpSpPr>
          <a:xfrm>
            <a:off x="7392992" y="3143915"/>
            <a:ext cx="486910" cy="247706"/>
            <a:chOff x="5099579" y="2618827"/>
            <a:chExt cx="486910" cy="247706"/>
          </a:xfrm>
        </p:grpSpPr>
        <p:sp>
          <p:nvSpPr>
            <p:cNvPr id="2619" name="Google Shape;2619;p60"/>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0"/>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0"/>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0"/>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 name="Google Shape;2623;p60"/>
          <p:cNvGrpSpPr/>
          <p:nvPr/>
        </p:nvGrpSpPr>
        <p:grpSpPr>
          <a:xfrm>
            <a:off x="1296162" y="3802779"/>
            <a:ext cx="417521" cy="481485"/>
            <a:chOff x="5110362" y="1552354"/>
            <a:chExt cx="417521" cy="481485"/>
          </a:xfrm>
        </p:grpSpPr>
        <p:sp>
          <p:nvSpPr>
            <p:cNvPr id="2624" name="Google Shape;2624;p60"/>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0"/>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0"/>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0"/>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8" name="Google Shape;2628;p60"/>
          <p:cNvGrpSpPr/>
          <p:nvPr/>
        </p:nvGrpSpPr>
        <p:grpSpPr>
          <a:xfrm>
            <a:off x="2584719" y="697150"/>
            <a:ext cx="482292" cy="376131"/>
            <a:chOff x="3198944" y="1721925"/>
            <a:chExt cx="482292" cy="376131"/>
          </a:xfrm>
        </p:grpSpPr>
        <p:sp>
          <p:nvSpPr>
            <p:cNvPr id="2629" name="Google Shape;2629;p60"/>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0"/>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0"/>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0"/>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3" name="Google Shape;2633;p60"/>
          <p:cNvGrpSpPr/>
          <p:nvPr/>
        </p:nvGrpSpPr>
        <p:grpSpPr>
          <a:xfrm>
            <a:off x="7393005" y="3858099"/>
            <a:ext cx="258153" cy="337608"/>
            <a:chOff x="3969305" y="3447586"/>
            <a:chExt cx="258153" cy="337608"/>
          </a:xfrm>
        </p:grpSpPr>
        <p:sp>
          <p:nvSpPr>
            <p:cNvPr id="2634" name="Google Shape;2634;p60"/>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0"/>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0"/>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0"/>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60"/>
          <p:cNvGrpSpPr/>
          <p:nvPr/>
        </p:nvGrpSpPr>
        <p:grpSpPr>
          <a:xfrm>
            <a:off x="2828788" y="1939813"/>
            <a:ext cx="238224" cy="370822"/>
            <a:chOff x="4728538" y="1222988"/>
            <a:chExt cx="238224" cy="370822"/>
          </a:xfrm>
        </p:grpSpPr>
        <p:sp>
          <p:nvSpPr>
            <p:cNvPr id="2639" name="Google Shape;2639;p60"/>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0"/>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0"/>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2" name="Google Shape;2642;p60"/>
          <p:cNvSpPr/>
          <p:nvPr/>
        </p:nvSpPr>
        <p:spPr>
          <a:xfrm rot="-1960143">
            <a:off x="6147973" y="197217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3" name="Google Shape;2643;p60"/>
          <p:cNvGrpSpPr/>
          <p:nvPr/>
        </p:nvGrpSpPr>
        <p:grpSpPr>
          <a:xfrm>
            <a:off x="2241363" y="3082363"/>
            <a:ext cx="238224" cy="370822"/>
            <a:chOff x="4728538" y="1222988"/>
            <a:chExt cx="238224" cy="370822"/>
          </a:xfrm>
        </p:grpSpPr>
        <p:sp>
          <p:nvSpPr>
            <p:cNvPr id="2644" name="Google Shape;2644;p60"/>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0"/>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0"/>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7" name="Google Shape;2647;p60"/>
          <p:cNvSpPr/>
          <p:nvPr/>
        </p:nvSpPr>
        <p:spPr>
          <a:xfrm rot="-1960143">
            <a:off x="4805773" y="42956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0"/>
          <p:cNvSpPr txBox="1"/>
          <p:nvPr/>
        </p:nvSpPr>
        <p:spPr>
          <a:xfrm>
            <a:off x="785400" y="1181364"/>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VENUS</a:t>
            </a:r>
            <a:endParaRPr sz="2500">
              <a:solidFill>
                <a:schemeClr val="lt1"/>
              </a:solidFill>
              <a:latin typeface="Londrina Solid"/>
              <a:ea typeface="Londrina Solid"/>
              <a:cs typeface="Londrina Solid"/>
              <a:sym typeface="Londrina Solid"/>
            </a:endParaRPr>
          </a:p>
        </p:txBody>
      </p:sp>
      <p:sp>
        <p:nvSpPr>
          <p:cNvPr id="2649" name="Google Shape;2649;p60"/>
          <p:cNvSpPr txBox="1"/>
          <p:nvPr/>
        </p:nvSpPr>
        <p:spPr>
          <a:xfrm>
            <a:off x="785400" y="1691689"/>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Venus is the second planet from the Sun</a:t>
            </a:r>
            <a:endParaRPr>
              <a:solidFill>
                <a:schemeClr val="lt1"/>
              </a:solidFill>
              <a:latin typeface="Mulish"/>
              <a:ea typeface="Mulish"/>
              <a:cs typeface="Mulish"/>
              <a:sym typeface="Mulish"/>
            </a:endParaRPr>
          </a:p>
        </p:txBody>
      </p:sp>
      <p:sp>
        <p:nvSpPr>
          <p:cNvPr id="2650" name="Google Shape;2650;p60"/>
          <p:cNvSpPr/>
          <p:nvPr/>
        </p:nvSpPr>
        <p:spPr>
          <a:xfrm>
            <a:off x="1626655" y="2553600"/>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51" name="Google Shape;2651;p60"/>
          <p:cNvCxnSpPr>
            <a:stCxn id="2649" idx="2"/>
          </p:cNvCxnSpPr>
          <p:nvPr/>
        </p:nvCxnSpPr>
        <p:spPr>
          <a:xfrm>
            <a:off x="1770150" y="2176489"/>
            <a:ext cx="0" cy="404100"/>
          </a:xfrm>
          <a:prstGeom prst="straightConnector1">
            <a:avLst/>
          </a:prstGeom>
          <a:noFill/>
          <a:ln cap="flat" cmpd="sng" w="19050">
            <a:solidFill>
              <a:schemeClr val="lt1"/>
            </a:solidFill>
            <a:prstDash val="solid"/>
            <a:round/>
            <a:headEnd len="med" w="med" type="oval"/>
            <a:tailEnd len="med" w="med" type="none"/>
          </a:ln>
        </p:spPr>
      </p:cxnSp>
      <p:sp>
        <p:nvSpPr>
          <p:cNvPr id="2652" name="Google Shape;2652;p60"/>
          <p:cNvSpPr txBox="1"/>
          <p:nvPr/>
        </p:nvSpPr>
        <p:spPr>
          <a:xfrm>
            <a:off x="2186325" y="3177164"/>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JUPITER</a:t>
            </a:r>
            <a:endParaRPr sz="2500">
              <a:solidFill>
                <a:schemeClr val="lt1"/>
              </a:solidFill>
              <a:latin typeface="Londrina Solid"/>
              <a:ea typeface="Londrina Solid"/>
              <a:cs typeface="Londrina Solid"/>
              <a:sym typeface="Londrina Solid"/>
            </a:endParaRPr>
          </a:p>
        </p:txBody>
      </p:sp>
      <p:sp>
        <p:nvSpPr>
          <p:cNvPr id="2653" name="Google Shape;2653;p60"/>
          <p:cNvSpPr txBox="1"/>
          <p:nvPr/>
        </p:nvSpPr>
        <p:spPr>
          <a:xfrm>
            <a:off x="2186325" y="3687489"/>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Jupiter is the biggest planet of them all</a:t>
            </a:r>
            <a:endParaRPr>
              <a:solidFill>
                <a:schemeClr val="lt1"/>
              </a:solidFill>
              <a:latin typeface="Mulish"/>
              <a:ea typeface="Mulish"/>
              <a:cs typeface="Mulish"/>
              <a:sym typeface="Mulish"/>
            </a:endParaRPr>
          </a:p>
        </p:txBody>
      </p:sp>
      <p:sp>
        <p:nvSpPr>
          <p:cNvPr id="2654" name="Google Shape;2654;p60"/>
          <p:cNvSpPr/>
          <p:nvPr/>
        </p:nvSpPr>
        <p:spPr>
          <a:xfrm>
            <a:off x="3027580" y="2553600"/>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55" name="Google Shape;2655;p60"/>
          <p:cNvCxnSpPr>
            <a:endCxn id="2652" idx="0"/>
          </p:cNvCxnSpPr>
          <p:nvPr/>
        </p:nvCxnSpPr>
        <p:spPr>
          <a:xfrm>
            <a:off x="3171075" y="2791964"/>
            <a:ext cx="0" cy="385200"/>
          </a:xfrm>
          <a:prstGeom prst="straightConnector1">
            <a:avLst/>
          </a:prstGeom>
          <a:noFill/>
          <a:ln cap="flat" cmpd="sng" w="19050">
            <a:solidFill>
              <a:schemeClr val="lt1"/>
            </a:solidFill>
            <a:prstDash val="solid"/>
            <a:round/>
            <a:headEnd len="med" w="med" type="none"/>
            <a:tailEnd len="med" w="med" type="oval"/>
          </a:ln>
        </p:spPr>
      </p:cxnSp>
      <p:sp>
        <p:nvSpPr>
          <p:cNvPr id="2656" name="Google Shape;2656;p60"/>
          <p:cNvSpPr txBox="1"/>
          <p:nvPr/>
        </p:nvSpPr>
        <p:spPr>
          <a:xfrm>
            <a:off x="4988175" y="3179764"/>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MARS</a:t>
            </a:r>
            <a:endParaRPr sz="2500">
              <a:solidFill>
                <a:schemeClr val="lt1"/>
              </a:solidFill>
              <a:latin typeface="Londrina Solid"/>
              <a:ea typeface="Londrina Solid"/>
              <a:cs typeface="Londrina Solid"/>
              <a:sym typeface="Londrina Solid"/>
            </a:endParaRPr>
          </a:p>
        </p:txBody>
      </p:sp>
      <p:sp>
        <p:nvSpPr>
          <p:cNvPr id="2657" name="Google Shape;2657;p60"/>
          <p:cNvSpPr txBox="1"/>
          <p:nvPr/>
        </p:nvSpPr>
        <p:spPr>
          <a:xfrm>
            <a:off x="4988175" y="3690089"/>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Mars is actually a very cold planet</a:t>
            </a:r>
            <a:endParaRPr>
              <a:solidFill>
                <a:schemeClr val="lt1"/>
              </a:solidFill>
              <a:latin typeface="Mulish"/>
              <a:ea typeface="Mulish"/>
              <a:cs typeface="Mulish"/>
              <a:sym typeface="Mulish"/>
            </a:endParaRPr>
          </a:p>
        </p:txBody>
      </p:sp>
      <p:sp>
        <p:nvSpPr>
          <p:cNvPr id="2658" name="Google Shape;2658;p60"/>
          <p:cNvSpPr/>
          <p:nvPr/>
        </p:nvSpPr>
        <p:spPr>
          <a:xfrm>
            <a:off x="5829430" y="2553600"/>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59" name="Google Shape;2659;p60"/>
          <p:cNvCxnSpPr>
            <a:stCxn id="2656" idx="0"/>
          </p:cNvCxnSpPr>
          <p:nvPr/>
        </p:nvCxnSpPr>
        <p:spPr>
          <a:xfrm rot="10800000">
            <a:off x="5972925" y="2796664"/>
            <a:ext cx="0" cy="383100"/>
          </a:xfrm>
          <a:prstGeom prst="straightConnector1">
            <a:avLst/>
          </a:prstGeom>
          <a:noFill/>
          <a:ln cap="flat" cmpd="sng" w="19050">
            <a:solidFill>
              <a:schemeClr val="lt1"/>
            </a:solidFill>
            <a:prstDash val="solid"/>
            <a:round/>
            <a:headEnd len="med" w="med" type="oval"/>
            <a:tailEnd len="med" w="med" type="none"/>
          </a:ln>
        </p:spPr>
      </p:cxnSp>
      <p:sp>
        <p:nvSpPr>
          <p:cNvPr id="2660" name="Google Shape;2660;p60"/>
          <p:cNvSpPr txBox="1"/>
          <p:nvPr/>
        </p:nvSpPr>
        <p:spPr>
          <a:xfrm>
            <a:off x="3587250" y="1179999"/>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SATURN</a:t>
            </a:r>
            <a:endParaRPr sz="2500">
              <a:solidFill>
                <a:schemeClr val="lt1"/>
              </a:solidFill>
              <a:latin typeface="Londrina Solid"/>
              <a:ea typeface="Londrina Solid"/>
              <a:cs typeface="Londrina Solid"/>
              <a:sym typeface="Londrina Solid"/>
            </a:endParaRPr>
          </a:p>
        </p:txBody>
      </p:sp>
      <p:sp>
        <p:nvSpPr>
          <p:cNvPr id="2661" name="Google Shape;2661;p60"/>
          <p:cNvSpPr txBox="1"/>
          <p:nvPr/>
        </p:nvSpPr>
        <p:spPr>
          <a:xfrm>
            <a:off x="3587250" y="1690324"/>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It’s composed of hydrogen and helium</a:t>
            </a:r>
            <a:endParaRPr>
              <a:solidFill>
                <a:schemeClr val="lt1"/>
              </a:solidFill>
              <a:latin typeface="Mulish"/>
              <a:ea typeface="Mulish"/>
              <a:cs typeface="Mulish"/>
              <a:sym typeface="Mulish"/>
            </a:endParaRPr>
          </a:p>
        </p:txBody>
      </p:sp>
      <p:sp>
        <p:nvSpPr>
          <p:cNvPr id="2662" name="Google Shape;2662;p60"/>
          <p:cNvSpPr/>
          <p:nvPr/>
        </p:nvSpPr>
        <p:spPr>
          <a:xfrm>
            <a:off x="4428505" y="2553600"/>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63" name="Google Shape;2663;p60"/>
          <p:cNvCxnSpPr>
            <a:stCxn id="2661" idx="2"/>
          </p:cNvCxnSpPr>
          <p:nvPr/>
        </p:nvCxnSpPr>
        <p:spPr>
          <a:xfrm>
            <a:off x="4572000" y="2175124"/>
            <a:ext cx="0" cy="414300"/>
          </a:xfrm>
          <a:prstGeom prst="straightConnector1">
            <a:avLst/>
          </a:prstGeom>
          <a:noFill/>
          <a:ln cap="flat" cmpd="sng" w="19050">
            <a:solidFill>
              <a:schemeClr val="lt1"/>
            </a:solidFill>
            <a:prstDash val="solid"/>
            <a:round/>
            <a:headEnd len="med" w="med" type="oval"/>
            <a:tailEnd len="med" w="med" type="none"/>
          </a:ln>
        </p:spPr>
      </p:cxnSp>
      <p:grpSp>
        <p:nvGrpSpPr>
          <p:cNvPr id="2664" name="Google Shape;2664;p60"/>
          <p:cNvGrpSpPr/>
          <p:nvPr/>
        </p:nvGrpSpPr>
        <p:grpSpPr>
          <a:xfrm>
            <a:off x="4106907" y="1444084"/>
            <a:ext cx="192250" cy="401583"/>
            <a:chOff x="4132056" y="1252046"/>
            <a:chExt cx="192250" cy="401583"/>
          </a:xfrm>
        </p:grpSpPr>
        <p:sp>
          <p:nvSpPr>
            <p:cNvPr id="2665" name="Google Shape;2665;p60"/>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0"/>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7" name="Google Shape;2667;p60"/>
          <p:cNvSpPr txBox="1"/>
          <p:nvPr/>
        </p:nvSpPr>
        <p:spPr>
          <a:xfrm>
            <a:off x="6389100" y="1244952"/>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NEPTUNE</a:t>
            </a:r>
            <a:endParaRPr sz="2500">
              <a:solidFill>
                <a:schemeClr val="lt1"/>
              </a:solidFill>
              <a:latin typeface="Londrina Solid"/>
              <a:ea typeface="Londrina Solid"/>
              <a:cs typeface="Londrina Solid"/>
              <a:sym typeface="Londrina Solid"/>
            </a:endParaRPr>
          </a:p>
        </p:txBody>
      </p:sp>
      <p:sp>
        <p:nvSpPr>
          <p:cNvPr id="2668" name="Google Shape;2668;p60"/>
          <p:cNvSpPr txBox="1"/>
          <p:nvPr/>
        </p:nvSpPr>
        <p:spPr>
          <a:xfrm>
            <a:off x="6389100" y="1755277"/>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It’s the farthest planet from the Sun</a:t>
            </a:r>
            <a:endParaRPr>
              <a:solidFill>
                <a:schemeClr val="lt1"/>
              </a:solidFill>
              <a:latin typeface="Mulish"/>
              <a:ea typeface="Mulish"/>
              <a:cs typeface="Mulish"/>
              <a:sym typeface="Mulish"/>
            </a:endParaRPr>
          </a:p>
        </p:txBody>
      </p:sp>
      <p:sp>
        <p:nvSpPr>
          <p:cNvPr id="2669" name="Google Shape;2669;p60"/>
          <p:cNvSpPr/>
          <p:nvPr/>
        </p:nvSpPr>
        <p:spPr>
          <a:xfrm>
            <a:off x="7230354" y="2553600"/>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70" name="Google Shape;2670;p60"/>
          <p:cNvCxnSpPr/>
          <p:nvPr/>
        </p:nvCxnSpPr>
        <p:spPr>
          <a:xfrm>
            <a:off x="7373850" y="2175124"/>
            <a:ext cx="0" cy="414300"/>
          </a:xfrm>
          <a:prstGeom prst="straightConnector1">
            <a:avLst/>
          </a:prstGeom>
          <a:noFill/>
          <a:ln cap="flat" cmpd="sng" w="19050">
            <a:solidFill>
              <a:schemeClr val="lt1"/>
            </a:solidFill>
            <a:prstDash val="solid"/>
            <a:round/>
            <a:headEnd len="med" w="med" type="oval"/>
            <a:tailEnd len="med" w="med" type="none"/>
          </a:ln>
        </p:spPr>
      </p:cxnSp>
      <p:sp>
        <p:nvSpPr>
          <p:cNvPr id="2671" name="Google Shape;2671;p60"/>
          <p:cNvSpPr/>
          <p:nvPr/>
        </p:nvSpPr>
        <p:spPr>
          <a:xfrm rot="-1960143">
            <a:off x="7367716" y="47325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75" name="Shape 2675"/>
        <p:cNvGrpSpPr/>
        <p:nvPr/>
      </p:nvGrpSpPr>
      <p:grpSpPr>
        <a:xfrm>
          <a:off x="0" y="0"/>
          <a:ext cx="0" cy="0"/>
          <a:chOff x="0" y="0"/>
          <a:chExt cx="0" cy="0"/>
        </a:xfrm>
      </p:grpSpPr>
      <p:sp>
        <p:nvSpPr>
          <p:cNvPr id="2676" name="Google Shape;2676;p61"/>
          <p:cNvSpPr txBox="1"/>
          <p:nvPr>
            <p:ph type="title"/>
          </p:nvPr>
        </p:nvSpPr>
        <p:spPr>
          <a:xfrm>
            <a:off x="1469575" y="1359175"/>
            <a:ext cx="3837300" cy="213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cxnSp>
        <p:nvCxnSpPr>
          <p:cNvPr id="2677" name="Google Shape;2677;p61"/>
          <p:cNvCxnSpPr/>
          <p:nvPr/>
        </p:nvCxnSpPr>
        <p:spPr>
          <a:xfrm>
            <a:off x="1539163" y="712075"/>
            <a:ext cx="6065700" cy="0"/>
          </a:xfrm>
          <a:prstGeom prst="straightConnector1">
            <a:avLst/>
          </a:prstGeom>
          <a:noFill/>
          <a:ln cap="rnd" cmpd="sng" w="38100">
            <a:solidFill>
              <a:schemeClr val="lt1"/>
            </a:solidFill>
            <a:prstDash val="dot"/>
            <a:round/>
            <a:headEnd len="med" w="med" type="none"/>
            <a:tailEnd len="med" w="med" type="none"/>
          </a:ln>
        </p:spPr>
      </p:cxnSp>
      <p:cxnSp>
        <p:nvCxnSpPr>
          <p:cNvPr id="2678" name="Google Shape;2678;p61"/>
          <p:cNvCxnSpPr/>
          <p:nvPr/>
        </p:nvCxnSpPr>
        <p:spPr>
          <a:xfrm>
            <a:off x="1539163" y="4426825"/>
            <a:ext cx="6065700" cy="0"/>
          </a:xfrm>
          <a:prstGeom prst="straightConnector1">
            <a:avLst/>
          </a:prstGeom>
          <a:noFill/>
          <a:ln cap="rnd" cmpd="sng" w="38100">
            <a:solidFill>
              <a:schemeClr val="lt1"/>
            </a:solidFill>
            <a:prstDash val="dot"/>
            <a:round/>
            <a:headEnd len="med" w="med" type="none"/>
            <a:tailEnd len="med" w="med" type="none"/>
          </a:ln>
        </p:spPr>
      </p:cxnSp>
      <p:grpSp>
        <p:nvGrpSpPr>
          <p:cNvPr id="2679" name="Google Shape;2679;p61"/>
          <p:cNvGrpSpPr/>
          <p:nvPr/>
        </p:nvGrpSpPr>
        <p:grpSpPr>
          <a:xfrm>
            <a:off x="1571034" y="3649893"/>
            <a:ext cx="2736230" cy="129838"/>
            <a:chOff x="1910200" y="1810425"/>
            <a:chExt cx="2938391" cy="139431"/>
          </a:xfrm>
        </p:grpSpPr>
        <p:sp>
          <p:nvSpPr>
            <p:cNvPr id="2680" name="Google Shape;2680;p61"/>
            <p:cNvSpPr/>
            <p:nvPr/>
          </p:nvSpPr>
          <p:spPr>
            <a:xfrm>
              <a:off x="2002517" y="1849103"/>
              <a:ext cx="2194761" cy="100753"/>
            </a:xfrm>
            <a:custGeom>
              <a:rect b="b" l="l" r="r" t="t"/>
              <a:pathLst>
                <a:path extrusionOk="0" h="633" w="13789">
                  <a:moveTo>
                    <a:pt x="9063" y="0"/>
                  </a:moveTo>
                  <a:cubicBezTo>
                    <a:pt x="6058" y="0"/>
                    <a:pt x="3053" y="178"/>
                    <a:pt x="88" y="534"/>
                  </a:cubicBezTo>
                  <a:cubicBezTo>
                    <a:pt x="12" y="534"/>
                    <a:pt x="1" y="632"/>
                    <a:pt x="55" y="632"/>
                  </a:cubicBezTo>
                  <a:cubicBezTo>
                    <a:pt x="64" y="632"/>
                    <a:pt x="75" y="629"/>
                    <a:pt x="88" y="623"/>
                  </a:cubicBezTo>
                  <a:cubicBezTo>
                    <a:pt x="3297" y="464"/>
                    <a:pt x="6506" y="328"/>
                    <a:pt x="9715" y="328"/>
                  </a:cubicBezTo>
                  <a:cubicBezTo>
                    <a:pt x="10999" y="328"/>
                    <a:pt x="12282" y="350"/>
                    <a:pt x="13566" y="401"/>
                  </a:cubicBezTo>
                  <a:cubicBezTo>
                    <a:pt x="13788" y="401"/>
                    <a:pt x="13788" y="134"/>
                    <a:pt x="13566" y="134"/>
                  </a:cubicBezTo>
                  <a:cubicBezTo>
                    <a:pt x="12068" y="45"/>
                    <a:pt x="10566" y="0"/>
                    <a:pt x="9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1"/>
            <p:cNvSpPr/>
            <p:nvPr/>
          </p:nvSpPr>
          <p:spPr>
            <a:xfrm>
              <a:off x="1910200" y="1810425"/>
              <a:ext cx="2938391" cy="102504"/>
            </a:xfrm>
            <a:custGeom>
              <a:rect b="b" l="l" r="r" t="t"/>
              <a:pathLst>
                <a:path extrusionOk="0" h="644" w="18461">
                  <a:moveTo>
                    <a:pt x="10062" y="0"/>
                  </a:moveTo>
                  <a:cubicBezTo>
                    <a:pt x="6714" y="0"/>
                    <a:pt x="3373" y="168"/>
                    <a:pt x="45" y="510"/>
                  </a:cubicBezTo>
                  <a:cubicBezTo>
                    <a:pt x="1" y="510"/>
                    <a:pt x="1" y="555"/>
                    <a:pt x="45" y="555"/>
                  </a:cubicBezTo>
                  <a:cubicBezTo>
                    <a:pt x="2974" y="448"/>
                    <a:pt x="5893" y="382"/>
                    <a:pt x="8811" y="382"/>
                  </a:cubicBezTo>
                  <a:cubicBezTo>
                    <a:pt x="11965" y="382"/>
                    <a:pt x="15118" y="459"/>
                    <a:pt x="18283" y="644"/>
                  </a:cubicBezTo>
                  <a:cubicBezTo>
                    <a:pt x="18461" y="644"/>
                    <a:pt x="18461" y="332"/>
                    <a:pt x="18283" y="332"/>
                  </a:cubicBezTo>
                  <a:cubicBezTo>
                    <a:pt x="15541" y="112"/>
                    <a:pt x="12799" y="0"/>
                    <a:pt x="10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2" name="Google Shape;2682;p61"/>
          <p:cNvGrpSpPr/>
          <p:nvPr/>
        </p:nvGrpSpPr>
        <p:grpSpPr>
          <a:xfrm rot="325062">
            <a:off x="5538707" y="2028051"/>
            <a:ext cx="1311779" cy="1765127"/>
            <a:chOff x="2966050" y="3142875"/>
            <a:chExt cx="1401050" cy="1885250"/>
          </a:xfrm>
        </p:grpSpPr>
        <p:sp>
          <p:nvSpPr>
            <p:cNvPr id="2683" name="Google Shape;2683;p61"/>
            <p:cNvSpPr/>
            <p:nvPr/>
          </p:nvSpPr>
          <p:spPr>
            <a:xfrm>
              <a:off x="3957300" y="4735025"/>
              <a:ext cx="211450" cy="51850"/>
            </a:xfrm>
            <a:custGeom>
              <a:rect b="b" l="l" r="r" t="t"/>
              <a:pathLst>
                <a:path extrusionOk="0" h="2074" w="8458">
                  <a:moveTo>
                    <a:pt x="8270" y="0"/>
                  </a:moveTo>
                  <a:cubicBezTo>
                    <a:pt x="8259" y="0"/>
                    <a:pt x="8247" y="2"/>
                    <a:pt x="8236" y="5"/>
                  </a:cubicBezTo>
                  <a:cubicBezTo>
                    <a:pt x="5543" y="434"/>
                    <a:pt x="2850" y="1176"/>
                    <a:pt x="157" y="1800"/>
                  </a:cubicBezTo>
                  <a:cubicBezTo>
                    <a:pt x="1" y="1839"/>
                    <a:pt x="79" y="2073"/>
                    <a:pt x="235" y="2073"/>
                  </a:cubicBezTo>
                  <a:cubicBezTo>
                    <a:pt x="2928" y="1488"/>
                    <a:pt x="5660" y="1020"/>
                    <a:pt x="8314" y="239"/>
                  </a:cubicBezTo>
                  <a:cubicBezTo>
                    <a:pt x="8458" y="203"/>
                    <a:pt x="8402" y="0"/>
                    <a:pt x="82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1"/>
            <p:cNvSpPr/>
            <p:nvPr/>
          </p:nvSpPr>
          <p:spPr>
            <a:xfrm>
              <a:off x="3587825" y="4776025"/>
              <a:ext cx="605275" cy="145625"/>
            </a:xfrm>
            <a:custGeom>
              <a:rect b="b" l="l" r="r" t="t"/>
              <a:pathLst>
                <a:path extrusionOk="0" h="5825" w="24211">
                  <a:moveTo>
                    <a:pt x="23951" y="1"/>
                  </a:moveTo>
                  <a:cubicBezTo>
                    <a:pt x="23939" y="1"/>
                    <a:pt x="23926" y="2"/>
                    <a:pt x="23912" y="4"/>
                  </a:cubicBezTo>
                  <a:cubicBezTo>
                    <a:pt x="19970" y="824"/>
                    <a:pt x="16068" y="2189"/>
                    <a:pt x="12165" y="3321"/>
                  </a:cubicBezTo>
                  <a:cubicBezTo>
                    <a:pt x="8990" y="4251"/>
                    <a:pt x="5683" y="5551"/>
                    <a:pt x="2352" y="5551"/>
                  </a:cubicBezTo>
                  <a:cubicBezTo>
                    <a:pt x="1630" y="5551"/>
                    <a:pt x="907" y="5490"/>
                    <a:pt x="184" y="5351"/>
                  </a:cubicBezTo>
                  <a:cubicBezTo>
                    <a:pt x="172" y="5348"/>
                    <a:pt x="161" y="5346"/>
                    <a:pt x="150" y="5346"/>
                  </a:cubicBezTo>
                  <a:cubicBezTo>
                    <a:pt x="23" y="5346"/>
                    <a:pt x="1" y="5549"/>
                    <a:pt x="145" y="5585"/>
                  </a:cubicBezTo>
                  <a:cubicBezTo>
                    <a:pt x="935" y="5753"/>
                    <a:pt x="1722" y="5825"/>
                    <a:pt x="2505" y="5825"/>
                  </a:cubicBezTo>
                  <a:cubicBezTo>
                    <a:pt x="5357" y="5825"/>
                    <a:pt x="8160" y="4867"/>
                    <a:pt x="10916" y="4102"/>
                  </a:cubicBezTo>
                  <a:cubicBezTo>
                    <a:pt x="15248" y="2892"/>
                    <a:pt x="19775" y="1877"/>
                    <a:pt x="23990" y="355"/>
                  </a:cubicBezTo>
                  <a:cubicBezTo>
                    <a:pt x="24211" y="282"/>
                    <a:pt x="24154" y="1"/>
                    <a:pt x="239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1"/>
            <p:cNvSpPr/>
            <p:nvPr/>
          </p:nvSpPr>
          <p:spPr>
            <a:xfrm>
              <a:off x="3931200" y="3864800"/>
              <a:ext cx="156375" cy="112375"/>
            </a:xfrm>
            <a:custGeom>
              <a:rect b="b" l="l" r="r" t="t"/>
              <a:pathLst>
                <a:path extrusionOk="0" h="4495" w="6255">
                  <a:moveTo>
                    <a:pt x="6059" y="0"/>
                  </a:moveTo>
                  <a:cubicBezTo>
                    <a:pt x="6026" y="0"/>
                    <a:pt x="5992" y="12"/>
                    <a:pt x="5962" y="42"/>
                  </a:cubicBezTo>
                  <a:cubicBezTo>
                    <a:pt x="4362" y="1837"/>
                    <a:pt x="2372" y="3281"/>
                    <a:pt x="108" y="4217"/>
                  </a:cubicBezTo>
                  <a:cubicBezTo>
                    <a:pt x="0" y="4289"/>
                    <a:pt x="25" y="4495"/>
                    <a:pt x="153" y="4495"/>
                  </a:cubicBezTo>
                  <a:cubicBezTo>
                    <a:pt x="163" y="4495"/>
                    <a:pt x="175" y="4493"/>
                    <a:pt x="186" y="4491"/>
                  </a:cubicBezTo>
                  <a:cubicBezTo>
                    <a:pt x="2567" y="3671"/>
                    <a:pt x="4635" y="2188"/>
                    <a:pt x="6196" y="198"/>
                  </a:cubicBezTo>
                  <a:cubicBezTo>
                    <a:pt x="6255" y="110"/>
                    <a:pt x="6160" y="0"/>
                    <a:pt x="60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1"/>
            <p:cNvSpPr/>
            <p:nvPr/>
          </p:nvSpPr>
          <p:spPr>
            <a:xfrm>
              <a:off x="3245425" y="4012075"/>
              <a:ext cx="601375" cy="91425"/>
            </a:xfrm>
            <a:custGeom>
              <a:rect b="b" l="l" r="r" t="t"/>
              <a:pathLst>
                <a:path extrusionOk="0" h="3657" w="24055">
                  <a:moveTo>
                    <a:pt x="23828" y="0"/>
                  </a:moveTo>
                  <a:cubicBezTo>
                    <a:pt x="23816" y="0"/>
                    <a:pt x="23805" y="2"/>
                    <a:pt x="23793" y="4"/>
                  </a:cubicBezTo>
                  <a:cubicBezTo>
                    <a:pt x="19851" y="1058"/>
                    <a:pt x="16066" y="2619"/>
                    <a:pt x="11968" y="3088"/>
                  </a:cubicBezTo>
                  <a:cubicBezTo>
                    <a:pt x="10946" y="3200"/>
                    <a:pt x="9720" y="3296"/>
                    <a:pt x="8440" y="3296"/>
                  </a:cubicBezTo>
                  <a:cubicBezTo>
                    <a:pt x="5271" y="3296"/>
                    <a:pt x="1766" y="2707"/>
                    <a:pt x="182" y="317"/>
                  </a:cubicBezTo>
                  <a:cubicBezTo>
                    <a:pt x="155" y="276"/>
                    <a:pt x="123" y="259"/>
                    <a:pt x="94" y="259"/>
                  </a:cubicBezTo>
                  <a:cubicBezTo>
                    <a:pt x="41" y="259"/>
                    <a:pt x="0" y="318"/>
                    <a:pt x="26" y="395"/>
                  </a:cubicBezTo>
                  <a:cubicBezTo>
                    <a:pt x="1680" y="3151"/>
                    <a:pt x="5767" y="3657"/>
                    <a:pt x="8931" y="3657"/>
                  </a:cubicBezTo>
                  <a:cubicBezTo>
                    <a:pt x="9351" y="3657"/>
                    <a:pt x="9754" y="3648"/>
                    <a:pt x="10134" y="3634"/>
                  </a:cubicBezTo>
                  <a:cubicBezTo>
                    <a:pt x="14817" y="3439"/>
                    <a:pt x="19617" y="2073"/>
                    <a:pt x="23910" y="278"/>
                  </a:cubicBezTo>
                  <a:cubicBezTo>
                    <a:pt x="24054" y="206"/>
                    <a:pt x="23965" y="0"/>
                    <a:pt x="238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1"/>
            <p:cNvSpPr/>
            <p:nvPr/>
          </p:nvSpPr>
          <p:spPr>
            <a:xfrm>
              <a:off x="3038400" y="3476325"/>
              <a:ext cx="20350" cy="13900"/>
            </a:xfrm>
            <a:custGeom>
              <a:rect b="b" l="l" r="r" t="t"/>
              <a:pathLst>
                <a:path extrusionOk="0" h="556" w="814">
                  <a:moveTo>
                    <a:pt x="412" y="1"/>
                  </a:moveTo>
                  <a:cubicBezTo>
                    <a:pt x="185" y="1"/>
                    <a:pt x="1" y="422"/>
                    <a:pt x="345" y="516"/>
                  </a:cubicBezTo>
                  <a:cubicBezTo>
                    <a:pt x="424" y="516"/>
                    <a:pt x="502" y="555"/>
                    <a:pt x="580" y="555"/>
                  </a:cubicBezTo>
                  <a:cubicBezTo>
                    <a:pt x="736" y="555"/>
                    <a:pt x="814" y="399"/>
                    <a:pt x="736" y="243"/>
                  </a:cubicBezTo>
                  <a:cubicBezTo>
                    <a:pt x="697" y="204"/>
                    <a:pt x="658" y="126"/>
                    <a:pt x="580" y="87"/>
                  </a:cubicBezTo>
                  <a:cubicBezTo>
                    <a:pt x="526" y="26"/>
                    <a:pt x="468" y="1"/>
                    <a:pt x="4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1"/>
            <p:cNvSpPr/>
            <p:nvPr/>
          </p:nvSpPr>
          <p:spPr>
            <a:xfrm>
              <a:off x="3066550" y="3467025"/>
              <a:ext cx="19750" cy="18150"/>
            </a:xfrm>
            <a:custGeom>
              <a:rect b="b" l="l" r="r" t="t"/>
              <a:pathLst>
                <a:path extrusionOk="0" h="726" w="790">
                  <a:moveTo>
                    <a:pt x="402" y="0"/>
                  </a:moveTo>
                  <a:cubicBezTo>
                    <a:pt x="315" y="0"/>
                    <a:pt x="226" y="43"/>
                    <a:pt x="156" y="147"/>
                  </a:cubicBezTo>
                  <a:cubicBezTo>
                    <a:pt x="0" y="264"/>
                    <a:pt x="0" y="498"/>
                    <a:pt x="156" y="654"/>
                  </a:cubicBezTo>
                  <a:cubicBezTo>
                    <a:pt x="205" y="703"/>
                    <a:pt x="269" y="725"/>
                    <a:pt x="335" y="725"/>
                  </a:cubicBezTo>
                  <a:cubicBezTo>
                    <a:pt x="477" y="725"/>
                    <a:pt x="624" y="620"/>
                    <a:pt x="624" y="459"/>
                  </a:cubicBezTo>
                  <a:cubicBezTo>
                    <a:pt x="789" y="239"/>
                    <a:pt x="606" y="0"/>
                    <a:pt x="4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1"/>
            <p:cNvSpPr/>
            <p:nvPr/>
          </p:nvSpPr>
          <p:spPr>
            <a:xfrm>
              <a:off x="3095625" y="3466975"/>
              <a:ext cx="17600" cy="18450"/>
            </a:xfrm>
            <a:custGeom>
              <a:rect b="b" l="l" r="r" t="t"/>
              <a:pathLst>
                <a:path extrusionOk="0" h="738" w="704">
                  <a:moveTo>
                    <a:pt x="350" y="1"/>
                  </a:moveTo>
                  <a:cubicBezTo>
                    <a:pt x="176" y="1"/>
                    <a:pt x="0" y="150"/>
                    <a:pt x="47" y="383"/>
                  </a:cubicBezTo>
                  <a:lnTo>
                    <a:pt x="125" y="539"/>
                  </a:lnTo>
                  <a:cubicBezTo>
                    <a:pt x="156" y="678"/>
                    <a:pt x="259" y="737"/>
                    <a:pt x="366" y="737"/>
                  </a:cubicBezTo>
                  <a:cubicBezTo>
                    <a:pt x="530" y="737"/>
                    <a:pt x="703" y="596"/>
                    <a:pt x="632" y="383"/>
                  </a:cubicBezTo>
                  <a:cubicBezTo>
                    <a:pt x="632" y="344"/>
                    <a:pt x="632" y="266"/>
                    <a:pt x="632" y="227"/>
                  </a:cubicBezTo>
                  <a:cubicBezTo>
                    <a:pt x="585" y="69"/>
                    <a:pt x="468" y="1"/>
                    <a:pt x="3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1"/>
            <p:cNvSpPr/>
            <p:nvPr/>
          </p:nvSpPr>
          <p:spPr>
            <a:xfrm>
              <a:off x="3092425" y="3546675"/>
              <a:ext cx="19025" cy="13825"/>
            </a:xfrm>
            <a:custGeom>
              <a:rect b="b" l="l" r="r" t="t"/>
              <a:pathLst>
                <a:path extrusionOk="0" h="553" w="761">
                  <a:moveTo>
                    <a:pt x="372" y="0"/>
                  </a:moveTo>
                  <a:cubicBezTo>
                    <a:pt x="75" y="0"/>
                    <a:pt x="1" y="553"/>
                    <a:pt x="339" y="553"/>
                  </a:cubicBezTo>
                  <a:cubicBezTo>
                    <a:pt x="349" y="553"/>
                    <a:pt x="359" y="552"/>
                    <a:pt x="370" y="551"/>
                  </a:cubicBezTo>
                  <a:cubicBezTo>
                    <a:pt x="448" y="551"/>
                    <a:pt x="565" y="512"/>
                    <a:pt x="643" y="473"/>
                  </a:cubicBezTo>
                  <a:cubicBezTo>
                    <a:pt x="721" y="395"/>
                    <a:pt x="760" y="278"/>
                    <a:pt x="721" y="200"/>
                  </a:cubicBezTo>
                  <a:cubicBezTo>
                    <a:pt x="643" y="122"/>
                    <a:pt x="604" y="83"/>
                    <a:pt x="526" y="44"/>
                  </a:cubicBezTo>
                  <a:cubicBezTo>
                    <a:pt x="470" y="13"/>
                    <a:pt x="418" y="0"/>
                    <a:pt x="3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1"/>
            <p:cNvSpPr/>
            <p:nvPr/>
          </p:nvSpPr>
          <p:spPr>
            <a:xfrm>
              <a:off x="3350450" y="3979975"/>
              <a:ext cx="25" cy="1000"/>
            </a:xfrm>
            <a:custGeom>
              <a:rect b="b" l="l" r="r" t="t"/>
              <a:pathLst>
                <a:path extrusionOk="0" h="40" w="1">
                  <a:moveTo>
                    <a:pt x="1" y="1"/>
                  </a:moveTo>
                  <a:cubicBezTo>
                    <a:pt x="1" y="1"/>
                    <a:pt x="1" y="40"/>
                    <a:pt x="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1"/>
            <p:cNvSpPr/>
            <p:nvPr/>
          </p:nvSpPr>
          <p:spPr>
            <a:xfrm>
              <a:off x="3318175" y="3973750"/>
              <a:ext cx="18650" cy="13525"/>
            </a:xfrm>
            <a:custGeom>
              <a:rect b="b" l="l" r="r" t="t"/>
              <a:pathLst>
                <a:path extrusionOk="0" h="541" w="746">
                  <a:moveTo>
                    <a:pt x="410" y="0"/>
                  </a:moveTo>
                  <a:cubicBezTo>
                    <a:pt x="379" y="0"/>
                    <a:pt x="347" y="5"/>
                    <a:pt x="316" y="15"/>
                  </a:cubicBezTo>
                  <a:cubicBezTo>
                    <a:pt x="1" y="121"/>
                    <a:pt x="63" y="540"/>
                    <a:pt x="333" y="540"/>
                  </a:cubicBezTo>
                  <a:cubicBezTo>
                    <a:pt x="364" y="540"/>
                    <a:pt x="397" y="535"/>
                    <a:pt x="433" y="523"/>
                  </a:cubicBezTo>
                  <a:cubicBezTo>
                    <a:pt x="589" y="523"/>
                    <a:pt x="667" y="445"/>
                    <a:pt x="706" y="289"/>
                  </a:cubicBezTo>
                  <a:cubicBezTo>
                    <a:pt x="745" y="211"/>
                    <a:pt x="706" y="133"/>
                    <a:pt x="667" y="94"/>
                  </a:cubicBezTo>
                  <a:cubicBezTo>
                    <a:pt x="582" y="36"/>
                    <a:pt x="496" y="0"/>
                    <a:pt x="4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1"/>
            <p:cNvSpPr/>
            <p:nvPr/>
          </p:nvSpPr>
          <p:spPr>
            <a:xfrm>
              <a:off x="3301900" y="3921150"/>
              <a:ext cx="18325" cy="17325"/>
            </a:xfrm>
            <a:custGeom>
              <a:rect b="b" l="l" r="r" t="t"/>
              <a:pathLst>
                <a:path extrusionOk="0" h="693" w="733">
                  <a:moveTo>
                    <a:pt x="393" y="1"/>
                  </a:moveTo>
                  <a:cubicBezTo>
                    <a:pt x="182" y="1"/>
                    <a:pt x="0" y="190"/>
                    <a:pt x="30" y="402"/>
                  </a:cubicBezTo>
                  <a:cubicBezTo>
                    <a:pt x="30" y="593"/>
                    <a:pt x="181" y="692"/>
                    <a:pt x="324" y="692"/>
                  </a:cubicBezTo>
                  <a:cubicBezTo>
                    <a:pt x="444" y="692"/>
                    <a:pt x="559" y="623"/>
                    <a:pt x="577" y="480"/>
                  </a:cubicBezTo>
                  <a:cubicBezTo>
                    <a:pt x="733" y="402"/>
                    <a:pt x="733" y="129"/>
                    <a:pt x="577" y="51"/>
                  </a:cubicBezTo>
                  <a:cubicBezTo>
                    <a:pt x="516" y="16"/>
                    <a:pt x="453" y="1"/>
                    <a:pt x="3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1"/>
            <p:cNvSpPr/>
            <p:nvPr/>
          </p:nvSpPr>
          <p:spPr>
            <a:xfrm>
              <a:off x="3249900" y="3873625"/>
              <a:ext cx="18625" cy="14350"/>
            </a:xfrm>
            <a:custGeom>
              <a:rect b="b" l="l" r="r" t="t"/>
              <a:pathLst>
                <a:path extrusionOk="0" h="574" w="745">
                  <a:moveTo>
                    <a:pt x="471" y="1"/>
                  </a:moveTo>
                  <a:lnTo>
                    <a:pt x="276" y="40"/>
                  </a:lnTo>
                  <a:cubicBezTo>
                    <a:pt x="0" y="109"/>
                    <a:pt x="60" y="573"/>
                    <a:pt x="319" y="573"/>
                  </a:cubicBezTo>
                  <a:cubicBezTo>
                    <a:pt x="353" y="573"/>
                    <a:pt x="391" y="565"/>
                    <a:pt x="432" y="547"/>
                  </a:cubicBezTo>
                  <a:lnTo>
                    <a:pt x="588" y="508"/>
                  </a:lnTo>
                  <a:cubicBezTo>
                    <a:pt x="666" y="430"/>
                    <a:pt x="744" y="352"/>
                    <a:pt x="744" y="274"/>
                  </a:cubicBezTo>
                  <a:cubicBezTo>
                    <a:pt x="744" y="235"/>
                    <a:pt x="705" y="196"/>
                    <a:pt x="705" y="157"/>
                  </a:cubicBezTo>
                  <a:cubicBezTo>
                    <a:pt x="666" y="40"/>
                    <a:pt x="549" y="1"/>
                    <a:pt x="4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1"/>
            <p:cNvSpPr/>
            <p:nvPr/>
          </p:nvSpPr>
          <p:spPr>
            <a:xfrm>
              <a:off x="3208425" y="3784700"/>
              <a:ext cx="13275" cy="12050"/>
            </a:xfrm>
            <a:custGeom>
              <a:rect b="b" l="l" r="r" t="t"/>
              <a:pathLst>
                <a:path extrusionOk="0" h="482" w="531">
                  <a:moveTo>
                    <a:pt x="214" y="1"/>
                  </a:moveTo>
                  <a:cubicBezTo>
                    <a:pt x="1" y="1"/>
                    <a:pt x="107" y="482"/>
                    <a:pt x="281" y="482"/>
                  </a:cubicBezTo>
                  <a:cubicBezTo>
                    <a:pt x="310" y="482"/>
                    <a:pt x="342" y="468"/>
                    <a:pt x="374" y="436"/>
                  </a:cubicBezTo>
                  <a:lnTo>
                    <a:pt x="413" y="397"/>
                  </a:lnTo>
                  <a:cubicBezTo>
                    <a:pt x="530" y="280"/>
                    <a:pt x="452" y="84"/>
                    <a:pt x="296" y="6"/>
                  </a:cubicBezTo>
                  <a:lnTo>
                    <a:pt x="257" y="6"/>
                  </a:lnTo>
                  <a:cubicBezTo>
                    <a:pt x="241" y="2"/>
                    <a:pt x="227" y="1"/>
                    <a:pt x="2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1"/>
            <p:cNvSpPr/>
            <p:nvPr/>
          </p:nvSpPr>
          <p:spPr>
            <a:xfrm>
              <a:off x="3400250" y="3988350"/>
              <a:ext cx="19500" cy="14675"/>
            </a:xfrm>
            <a:custGeom>
              <a:rect b="b" l="l" r="r" t="t"/>
              <a:pathLst>
                <a:path extrusionOk="0" h="587" w="780">
                  <a:moveTo>
                    <a:pt x="444" y="1"/>
                  </a:moveTo>
                  <a:cubicBezTo>
                    <a:pt x="415" y="1"/>
                    <a:pt x="385" y="5"/>
                    <a:pt x="350" y="17"/>
                  </a:cubicBezTo>
                  <a:cubicBezTo>
                    <a:pt x="1" y="52"/>
                    <a:pt x="89" y="587"/>
                    <a:pt x="364" y="587"/>
                  </a:cubicBezTo>
                  <a:cubicBezTo>
                    <a:pt x="396" y="587"/>
                    <a:pt x="430" y="580"/>
                    <a:pt x="467" y="563"/>
                  </a:cubicBezTo>
                  <a:cubicBezTo>
                    <a:pt x="584" y="563"/>
                    <a:pt x="662" y="485"/>
                    <a:pt x="740" y="407"/>
                  </a:cubicBezTo>
                  <a:cubicBezTo>
                    <a:pt x="780" y="290"/>
                    <a:pt x="740" y="134"/>
                    <a:pt x="623" y="56"/>
                  </a:cubicBezTo>
                  <a:cubicBezTo>
                    <a:pt x="568" y="28"/>
                    <a:pt x="513" y="1"/>
                    <a:pt x="4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1"/>
            <p:cNvSpPr/>
            <p:nvPr/>
          </p:nvSpPr>
          <p:spPr>
            <a:xfrm>
              <a:off x="3484125" y="3997550"/>
              <a:ext cx="14650" cy="12700"/>
            </a:xfrm>
            <a:custGeom>
              <a:rect b="b" l="l" r="r" t="t"/>
              <a:pathLst>
                <a:path extrusionOk="0" h="508" w="586">
                  <a:moveTo>
                    <a:pt x="234" y="0"/>
                  </a:moveTo>
                  <a:cubicBezTo>
                    <a:pt x="0" y="156"/>
                    <a:pt x="117" y="468"/>
                    <a:pt x="351" y="507"/>
                  </a:cubicBezTo>
                  <a:cubicBezTo>
                    <a:pt x="586" y="351"/>
                    <a:pt x="508" y="0"/>
                    <a:pt x="2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1"/>
            <p:cNvSpPr/>
            <p:nvPr/>
          </p:nvSpPr>
          <p:spPr>
            <a:xfrm>
              <a:off x="3478275" y="3968275"/>
              <a:ext cx="1000" cy="25"/>
            </a:xfrm>
            <a:custGeom>
              <a:rect b="b" l="l" r="r" t="t"/>
              <a:pathLst>
                <a:path extrusionOk="0" h="1" w="40">
                  <a:moveTo>
                    <a:pt x="0" y="0"/>
                  </a:moveTo>
                  <a:lnTo>
                    <a:pt x="0" y="0"/>
                  </a:lnTo>
                  <a:cubicBezTo>
                    <a:pt x="0" y="0"/>
                    <a:pt x="39" y="0"/>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1"/>
            <p:cNvSpPr/>
            <p:nvPr/>
          </p:nvSpPr>
          <p:spPr>
            <a:xfrm>
              <a:off x="3461300" y="3989350"/>
              <a:ext cx="21975" cy="15225"/>
            </a:xfrm>
            <a:custGeom>
              <a:rect b="b" l="l" r="r" t="t"/>
              <a:pathLst>
                <a:path extrusionOk="0" h="609" w="879">
                  <a:moveTo>
                    <a:pt x="466" y="0"/>
                  </a:moveTo>
                  <a:cubicBezTo>
                    <a:pt x="435" y="0"/>
                    <a:pt x="402" y="5"/>
                    <a:pt x="367" y="16"/>
                  </a:cubicBezTo>
                  <a:cubicBezTo>
                    <a:pt x="1" y="89"/>
                    <a:pt x="115" y="608"/>
                    <a:pt x="453" y="608"/>
                  </a:cubicBezTo>
                  <a:cubicBezTo>
                    <a:pt x="475" y="608"/>
                    <a:pt x="499" y="606"/>
                    <a:pt x="523" y="601"/>
                  </a:cubicBezTo>
                  <a:cubicBezTo>
                    <a:pt x="878" y="495"/>
                    <a:pt x="781" y="0"/>
                    <a:pt x="4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1"/>
            <p:cNvSpPr/>
            <p:nvPr/>
          </p:nvSpPr>
          <p:spPr>
            <a:xfrm>
              <a:off x="3427475" y="3949325"/>
              <a:ext cx="18750" cy="13700"/>
            </a:xfrm>
            <a:custGeom>
              <a:rect b="b" l="l" r="r" t="t"/>
              <a:pathLst>
                <a:path extrusionOk="0" h="548" w="750">
                  <a:moveTo>
                    <a:pt x="410" y="0"/>
                  </a:moveTo>
                  <a:cubicBezTo>
                    <a:pt x="380" y="0"/>
                    <a:pt x="349" y="6"/>
                    <a:pt x="315" y="17"/>
                  </a:cubicBezTo>
                  <a:cubicBezTo>
                    <a:pt x="1" y="17"/>
                    <a:pt x="124" y="548"/>
                    <a:pt x="349" y="548"/>
                  </a:cubicBezTo>
                  <a:cubicBezTo>
                    <a:pt x="375" y="548"/>
                    <a:pt x="403" y="541"/>
                    <a:pt x="432" y="524"/>
                  </a:cubicBezTo>
                  <a:cubicBezTo>
                    <a:pt x="749" y="454"/>
                    <a:pt x="684" y="0"/>
                    <a:pt x="4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1"/>
            <p:cNvSpPr/>
            <p:nvPr/>
          </p:nvSpPr>
          <p:spPr>
            <a:xfrm>
              <a:off x="3658725" y="3978100"/>
              <a:ext cx="18625" cy="12450"/>
            </a:xfrm>
            <a:custGeom>
              <a:rect b="b" l="l" r="r" t="t"/>
              <a:pathLst>
                <a:path extrusionOk="0" h="498" w="745">
                  <a:moveTo>
                    <a:pt x="320" y="0"/>
                  </a:moveTo>
                  <a:cubicBezTo>
                    <a:pt x="134" y="0"/>
                    <a:pt x="1" y="296"/>
                    <a:pt x="197" y="427"/>
                  </a:cubicBezTo>
                  <a:lnTo>
                    <a:pt x="275" y="466"/>
                  </a:lnTo>
                  <a:cubicBezTo>
                    <a:pt x="308" y="488"/>
                    <a:pt x="342" y="497"/>
                    <a:pt x="374" y="497"/>
                  </a:cubicBezTo>
                  <a:cubicBezTo>
                    <a:pt x="575" y="497"/>
                    <a:pt x="744" y="137"/>
                    <a:pt x="509" y="37"/>
                  </a:cubicBezTo>
                  <a:lnTo>
                    <a:pt x="431" y="37"/>
                  </a:lnTo>
                  <a:cubicBezTo>
                    <a:pt x="393" y="11"/>
                    <a:pt x="356" y="0"/>
                    <a:pt x="3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1"/>
            <p:cNvSpPr/>
            <p:nvPr/>
          </p:nvSpPr>
          <p:spPr>
            <a:xfrm>
              <a:off x="3632425" y="3935100"/>
              <a:ext cx="25" cy="1000"/>
            </a:xfrm>
            <a:custGeom>
              <a:rect b="b" l="l" r="r" t="t"/>
              <a:pathLst>
                <a:path extrusionOk="0" h="40" w="1">
                  <a:moveTo>
                    <a:pt x="0" y="39"/>
                  </a:moveTo>
                  <a:lnTo>
                    <a:pt x="0" y="39"/>
                  </a:lnTo>
                  <a:cubicBezTo>
                    <a:pt x="0" y="39"/>
                    <a:pt x="0" y="0"/>
                    <a:pt x="0" y="3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1"/>
            <p:cNvSpPr/>
            <p:nvPr/>
          </p:nvSpPr>
          <p:spPr>
            <a:xfrm>
              <a:off x="3687050" y="3938025"/>
              <a:ext cx="25" cy="1000"/>
            </a:xfrm>
            <a:custGeom>
              <a:rect b="b" l="l" r="r" t="t"/>
              <a:pathLst>
                <a:path extrusionOk="0" h="40" w="1">
                  <a:moveTo>
                    <a:pt x="1" y="40"/>
                  </a:moveTo>
                  <a:cubicBezTo>
                    <a:pt x="1" y="40"/>
                    <a:pt x="1" y="40"/>
                    <a:pt x="1" y="40"/>
                  </a:cubicBezTo>
                  <a:cubicBezTo>
                    <a:pt x="1" y="0"/>
                    <a:pt x="1" y="40"/>
                    <a:pt x="1" y="4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1"/>
            <p:cNvSpPr/>
            <p:nvPr/>
          </p:nvSpPr>
          <p:spPr>
            <a:xfrm>
              <a:off x="3698325" y="3791175"/>
              <a:ext cx="16075" cy="19200"/>
            </a:xfrm>
            <a:custGeom>
              <a:rect b="b" l="l" r="r" t="t"/>
              <a:pathLst>
                <a:path extrusionOk="0" h="768" w="643">
                  <a:moveTo>
                    <a:pt x="399" y="1"/>
                  </a:moveTo>
                  <a:cubicBezTo>
                    <a:pt x="211" y="1"/>
                    <a:pt x="1" y="157"/>
                    <a:pt x="96" y="372"/>
                  </a:cubicBezTo>
                  <a:cubicBezTo>
                    <a:pt x="135" y="450"/>
                    <a:pt x="174" y="489"/>
                    <a:pt x="213" y="567"/>
                  </a:cubicBezTo>
                  <a:cubicBezTo>
                    <a:pt x="213" y="606"/>
                    <a:pt x="252" y="606"/>
                    <a:pt x="291" y="645"/>
                  </a:cubicBezTo>
                  <a:lnTo>
                    <a:pt x="291" y="684"/>
                  </a:lnTo>
                  <a:cubicBezTo>
                    <a:pt x="320" y="741"/>
                    <a:pt x="370" y="767"/>
                    <a:pt x="423" y="767"/>
                  </a:cubicBezTo>
                  <a:cubicBezTo>
                    <a:pt x="515" y="767"/>
                    <a:pt x="618" y="690"/>
                    <a:pt x="642" y="567"/>
                  </a:cubicBezTo>
                  <a:cubicBezTo>
                    <a:pt x="642" y="567"/>
                    <a:pt x="642" y="567"/>
                    <a:pt x="642" y="528"/>
                  </a:cubicBezTo>
                  <a:cubicBezTo>
                    <a:pt x="642" y="489"/>
                    <a:pt x="642" y="489"/>
                    <a:pt x="642" y="450"/>
                  </a:cubicBezTo>
                  <a:cubicBezTo>
                    <a:pt x="642" y="372"/>
                    <a:pt x="642" y="294"/>
                    <a:pt x="642" y="216"/>
                  </a:cubicBezTo>
                  <a:cubicBezTo>
                    <a:pt x="627" y="64"/>
                    <a:pt x="518" y="1"/>
                    <a:pt x="3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1"/>
            <p:cNvSpPr/>
            <p:nvPr/>
          </p:nvSpPr>
          <p:spPr>
            <a:xfrm>
              <a:off x="3668300" y="3828550"/>
              <a:ext cx="19125" cy="13325"/>
            </a:xfrm>
            <a:custGeom>
              <a:rect b="b" l="l" r="r" t="t"/>
              <a:pathLst>
                <a:path extrusionOk="0" h="533" w="765">
                  <a:moveTo>
                    <a:pt x="393" y="0"/>
                  </a:moveTo>
                  <a:cubicBezTo>
                    <a:pt x="370" y="0"/>
                    <a:pt x="346" y="3"/>
                    <a:pt x="321" y="9"/>
                  </a:cubicBezTo>
                  <a:lnTo>
                    <a:pt x="282" y="9"/>
                  </a:lnTo>
                  <a:cubicBezTo>
                    <a:pt x="0" y="79"/>
                    <a:pt x="101" y="532"/>
                    <a:pt x="353" y="532"/>
                  </a:cubicBezTo>
                  <a:cubicBezTo>
                    <a:pt x="380" y="532"/>
                    <a:pt x="408" y="527"/>
                    <a:pt x="438" y="516"/>
                  </a:cubicBezTo>
                  <a:cubicBezTo>
                    <a:pt x="765" y="443"/>
                    <a:pt x="687" y="0"/>
                    <a:pt x="3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1"/>
            <p:cNvSpPr/>
            <p:nvPr/>
          </p:nvSpPr>
          <p:spPr>
            <a:xfrm>
              <a:off x="3597725" y="3723600"/>
              <a:ext cx="21050" cy="15175"/>
            </a:xfrm>
            <a:custGeom>
              <a:rect b="b" l="l" r="r" t="t"/>
              <a:pathLst>
                <a:path extrusionOk="0" h="607" w="842">
                  <a:moveTo>
                    <a:pt x="535" y="0"/>
                  </a:moveTo>
                  <a:cubicBezTo>
                    <a:pt x="424" y="0"/>
                    <a:pt x="303" y="62"/>
                    <a:pt x="217" y="148"/>
                  </a:cubicBezTo>
                  <a:cubicBezTo>
                    <a:pt x="0" y="303"/>
                    <a:pt x="202" y="606"/>
                    <a:pt x="432" y="606"/>
                  </a:cubicBezTo>
                  <a:cubicBezTo>
                    <a:pt x="491" y="606"/>
                    <a:pt x="552" y="586"/>
                    <a:pt x="608" y="538"/>
                  </a:cubicBezTo>
                  <a:cubicBezTo>
                    <a:pt x="647" y="460"/>
                    <a:pt x="725" y="460"/>
                    <a:pt x="764" y="421"/>
                  </a:cubicBezTo>
                  <a:cubicBezTo>
                    <a:pt x="842" y="343"/>
                    <a:pt x="842" y="226"/>
                    <a:pt x="764" y="148"/>
                  </a:cubicBezTo>
                  <a:cubicBezTo>
                    <a:pt x="711" y="42"/>
                    <a:pt x="626"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1"/>
            <p:cNvSpPr/>
            <p:nvPr/>
          </p:nvSpPr>
          <p:spPr>
            <a:xfrm>
              <a:off x="3638275" y="3694100"/>
              <a:ext cx="25" cy="1000"/>
            </a:xfrm>
            <a:custGeom>
              <a:rect b="b" l="l" r="r" t="t"/>
              <a:pathLst>
                <a:path extrusionOk="0" h="40" w="1">
                  <a:moveTo>
                    <a:pt x="0" y="40"/>
                  </a:moveTo>
                  <a:lnTo>
                    <a:pt x="0" y="40"/>
                  </a:lnTo>
                  <a:cubicBezTo>
                    <a:pt x="0" y="40"/>
                    <a:pt x="0" y="1"/>
                    <a:pt x="0" y="4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1"/>
            <p:cNvSpPr/>
            <p:nvPr/>
          </p:nvSpPr>
          <p:spPr>
            <a:xfrm>
              <a:off x="3641200" y="3536050"/>
              <a:ext cx="25" cy="25"/>
            </a:xfrm>
            <a:custGeom>
              <a:rect b="b" l="l" r="r" t="t"/>
              <a:pathLst>
                <a:path extrusionOk="0" h="1" w="1">
                  <a:moveTo>
                    <a:pt x="0" y="1"/>
                  </a:moveTo>
                  <a:lnTo>
                    <a:pt x="0" y="1"/>
                  </a:lnTo>
                  <a:cubicBezTo>
                    <a:pt x="0" y="1"/>
                    <a:pt x="0" y="1"/>
                    <a:pt x="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1"/>
            <p:cNvSpPr/>
            <p:nvPr/>
          </p:nvSpPr>
          <p:spPr>
            <a:xfrm>
              <a:off x="3593400" y="3504675"/>
              <a:ext cx="11625" cy="10950"/>
            </a:xfrm>
            <a:custGeom>
              <a:rect b="b" l="l" r="r" t="t"/>
              <a:pathLst>
                <a:path extrusionOk="0" h="438" w="465">
                  <a:moveTo>
                    <a:pt x="244" y="1"/>
                  </a:moveTo>
                  <a:cubicBezTo>
                    <a:pt x="228" y="1"/>
                    <a:pt x="212" y="3"/>
                    <a:pt x="195" y="7"/>
                  </a:cubicBezTo>
                  <a:cubicBezTo>
                    <a:pt x="39" y="46"/>
                    <a:pt x="0" y="241"/>
                    <a:pt x="117" y="358"/>
                  </a:cubicBezTo>
                  <a:lnTo>
                    <a:pt x="156" y="397"/>
                  </a:lnTo>
                  <a:cubicBezTo>
                    <a:pt x="184" y="425"/>
                    <a:pt x="221" y="438"/>
                    <a:pt x="260" y="438"/>
                  </a:cubicBezTo>
                  <a:cubicBezTo>
                    <a:pt x="330" y="438"/>
                    <a:pt x="404" y="395"/>
                    <a:pt x="429" y="319"/>
                  </a:cubicBezTo>
                  <a:lnTo>
                    <a:pt x="429" y="241"/>
                  </a:lnTo>
                  <a:cubicBezTo>
                    <a:pt x="464" y="136"/>
                    <a:pt x="375" y="1"/>
                    <a:pt x="2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1"/>
            <p:cNvSpPr/>
            <p:nvPr/>
          </p:nvSpPr>
          <p:spPr>
            <a:xfrm>
              <a:off x="3604575" y="3562000"/>
              <a:ext cx="20075" cy="15150"/>
            </a:xfrm>
            <a:custGeom>
              <a:rect b="b" l="l" r="r" t="t"/>
              <a:pathLst>
                <a:path extrusionOk="0" h="606" w="803">
                  <a:moveTo>
                    <a:pt x="431" y="1"/>
                  </a:moveTo>
                  <a:cubicBezTo>
                    <a:pt x="199" y="1"/>
                    <a:pt x="1" y="432"/>
                    <a:pt x="295" y="563"/>
                  </a:cubicBezTo>
                  <a:lnTo>
                    <a:pt x="334" y="563"/>
                  </a:lnTo>
                  <a:cubicBezTo>
                    <a:pt x="378" y="593"/>
                    <a:pt x="429" y="605"/>
                    <a:pt x="478" y="605"/>
                  </a:cubicBezTo>
                  <a:cubicBezTo>
                    <a:pt x="559" y="605"/>
                    <a:pt x="637" y="572"/>
                    <a:pt x="685" y="524"/>
                  </a:cubicBezTo>
                  <a:cubicBezTo>
                    <a:pt x="724" y="485"/>
                    <a:pt x="763" y="446"/>
                    <a:pt x="763" y="407"/>
                  </a:cubicBezTo>
                  <a:cubicBezTo>
                    <a:pt x="802" y="251"/>
                    <a:pt x="724" y="133"/>
                    <a:pt x="646" y="55"/>
                  </a:cubicBezTo>
                  <a:lnTo>
                    <a:pt x="568" y="55"/>
                  </a:lnTo>
                  <a:cubicBezTo>
                    <a:pt x="523" y="17"/>
                    <a:pt x="477"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1"/>
            <p:cNvSpPr/>
            <p:nvPr/>
          </p:nvSpPr>
          <p:spPr>
            <a:xfrm>
              <a:off x="3600225" y="3391425"/>
              <a:ext cx="18150" cy="15125"/>
            </a:xfrm>
            <a:custGeom>
              <a:rect b="b" l="l" r="r" t="t"/>
              <a:pathLst>
                <a:path extrusionOk="0" h="605" w="726">
                  <a:moveTo>
                    <a:pt x="317" y="0"/>
                  </a:moveTo>
                  <a:cubicBezTo>
                    <a:pt x="235" y="0"/>
                    <a:pt x="156" y="29"/>
                    <a:pt x="117" y="88"/>
                  </a:cubicBezTo>
                  <a:cubicBezTo>
                    <a:pt x="0" y="283"/>
                    <a:pt x="78" y="517"/>
                    <a:pt x="274" y="595"/>
                  </a:cubicBezTo>
                  <a:cubicBezTo>
                    <a:pt x="302" y="602"/>
                    <a:pt x="330" y="605"/>
                    <a:pt x="355" y="605"/>
                  </a:cubicBezTo>
                  <a:cubicBezTo>
                    <a:pt x="642" y="605"/>
                    <a:pt x="726" y="231"/>
                    <a:pt x="547" y="88"/>
                  </a:cubicBezTo>
                  <a:cubicBezTo>
                    <a:pt x="488" y="29"/>
                    <a:pt x="400" y="0"/>
                    <a:pt x="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1"/>
            <p:cNvSpPr/>
            <p:nvPr/>
          </p:nvSpPr>
          <p:spPr>
            <a:xfrm>
              <a:off x="3903950" y="3821825"/>
              <a:ext cx="8275" cy="6075"/>
            </a:xfrm>
            <a:custGeom>
              <a:rect b="b" l="l" r="r" t="t"/>
              <a:pathLst>
                <a:path extrusionOk="0" h="243" w="331">
                  <a:moveTo>
                    <a:pt x="178" y="0"/>
                  </a:moveTo>
                  <a:cubicBezTo>
                    <a:pt x="168" y="0"/>
                    <a:pt x="157" y="1"/>
                    <a:pt x="145" y="4"/>
                  </a:cubicBezTo>
                  <a:cubicBezTo>
                    <a:pt x="0" y="40"/>
                    <a:pt x="56" y="243"/>
                    <a:pt x="188" y="243"/>
                  </a:cubicBezTo>
                  <a:cubicBezTo>
                    <a:pt x="199" y="243"/>
                    <a:pt x="211" y="242"/>
                    <a:pt x="223" y="239"/>
                  </a:cubicBezTo>
                  <a:cubicBezTo>
                    <a:pt x="331" y="202"/>
                    <a:pt x="306" y="0"/>
                    <a:pt x="1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1"/>
            <p:cNvSpPr/>
            <p:nvPr/>
          </p:nvSpPr>
          <p:spPr>
            <a:xfrm>
              <a:off x="3861050" y="3794100"/>
              <a:ext cx="18225" cy="12300"/>
            </a:xfrm>
            <a:custGeom>
              <a:rect b="b" l="l" r="r" t="t"/>
              <a:pathLst>
                <a:path extrusionOk="0" h="492" w="729">
                  <a:moveTo>
                    <a:pt x="412" y="0"/>
                  </a:moveTo>
                  <a:cubicBezTo>
                    <a:pt x="361" y="0"/>
                    <a:pt x="309" y="9"/>
                    <a:pt x="261" y="21"/>
                  </a:cubicBezTo>
                  <a:cubicBezTo>
                    <a:pt x="0" y="132"/>
                    <a:pt x="94" y="492"/>
                    <a:pt x="340" y="492"/>
                  </a:cubicBezTo>
                  <a:cubicBezTo>
                    <a:pt x="352" y="492"/>
                    <a:pt x="365" y="491"/>
                    <a:pt x="378" y="489"/>
                  </a:cubicBezTo>
                  <a:cubicBezTo>
                    <a:pt x="534" y="450"/>
                    <a:pt x="729" y="372"/>
                    <a:pt x="690" y="177"/>
                  </a:cubicBezTo>
                  <a:cubicBezTo>
                    <a:pt x="636" y="42"/>
                    <a:pt x="526" y="0"/>
                    <a:pt x="4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1"/>
            <p:cNvSpPr/>
            <p:nvPr/>
          </p:nvSpPr>
          <p:spPr>
            <a:xfrm>
              <a:off x="3846350" y="3701675"/>
              <a:ext cx="14400" cy="12575"/>
            </a:xfrm>
            <a:custGeom>
              <a:rect b="b" l="l" r="r" t="t"/>
              <a:pathLst>
                <a:path extrusionOk="0" h="503" w="576">
                  <a:moveTo>
                    <a:pt x="278" y="0"/>
                  </a:moveTo>
                  <a:cubicBezTo>
                    <a:pt x="174" y="0"/>
                    <a:pt x="61" y="76"/>
                    <a:pt x="29" y="205"/>
                  </a:cubicBezTo>
                  <a:cubicBezTo>
                    <a:pt x="1" y="374"/>
                    <a:pt x="135" y="502"/>
                    <a:pt x="270" y="502"/>
                  </a:cubicBezTo>
                  <a:cubicBezTo>
                    <a:pt x="323" y="502"/>
                    <a:pt x="376" y="483"/>
                    <a:pt x="419" y="439"/>
                  </a:cubicBezTo>
                  <a:cubicBezTo>
                    <a:pt x="575" y="322"/>
                    <a:pt x="536" y="88"/>
                    <a:pt x="341" y="10"/>
                  </a:cubicBezTo>
                  <a:cubicBezTo>
                    <a:pt x="321" y="3"/>
                    <a:pt x="300" y="0"/>
                    <a:pt x="2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1"/>
            <p:cNvSpPr/>
            <p:nvPr/>
          </p:nvSpPr>
          <p:spPr>
            <a:xfrm>
              <a:off x="3833400" y="3475300"/>
              <a:ext cx="15850" cy="18175"/>
            </a:xfrm>
            <a:custGeom>
              <a:rect b="b" l="l" r="r" t="t"/>
              <a:pathLst>
                <a:path extrusionOk="0" h="727" w="634">
                  <a:moveTo>
                    <a:pt x="320" y="1"/>
                  </a:moveTo>
                  <a:cubicBezTo>
                    <a:pt x="304" y="1"/>
                    <a:pt x="288" y="4"/>
                    <a:pt x="274" y="11"/>
                  </a:cubicBezTo>
                  <a:cubicBezTo>
                    <a:pt x="1" y="89"/>
                    <a:pt x="1" y="401"/>
                    <a:pt x="118" y="596"/>
                  </a:cubicBezTo>
                  <a:cubicBezTo>
                    <a:pt x="152" y="689"/>
                    <a:pt x="218" y="727"/>
                    <a:pt x="287" y="727"/>
                  </a:cubicBezTo>
                  <a:cubicBezTo>
                    <a:pt x="451" y="727"/>
                    <a:pt x="634" y="515"/>
                    <a:pt x="469" y="323"/>
                  </a:cubicBezTo>
                  <a:lnTo>
                    <a:pt x="469" y="128"/>
                  </a:lnTo>
                  <a:cubicBezTo>
                    <a:pt x="469" y="64"/>
                    <a:pt x="391" y="1"/>
                    <a:pt x="3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1"/>
            <p:cNvSpPr/>
            <p:nvPr/>
          </p:nvSpPr>
          <p:spPr>
            <a:xfrm>
              <a:off x="3817150" y="3421850"/>
              <a:ext cx="16925" cy="11850"/>
            </a:xfrm>
            <a:custGeom>
              <a:rect b="b" l="l" r="r" t="t"/>
              <a:pathLst>
                <a:path extrusionOk="0" h="474" w="677">
                  <a:moveTo>
                    <a:pt x="300" y="0"/>
                  </a:moveTo>
                  <a:cubicBezTo>
                    <a:pt x="287" y="0"/>
                    <a:pt x="274" y="1"/>
                    <a:pt x="260" y="3"/>
                  </a:cubicBezTo>
                  <a:cubicBezTo>
                    <a:pt x="0" y="114"/>
                    <a:pt x="94" y="474"/>
                    <a:pt x="340" y="474"/>
                  </a:cubicBezTo>
                  <a:cubicBezTo>
                    <a:pt x="352" y="474"/>
                    <a:pt x="365" y="473"/>
                    <a:pt x="377" y="471"/>
                  </a:cubicBezTo>
                  <a:cubicBezTo>
                    <a:pt x="676" y="396"/>
                    <a:pt x="582" y="0"/>
                    <a:pt x="3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1"/>
            <p:cNvSpPr/>
            <p:nvPr/>
          </p:nvSpPr>
          <p:spPr>
            <a:xfrm>
              <a:off x="3378550" y="3565925"/>
              <a:ext cx="11925" cy="13075"/>
            </a:xfrm>
            <a:custGeom>
              <a:rect b="b" l="l" r="r" t="t"/>
              <a:pathLst>
                <a:path extrusionOk="0" h="523" w="477">
                  <a:moveTo>
                    <a:pt x="286" y="0"/>
                  </a:moveTo>
                  <a:cubicBezTo>
                    <a:pt x="243" y="0"/>
                    <a:pt x="200" y="19"/>
                    <a:pt x="165" y="55"/>
                  </a:cubicBezTo>
                  <a:cubicBezTo>
                    <a:pt x="86" y="94"/>
                    <a:pt x="47" y="172"/>
                    <a:pt x="47" y="250"/>
                  </a:cubicBezTo>
                  <a:cubicBezTo>
                    <a:pt x="0" y="414"/>
                    <a:pt x="138" y="522"/>
                    <a:pt x="263" y="522"/>
                  </a:cubicBezTo>
                  <a:cubicBezTo>
                    <a:pt x="345" y="522"/>
                    <a:pt x="422" y="475"/>
                    <a:pt x="438" y="367"/>
                  </a:cubicBezTo>
                  <a:cubicBezTo>
                    <a:pt x="477" y="289"/>
                    <a:pt x="477" y="172"/>
                    <a:pt x="438" y="94"/>
                  </a:cubicBezTo>
                  <a:cubicBezTo>
                    <a:pt x="395" y="29"/>
                    <a:pt x="340" y="0"/>
                    <a:pt x="2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1"/>
            <p:cNvSpPr/>
            <p:nvPr/>
          </p:nvSpPr>
          <p:spPr>
            <a:xfrm>
              <a:off x="3344400" y="3621325"/>
              <a:ext cx="14325" cy="10725"/>
            </a:xfrm>
            <a:custGeom>
              <a:rect b="b" l="l" r="r" t="t"/>
              <a:pathLst>
                <a:path extrusionOk="0" h="429" w="573">
                  <a:moveTo>
                    <a:pt x="330" y="0"/>
                  </a:moveTo>
                  <a:cubicBezTo>
                    <a:pt x="277" y="0"/>
                    <a:pt x="219" y="19"/>
                    <a:pt x="165" y="63"/>
                  </a:cubicBezTo>
                  <a:cubicBezTo>
                    <a:pt x="1" y="227"/>
                    <a:pt x="200" y="429"/>
                    <a:pt x="361" y="429"/>
                  </a:cubicBezTo>
                  <a:cubicBezTo>
                    <a:pt x="430" y="429"/>
                    <a:pt x="492" y="391"/>
                    <a:pt x="516" y="297"/>
                  </a:cubicBezTo>
                  <a:cubicBezTo>
                    <a:pt x="572" y="128"/>
                    <a:pt x="466" y="0"/>
                    <a:pt x="3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1"/>
            <p:cNvSpPr/>
            <p:nvPr/>
          </p:nvSpPr>
          <p:spPr>
            <a:xfrm>
              <a:off x="3408025" y="3446300"/>
              <a:ext cx="25" cy="25"/>
            </a:xfrm>
            <a:custGeom>
              <a:rect b="b" l="l" r="r" t="t"/>
              <a:pathLst>
                <a:path extrusionOk="0" h="1" w="1">
                  <a:moveTo>
                    <a:pt x="0" y="0"/>
                  </a:moveTo>
                  <a:lnTo>
                    <a:pt x="0" y="0"/>
                  </a:lnTo>
                  <a:cubicBezTo>
                    <a:pt x="0" y="0"/>
                    <a:pt x="0" y="0"/>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1"/>
            <p:cNvSpPr/>
            <p:nvPr/>
          </p:nvSpPr>
          <p:spPr>
            <a:xfrm>
              <a:off x="3383625" y="3465075"/>
              <a:ext cx="13625" cy="13300"/>
            </a:xfrm>
            <a:custGeom>
              <a:rect b="b" l="l" r="r" t="t"/>
              <a:pathLst>
                <a:path extrusionOk="0" h="532" w="545">
                  <a:moveTo>
                    <a:pt x="191" y="1"/>
                  </a:moveTo>
                  <a:cubicBezTo>
                    <a:pt x="105" y="1"/>
                    <a:pt x="24" y="52"/>
                    <a:pt x="1" y="147"/>
                  </a:cubicBezTo>
                  <a:cubicBezTo>
                    <a:pt x="1" y="186"/>
                    <a:pt x="1" y="264"/>
                    <a:pt x="1" y="303"/>
                  </a:cubicBezTo>
                  <a:cubicBezTo>
                    <a:pt x="1" y="464"/>
                    <a:pt x="106" y="532"/>
                    <a:pt x="217" y="532"/>
                  </a:cubicBezTo>
                  <a:cubicBezTo>
                    <a:pt x="376" y="532"/>
                    <a:pt x="545" y="393"/>
                    <a:pt x="430" y="186"/>
                  </a:cubicBezTo>
                  <a:cubicBezTo>
                    <a:pt x="391" y="147"/>
                    <a:pt x="391" y="108"/>
                    <a:pt x="352" y="69"/>
                  </a:cubicBezTo>
                  <a:cubicBezTo>
                    <a:pt x="306" y="23"/>
                    <a:pt x="247" y="1"/>
                    <a:pt x="1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1"/>
            <p:cNvSpPr/>
            <p:nvPr/>
          </p:nvSpPr>
          <p:spPr>
            <a:xfrm>
              <a:off x="3337775" y="3475500"/>
              <a:ext cx="9775" cy="7725"/>
            </a:xfrm>
            <a:custGeom>
              <a:rect b="b" l="l" r="r" t="t"/>
              <a:pathLst>
                <a:path extrusionOk="0" h="309" w="391">
                  <a:moveTo>
                    <a:pt x="169" y="1"/>
                  </a:moveTo>
                  <a:cubicBezTo>
                    <a:pt x="0" y="1"/>
                    <a:pt x="59" y="308"/>
                    <a:pt x="195" y="308"/>
                  </a:cubicBezTo>
                  <a:cubicBezTo>
                    <a:pt x="219" y="308"/>
                    <a:pt x="245" y="299"/>
                    <a:pt x="273" y="276"/>
                  </a:cubicBezTo>
                  <a:cubicBezTo>
                    <a:pt x="313" y="237"/>
                    <a:pt x="352" y="198"/>
                    <a:pt x="391" y="198"/>
                  </a:cubicBezTo>
                  <a:cubicBezTo>
                    <a:pt x="391" y="120"/>
                    <a:pt x="391" y="42"/>
                    <a:pt x="313" y="42"/>
                  </a:cubicBezTo>
                  <a:cubicBezTo>
                    <a:pt x="273" y="3"/>
                    <a:pt x="234" y="3"/>
                    <a:pt x="195" y="3"/>
                  </a:cubicBezTo>
                  <a:cubicBezTo>
                    <a:pt x="186" y="2"/>
                    <a:pt x="177" y="1"/>
                    <a:pt x="1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1"/>
            <p:cNvSpPr/>
            <p:nvPr/>
          </p:nvSpPr>
          <p:spPr>
            <a:xfrm>
              <a:off x="3368025" y="3527275"/>
              <a:ext cx="16225" cy="12675"/>
            </a:xfrm>
            <a:custGeom>
              <a:rect b="b" l="l" r="r" t="t"/>
              <a:pathLst>
                <a:path extrusionOk="0" h="507" w="649">
                  <a:moveTo>
                    <a:pt x="117" y="0"/>
                  </a:moveTo>
                  <a:cubicBezTo>
                    <a:pt x="78" y="0"/>
                    <a:pt x="39" y="39"/>
                    <a:pt x="0" y="118"/>
                  </a:cubicBezTo>
                  <a:cubicBezTo>
                    <a:pt x="0" y="196"/>
                    <a:pt x="0" y="313"/>
                    <a:pt x="78" y="391"/>
                  </a:cubicBezTo>
                  <a:cubicBezTo>
                    <a:pt x="120" y="474"/>
                    <a:pt x="186" y="507"/>
                    <a:pt x="254" y="507"/>
                  </a:cubicBezTo>
                  <a:cubicBezTo>
                    <a:pt x="443" y="507"/>
                    <a:pt x="648" y="251"/>
                    <a:pt x="390" y="79"/>
                  </a:cubicBezTo>
                  <a:cubicBezTo>
                    <a:pt x="312" y="0"/>
                    <a:pt x="234"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1"/>
            <p:cNvSpPr/>
            <p:nvPr/>
          </p:nvSpPr>
          <p:spPr>
            <a:xfrm>
              <a:off x="3332300" y="3485750"/>
              <a:ext cx="12525" cy="11300"/>
            </a:xfrm>
            <a:custGeom>
              <a:rect b="b" l="l" r="r" t="t"/>
              <a:pathLst>
                <a:path extrusionOk="0" h="452" w="501">
                  <a:moveTo>
                    <a:pt x="246" y="1"/>
                  </a:moveTo>
                  <a:cubicBezTo>
                    <a:pt x="129" y="1"/>
                    <a:pt x="1" y="94"/>
                    <a:pt x="24" y="257"/>
                  </a:cubicBezTo>
                  <a:lnTo>
                    <a:pt x="24" y="296"/>
                  </a:lnTo>
                  <a:cubicBezTo>
                    <a:pt x="40" y="404"/>
                    <a:pt x="123" y="451"/>
                    <a:pt x="213" y="451"/>
                  </a:cubicBezTo>
                  <a:cubicBezTo>
                    <a:pt x="349" y="451"/>
                    <a:pt x="501" y="343"/>
                    <a:pt x="453" y="178"/>
                  </a:cubicBezTo>
                  <a:lnTo>
                    <a:pt x="414" y="139"/>
                  </a:lnTo>
                  <a:cubicBezTo>
                    <a:pt x="399" y="44"/>
                    <a:pt x="325" y="1"/>
                    <a:pt x="2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1"/>
            <p:cNvSpPr/>
            <p:nvPr/>
          </p:nvSpPr>
          <p:spPr>
            <a:xfrm>
              <a:off x="3328600" y="3531625"/>
              <a:ext cx="16575" cy="13525"/>
            </a:xfrm>
            <a:custGeom>
              <a:rect b="b" l="l" r="r" t="t"/>
              <a:pathLst>
                <a:path extrusionOk="0" h="541" w="663">
                  <a:moveTo>
                    <a:pt x="248" y="0"/>
                  </a:moveTo>
                  <a:cubicBezTo>
                    <a:pt x="126" y="0"/>
                    <a:pt x="16" y="93"/>
                    <a:pt x="16" y="256"/>
                  </a:cubicBezTo>
                  <a:lnTo>
                    <a:pt x="16" y="295"/>
                  </a:lnTo>
                  <a:cubicBezTo>
                    <a:pt x="0" y="469"/>
                    <a:pt x="119" y="540"/>
                    <a:pt x="250" y="540"/>
                  </a:cubicBezTo>
                  <a:cubicBezTo>
                    <a:pt x="443" y="540"/>
                    <a:pt x="663" y="387"/>
                    <a:pt x="523" y="178"/>
                  </a:cubicBezTo>
                  <a:lnTo>
                    <a:pt x="484" y="139"/>
                  </a:lnTo>
                  <a:cubicBezTo>
                    <a:pt x="421" y="44"/>
                    <a:pt x="332" y="0"/>
                    <a:pt x="2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1"/>
            <p:cNvSpPr/>
            <p:nvPr/>
          </p:nvSpPr>
          <p:spPr>
            <a:xfrm>
              <a:off x="2966050" y="3142875"/>
              <a:ext cx="1401050" cy="1885250"/>
            </a:xfrm>
            <a:custGeom>
              <a:rect b="b" l="l" r="r" t="t"/>
              <a:pathLst>
                <a:path extrusionOk="0" h="75410" w="56042">
                  <a:moveTo>
                    <a:pt x="42012" y="681"/>
                  </a:moveTo>
                  <a:cubicBezTo>
                    <a:pt x="42066" y="681"/>
                    <a:pt x="41986" y="783"/>
                    <a:pt x="41892" y="783"/>
                  </a:cubicBezTo>
                  <a:cubicBezTo>
                    <a:pt x="41860" y="783"/>
                    <a:pt x="41827" y="772"/>
                    <a:pt x="41797" y="742"/>
                  </a:cubicBezTo>
                  <a:lnTo>
                    <a:pt x="41875" y="742"/>
                  </a:lnTo>
                  <a:cubicBezTo>
                    <a:pt x="41947" y="697"/>
                    <a:pt x="41990" y="681"/>
                    <a:pt x="42012" y="681"/>
                  </a:cubicBezTo>
                  <a:close/>
                  <a:moveTo>
                    <a:pt x="35631" y="6127"/>
                  </a:moveTo>
                  <a:lnTo>
                    <a:pt x="35865" y="6283"/>
                  </a:lnTo>
                  <a:cubicBezTo>
                    <a:pt x="36139" y="6439"/>
                    <a:pt x="36373" y="6635"/>
                    <a:pt x="36646" y="6752"/>
                  </a:cubicBezTo>
                  <a:cubicBezTo>
                    <a:pt x="36685" y="6791"/>
                    <a:pt x="36724" y="6791"/>
                    <a:pt x="36802" y="6830"/>
                  </a:cubicBezTo>
                  <a:cubicBezTo>
                    <a:pt x="36880" y="7337"/>
                    <a:pt x="36958" y="7844"/>
                    <a:pt x="37036" y="8391"/>
                  </a:cubicBezTo>
                  <a:cubicBezTo>
                    <a:pt x="36763" y="8079"/>
                    <a:pt x="36451" y="7766"/>
                    <a:pt x="36139" y="7532"/>
                  </a:cubicBezTo>
                  <a:cubicBezTo>
                    <a:pt x="36109" y="7502"/>
                    <a:pt x="36068" y="7490"/>
                    <a:pt x="36026" y="7490"/>
                  </a:cubicBezTo>
                  <a:cubicBezTo>
                    <a:pt x="35958" y="7490"/>
                    <a:pt x="35890" y="7523"/>
                    <a:pt x="35865" y="7571"/>
                  </a:cubicBezTo>
                  <a:cubicBezTo>
                    <a:pt x="35787" y="7103"/>
                    <a:pt x="35709" y="6596"/>
                    <a:pt x="35631" y="6127"/>
                  </a:cubicBezTo>
                  <a:close/>
                  <a:moveTo>
                    <a:pt x="26354" y="9082"/>
                  </a:moveTo>
                  <a:cubicBezTo>
                    <a:pt x="26406" y="9082"/>
                    <a:pt x="26384" y="9105"/>
                    <a:pt x="26332" y="9105"/>
                  </a:cubicBezTo>
                  <a:cubicBezTo>
                    <a:pt x="26313" y="9105"/>
                    <a:pt x="26290" y="9102"/>
                    <a:pt x="26265" y="9093"/>
                  </a:cubicBezTo>
                  <a:cubicBezTo>
                    <a:pt x="26306" y="9085"/>
                    <a:pt x="26335" y="9082"/>
                    <a:pt x="26354" y="9082"/>
                  </a:cubicBezTo>
                  <a:close/>
                  <a:moveTo>
                    <a:pt x="26187" y="9093"/>
                  </a:moveTo>
                  <a:lnTo>
                    <a:pt x="26187" y="9132"/>
                  </a:lnTo>
                  <a:lnTo>
                    <a:pt x="26148" y="9093"/>
                  </a:lnTo>
                  <a:close/>
                  <a:moveTo>
                    <a:pt x="35865" y="7805"/>
                  </a:moveTo>
                  <a:lnTo>
                    <a:pt x="35865" y="7805"/>
                  </a:lnTo>
                  <a:cubicBezTo>
                    <a:pt x="36334" y="8157"/>
                    <a:pt x="36724" y="8547"/>
                    <a:pt x="37114" y="8976"/>
                  </a:cubicBezTo>
                  <a:cubicBezTo>
                    <a:pt x="37192" y="9366"/>
                    <a:pt x="37231" y="9757"/>
                    <a:pt x="37309" y="10147"/>
                  </a:cubicBezTo>
                  <a:cubicBezTo>
                    <a:pt x="36958" y="9835"/>
                    <a:pt x="36646" y="9562"/>
                    <a:pt x="36256" y="9288"/>
                  </a:cubicBezTo>
                  <a:cubicBezTo>
                    <a:pt x="36228" y="9261"/>
                    <a:pt x="36200" y="9233"/>
                    <a:pt x="36159" y="9233"/>
                  </a:cubicBezTo>
                  <a:cubicBezTo>
                    <a:pt x="36142" y="9233"/>
                    <a:pt x="36122" y="9238"/>
                    <a:pt x="36100" y="9249"/>
                  </a:cubicBezTo>
                  <a:cubicBezTo>
                    <a:pt x="36022" y="8781"/>
                    <a:pt x="35943" y="8274"/>
                    <a:pt x="35865" y="7805"/>
                  </a:cubicBezTo>
                  <a:close/>
                  <a:moveTo>
                    <a:pt x="18967" y="11396"/>
                  </a:moveTo>
                  <a:cubicBezTo>
                    <a:pt x="19631" y="12176"/>
                    <a:pt x="20216" y="13035"/>
                    <a:pt x="20723" y="13893"/>
                  </a:cubicBezTo>
                  <a:lnTo>
                    <a:pt x="20762" y="13893"/>
                  </a:lnTo>
                  <a:cubicBezTo>
                    <a:pt x="20762" y="13972"/>
                    <a:pt x="20840" y="14011"/>
                    <a:pt x="20918" y="14050"/>
                  </a:cubicBezTo>
                  <a:cubicBezTo>
                    <a:pt x="20996" y="16001"/>
                    <a:pt x="21153" y="17952"/>
                    <a:pt x="21348" y="19904"/>
                  </a:cubicBezTo>
                  <a:cubicBezTo>
                    <a:pt x="20957" y="19318"/>
                    <a:pt x="20489" y="18733"/>
                    <a:pt x="20021" y="18225"/>
                  </a:cubicBezTo>
                  <a:lnTo>
                    <a:pt x="19513" y="14869"/>
                  </a:lnTo>
                  <a:lnTo>
                    <a:pt x="19513" y="14869"/>
                  </a:lnTo>
                  <a:cubicBezTo>
                    <a:pt x="19787" y="15376"/>
                    <a:pt x="20060" y="15884"/>
                    <a:pt x="20411" y="16352"/>
                  </a:cubicBezTo>
                  <a:cubicBezTo>
                    <a:pt x="20444" y="16385"/>
                    <a:pt x="20484" y="16400"/>
                    <a:pt x="20521" y="16400"/>
                  </a:cubicBezTo>
                  <a:cubicBezTo>
                    <a:pt x="20617" y="16400"/>
                    <a:pt x="20701" y="16308"/>
                    <a:pt x="20645" y="16196"/>
                  </a:cubicBezTo>
                  <a:cubicBezTo>
                    <a:pt x="20255" y="15337"/>
                    <a:pt x="19826" y="14518"/>
                    <a:pt x="19318" y="13737"/>
                  </a:cubicBezTo>
                  <a:cubicBezTo>
                    <a:pt x="19201" y="12957"/>
                    <a:pt x="19084" y="12176"/>
                    <a:pt x="18967" y="11396"/>
                  </a:cubicBezTo>
                  <a:close/>
                  <a:moveTo>
                    <a:pt x="26967" y="9288"/>
                  </a:moveTo>
                  <a:cubicBezTo>
                    <a:pt x="27982" y="10186"/>
                    <a:pt x="28333" y="11123"/>
                    <a:pt x="28685" y="12528"/>
                  </a:cubicBezTo>
                  <a:cubicBezTo>
                    <a:pt x="29036" y="13854"/>
                    <a:pt x="29387" y="15181"/>
                    <a:pt x="29738" y="16508"/>
                  </a:cubicBezTo>
                  <a:cubicBezTo>
                    <a:pt x="30246" y="18616"/>
                    <a:pt x="30831" y="20684"/>
                    <a:pt x="31377" y="22752"/>
                  </a:cubicBezTo>
                  <a:cubicBezTo>
                    <a:pt x="30948" y="22401"/>
                    <a:pt x="30441" y="22128"/>
                    <a:pt x="29933" y="21855"/>
                  </a:cubicBezTo>
                  <a:lnTo>
                    <a:pt x="29816" y="21855"/>
                  </a:lnTo>
                  <a:cubicBezTo>
                    <a:pt x="29582" y="20957"/>
                    <a:pt x="29387" y="20060"/>
                    <a:pt x="29192" y="19162"/>
                  </a:cubicBezTo>
                  <a:lnTo>
                    <a:pt x="29192" y="19162"/>
                  </a:lnTo>
                  <a:cubicBezTo>
                    <a:pt x="29543" y="19435"/>
                    <a:pt x="29855" y="19708"/>
                    <a:pt x="30207" y="19982"/>
                  </a:cubicBezTo>
                  <a:cubicBezTo>
                    <a:pt x="30225" y="20000"/>
                    <a:pt x="30247" y="20007"/>
                    <a:pt x="30270" y="20007"/>
                  </a:cubicBezTo>
                  <a:cubicBezTo>
                    <a:pt x="30345" y="20007"/>
                    <a:pt x="30423" y="19924"/>
                    <a:pt x="30363" y="19864"/>
                  </a:cubicBezTo>
                  <a:cubicBezTo>
                    <a:pt x="30051" y="19435"/>
                    <a:pt x="29621" y="19045"/>
                    <a:pt x="29192" y="18772"/>
                  </a:cubicBezTo>
                  <a:cubicBezTo>
                    <a:pt x="29153" y="18733"/>
                    <a:pt x="29114" y="18733"/>
                    <a:pt x="29114" y="18733"/>
                  </a:cubicBezTo>
                  <a:cubicBezTo>
                    <a:pt x="28763" y="17172"/>
                    <a:pt x="28411" y="15611"/>
                    <a:pt x="28060" y="14050"/>
                  </a:cubicBezTo>
                  <a:lnTo>
                    <a:pt x="28060" y="14050"/>
                  </a:lnTo>
                  <a:cubicBezTo>
                    <a:pt x="28177" y="14167"/>
                    <a:pt x="28294" y="14284"/>
                    <a:pt x="28411" y="14401"/>
                  </a:cubicBezTo>
                  <a:cubicBezTo>
                    <a:pt x="28607" y="14635"/>
                    <a:pt x="28880" y="14830"/>
                    <a:pt x="29153" y="14908"/>
                  </a:cubicBezTo>
                  <a:cubicBezTo>
                    <a:pt x="29164" y="14913"/>
                    <a:pt x="29174" y="14916"/>
                    <a:pt x="29185" y="14916"/>
                  </a:cubicBezTo>
                  <a:cubicBezTo>
                    <a:pt x="29250" y="14916"/>
                    <a:pt x="29304" y="14819"/>
                    <a:pt x="29270" y="14752"/>
                  </a:cubicBezTo>
                  <a:cubicBezTo>
                    <a:pt x="29153" y="14479"/>
                    <a:pt x="28841" y="14323"/>
                    <a:pt x="28607" y="14167"/>
                  </a:cubicBezTo>
                  <a:cubicBezTo>
                    <a:pt x="28411" y="13972"/>
                    <a:pt x="28138" y="13737"/>
                    <a:pt x="27904" y="13503"/>
                  </a:cubicBezTo>
                  <a:cubicBezTo>
                    <a:pt x="27865" y="13230"/>
                    <a:pt x="27787" y="12957"/>
                    <a:pt x="27748" y="12723"/>
                  </a:cubicBezTo>
                  <a:lnTo>
                    <a:pt x="27748" y="12723"/>
                  </a:lnTo>
                  <a:cubicBezTo>
                    <a:pt x="27943" y="12957"/>
                    <a:pt x="28177" y="13152"/>
                    <a:pt x="28450" y="13308"/>
                  </a:cubicBezTo>
                  <a:cubicBezTo>
                    <a:pt x="28481" y="13331"/>
                    <a:pt x="28511" y="13340"/>
                    <a:pt x="28539" y="13340"/>
                  </a:cubicBezTo>
                  <a:cubicBezTo>
                    <a:pt x="28655" y="13340"/>
                    <a:pt x="28732" y="13176"/>
                    <a:pt x="28607" y="13113"/>
                  </a:cubicBezTo>
                  <a:cubicBezTo>
                    <a:pt x="28255" y="12684"/>
                    <a:pt x="27904" y="12332"/>
                    <a:pt x="27553" y="11903"/>
                  </a:cubicBezTo>
                  <a:cubicBezTo>
                    <a:pt x="27358" y="11045"/>
                    <a:pt x="27163" y="10186"/>
                    <a:pt x="26967" y="9288"/>
                  </a:cubicBezTo>
                  <a:close/>
                  <a:moveTo>
                    <a:pt x="42461" y="820"/>
                  </a:moveTo>
                  <a:lnTo>
                    <a:pt x="42461" y="820"/>
                  </a:lnTo>
                  <a:cubicBezTo>
                    <a:pt x="43241" y="1288"/>
                    <a:pt x="43827" y="2030"/>
                    <a:pt x="44139" y="2888"/>
                  </a:cubicBezTo>
                  <a:lnTo>
                    <a:pt x="44139" y="2927"/>
                  </a:lnTo>
                  <a:cubicBezTo>
                    <a:pt x="44334" y="3786"/>
                    <a:pt x="44490" y="4722"/>
                    <a:pt x="44568" y="5620"/>
                  </a:cubicBezTo>
                  <a:cubicBezTo>
                    <a:pt x="44920" y="7571"/>
                    <a:pt x="45232" y="9523"/>
                    <a:pt x="45544" y="11474"/>
                  </a:cubicBezTo>
                  <a:cubicBezTo>
                    <a:pt x="46168" y="15220"/>
                    <a:pt x="46793" y="18967"/>
                    <a:pt x="47417" y="22713"/>
                  </a:cubicBezTo>
                  <a:lnTo>
                    <a:pt x="45856" y="23104"/>
                  </a:lnTo>
                  <a:lnTo>
                    <a:pt x="45310" y="19552"/>
                  </a:lnTo>
                  <a:lnTo>
                    <a:pt x="45310" y="19552"/>
                  </a:lnTo>
                  <a:cubicBezTo>
                    <a:pt x="45700" y="19943"/>
                    <a:pt x="46090" y="20255"/>
                    <a:pt x="46559" y="20528"/>
                  </a:cubicBezTo>
                  <a:cubicBezTo>
                    <a:pt x="46581" y="20543"/>
                    <a:pt x="46603" y="20549"/>
                    <a:pt x="46624" y="20549"/>
                  </a:cubicBezTo>
                  <a:cubicBezTo>
                    <a:pt x="46713" y="20549"/>
                    <a:pt x="46778" y="20435"/>
                    <a:pt x="46715" y="20372"/>
                  </a:cubicBezTo>
                  <a:cubicBezTo>
                    <a:pt x="46207" y="19864"/>
                    <a:pt x="45700" y="19435"/>
                    <a:pt x="45232" y="18928"/>
                  </a:cubicBezTo>
                  <a:cubicBezTo>
                    <a:pt x="45037" y="17757"/>
                    <a:pt x="44880" y="16586"/>
                    <a:pt x="44685" y="15415"/>
                  </a:cubicBezTo>
                  <a:lnTo>
                    <a:pt x="44685" y="15415"/>
                  </a:lnTo>
                  <a:cubicBezTo>
                    <a:pt x="45115" y="15767"/>
                    <a:pt x="45583" y="16118"/>
                    <a:pt x="46051" y="16430"/>
                  </a:cubicBezTo>
                  <a:cubicBezTo>
                    <a:pt x="46070" y="16443"/>
                    <a:pt x="46089" y="16448"/>
                    <a:pt x="46107" y="16448"/>
                  </a:cubicBezTo>
                  <a:cubicBezTo>
                    <a:pt x="46200" y="16448"/>
                    <a:pt x="46267" y="16300"/>
                    <a:pt x="46168" y="16235"/>
                  </a:cubicBezTo>
                  <a:cubicBezTo>
                    <a:pt x="45700" y="15767"/>
                    <a:pt x="45154" y="15298"/>
                    <a:pt x="44607" y="14869"/>
                  </a:cubicBezTo>
                  <a:cubicBezTo>
                    <a:pt x="44451" y="13933"/>
                    <a:pt x="44295" y="12957"/>
                    <a:pt x="44178" y="12020"/>
                  </a:cubicBezTo>
                  <a:lnTo>
                    <a:pt x="44178" y="12020"/>
                  </a:lnTo>
                  <a:cubicBezTo>
                    <a:pt x="44451" y="12215"/>
                    <a:pt x="44685" y="12410"/>
                    <a:pt x="44959" y="12606"/>
                  </a:cubicBezTo>
                  <a:cubicBezTo>
                    <a:pt x="44981" y="12621"/>
                    <a:pt x="45003" y="12627"/>
                    <a:pt x="45024" y="12627"/>
                  </a:cubicBezTo>
                  <a:cubicBezTo>
                    <a:pt x="45113" y="12627"/>
                    <a:pt x="45178" y="12513"/>
                    <a:pt x="45115" y="12450"/>
                  </a:cubicBezTo>
                  <a:cubicBezTo>
                    <a:pt x="44802" y="12098"/>
                    <a:pt x="44451" y="11786"/>
                    <a:pt x="44061" y="11513"/>
                  </a:cubicBezTo>
                  <a:cubicBezTo>
                    <a:pt x="43944" y="10693"/>
                    <a:pt x="43827" y="9913"/>
                    <a:pt x="43671" y="9093"/>
                  </a:cubicBezTo>
                  <a:lnTo>
                    <a:pt x="43671" y="9093"/>
                  </a:lnTo>
                  <a:cubicBezTo>
                    <a:pt x="43983" y="9366"/>
                    <a:pt x="44295" y="9640"/>
                    <a:pt x="44646" y="9874"/>
                  </a:cubicBezTo>
                  <a:cubicBezTo>
                    <a:pt x="44673" y="9894"/>
                    <a:pt x="44699" y="9902"/>
                    <a:pt x="44724" y="9902"/>
                  </a:cubicBezTo>
                  <a:cubicBezTo>
                    <a:pt x="44847" y="9902"/>
                    <a:pt x="44939" y="9691"/>
                    <a:pt x="44841" y="9562"/>
                  </a:cubicBezTo>
                  <a:cubicBezTo>
                    <a:pt x="44451" y="9132"/>
                    <a:pt x="44022" y="8703"/>
                    <a:pt x="43593" y="8352"/>
                  </a:cubicBezTo>
                  <a:cubicBezTo>
                    <a:pt x="43515" y="7961"/>
                    <a:pt x="43437" y="7571"/>
                    <a:pt x="43397" y="7181"/>
                  </a:cubicBezTo>
                  <a:lnTo>
                    <a:pt x="43397" y="7181"/>
                  </a:lnTo>
                  <a:cubicBezTo>
                    <a:pt x="43632" y="7415"/>
                    <a:pt x="43866" y="7610"/>
                    <a:pt x="44139" y="7805"/>
                  </a:cubicBezTo>
                  <a:cubicBezTo>
                    <a:pt x="44158" y="7818"/>
                    <a:pt x="44177" y="7823"/>
                    <a:pt x="44197" y="7823"/>
                  </a:cubicBezTo>
                  <a:cubicBezTo>
                    <a:pt x="44299" y="7823"/>
                    <a:pt x="44394" y="7670"/>
                    <a:pt x="44295" y="7571"/>
                  </a:cubicBezTo>
                  <a:cubicBezTo>
                    <a:pt x="43983" y="7259"/>
                    <a:pt x="43632" y="6947"/>
                    <a:pt x="43319" y="6596"/>
                  </a:cubicBezTo>
                  <a:cubicBezTo>
                    <a:pt x="43202" y="5893"/>
                    <a:pt x="43124" y="5230"/>
                    <a:pt x="43007" y="4527"/>
                  </a:cubicBezTo>
                  <a:lnTo>
                    <a:pt x="43007" y="4527"/>
                  </a:lnTo>
                  <a:lnTo>
                    <a:pt x="43202" y="4761"/>
                  </a:lnTo>
                  <a:cubicBezTo>
                    <a:pt x="43358" y="4956"/>
                    <a:pt x="43554" y="5113"/>
                    <a:pt x="43788" y="5269"/>
                  </a:cubicBezTo>
                  <a:cubicBezTo>
                    <a:pt x="43809" y="5283"/>
                    <a:pt x="43832" y="5289"/>
                    <a:pt x="43854" y="5289"/>
                  </a:cubicBezTo>
                  <a:cubicBezTo>
                    <a:pt x="43954" y="5289"/>
                    <a:pt x="44047" y="5162"/>
                    <a:pt x="43983" y="5035"/>
                  </a:cubicBezTo>
                  <a:cubicBezTo>
                    <a:pt x="43866" y="4839"/>
                    <a:pt x="43671" y="4644"/>
                    <a:pt x="43515" y="4488"/>
                  </a:cubicBezTo>
                  <a:lnTo>
                    <a:pt x="42929" y="3942"/>
                  </a:lnTo>
                  <a:cubicBezTo>
                    <a:pt x="42773" y="2888"/>
                    <a:pt x="42617" y="1873"/>
                    <a:pt x="42461" y="820"/>
                  </a:cubicBezTo>
                  <a:close/>
                  <a:moveTo>
                    <a:pt x="41368" y="820"/>
                  </a:moveTo>
                  <a:cubicBezTo>
                    <a:pt x="41368" y="921"/>
                    <a:pt x="41456" y="1022"/>
                    <a:pt x="41556" y="1022"/>
                  </a:cubicBezTo>
                  <a:cubicBezTo>
                    <a:pt x="41571" y="1022"/>
                    <a:pt x="41587" y="1020"/>
                    <a:pt x="41602" y="1015"/>
                  </a:cubicBezTo>
                  <a:cubicBezTo>
                    <a:pt x="41641" y="976"/>
                    <a:pt x="41680" y="976"/>
                    <a:pt x="41719" y="937"/>
                  </a:cubicBezTo>
                  <a:cubicBezTo>
                    <a:pt x="42227" y="4683"/>
                    <a:pt x="42890" y="8469"/>
                    <a:pt x="43476" y="12215"/>
                  </a:cubicBezTo>
                  <a:lnTo>
                    <a:pt x="44763" y="20723"/>
                  </a:lnTo>
                  <a:cubicBezTo>
                    <a:pt x="44880" y="21465"/>
                    <a:pt x="44841" y="22479"/>
                    <a:pt x="45154" y="23221"/>
                  </a:cubicBezTo>
                  <a:cubicBezTo>
                    <a:pt x="45154" y="23221"/>
                    <a:pt x="45154" y="23260"/>
                    <a:pt x="45154" y="23260"/>
                  </a:cubicBezTo>
                  <a:lnTo>
                    <a:pt x="44841" y="23377"/>
                  </a:lnTo>
                  <a:cubicBezTo>
                    <a:pt x="44490" y="23416"/>
                    <a:pt x="44178" y="23494"/>
                    <a:pt x="43866" y="23611"/>
                  </a:cubicBezTo>
                  <a:cubicBezTo>
                    <a:pt x="43788" y="23611"/>
                    <a:pt x="43749" y="23650"/>
                    <a:pt x="43710" y="23689"/>
                  </a:cubicBezTo>
                  <a:cubicBezTo>
                    <a:pt x="43593" y="23767"/>
                    <a:pt x="43554" y="23923"/>
                    <a:pt x="43593" y="24040"/>
                  </a:cubicBezTo>
                  <a:lnTo>
                    <a:pt x="43632" y="24118"/>
                  </a:lnTo>
                  <a:cubicBezTo>
                    <a:pt x="43944" y="25992"/>
                    <a:pt x="42227" y="27514"/>
                    <a:pt x="40822" y="28606"/>
                  </a:cubicBezTo>
                  <a:cubicBezTo>
                    <a:pt x="39534" y="20333"/>
                    <a:pt x="38285" y="12098"/>
                    <a:pt x="36997" y="3825"/>
                  </a:cubicBezTo>
                  <a:cubicBezTo>
                    <a:pt x="36958" y="3161"/>
                    <a:pt x="36841" y="2459"/>
                    <a:pt x="36685" y="1795"/>
                  </a:cubicBezTo>
                  <a:cubicBezTo>
                    <a:pt x="36685" y="1717"/>
                    <a:pt x="36685" y="1678"/>
                    <a:pt x="36685" y="1600"/>
                  </a:cubicBezTo>
                  <a:cubicBezTo>
                    <a:pt x="36722" y="1602"/>
                    <a:pt x="36760" y="1603"/>
                    <a:pt x="36798" y="1603"/>
                  </a:cubicBezTo>
                  <a:cubicBezTo>
                    <a:pt x="37723" y="1603"/>
                    <a:pt x="38942" y="1166"/>
                    <a:pt x="39729" y="1054"/>
                  </a:cubicBezTo>
                  <a:lnTo>
                    <a:pt x="41251" y="820"/>
                  </a:lnTo>
                  <a:close/>
                  <a:moveTo>
                    <a:pt x="36139" y="9640"/>
                  </a:moveTo>
                  <a:lnTo>
                    <a:pt x="36685" y="10108"/>
                  </a:lnTo>
                  <a:cubicBezTo>
                    <a:pt x="36880" y="10264"/>
                    <a:pt x="37075" y="10459"/>
                    <a:pt x="37309" y="10576"/>
                  </a:cubicBezTo>
                  <a:lnTo>
                    <a:pt x="37348" y="10576"/>
                  </a:lnTo>
                  <a:lnTo>
                    <a:pt x="40197" y="29075"/>
                  </a:lnTo>
                  <a:lnTo>
                    <a:pt x="39573" y="29465"/>
                  </a:lnTo>
                  <a:lnTo>
                    <a:pt x="39222" y="29699"/>
                  </a:lnTo>
                  <a:cubicBezTo>
                    <a:pt x="39144" y="29036"/>
                    <a:pt x="39027" y="28411"/>
                    <a:pt x="38948" y="27787"/>
                  </a:cubicBezTo>
                  <a:lnTo>
                    <a:pt x="38948" y="27787"/>
                  </a:lnTo>
                  <a:lnTo>
                    <a:pt x="39105" y="27865"/>
                  </a:lnTo>
                  <a:cubicBezTo>
                    <a:pt x="39261" y="27943"/>
                    <a:pt x="39456" y="27982"/>
                    <a:pt x="39651" y="28021"/>
                  </a:cubicBezTo>
                  <a:cubicBezTo>
                    <a:pt x="39807" y="28021"/>
                    <a:pt x="39885" y="27826"/>
                    <a:pt x="39768" y="27748"/>
                  </a:cubicBezTo>
                  <a:cubicBezTo>
                    <a:pt x="39612" y="27631"/>
                    <a:pt x="39417" y="27553"/>
                    <a:pt x="39222" y="27514"/>
                  </a:cubicBezTo>
                  <a:lnTo>
                    <a:pt x="38870" y="27358"/>
                  </a:lnTo>
                  <a:cubicBezTo>
                    <a:pt x="38636" y="25796"/>
                    <a:pt x="38402" y="24196"/>
                    <a:pt x="38129" y="22596"/>
                  </a:cubicBezTo>
                  <a:lnTo>
                    <a:pt x="38129" y="22596"/>
                  </a:lnTo>
                  <a:cubicBezTo>
                    <a:pt x="38324" y="22752"/>
                    <a:pt x="38519" y="22869"/>
                    <a:pt x="38714" y="22987"/>
                  </a:cubicBezTo>
                  <a:cubicBezTo>
                    <a:pt x="38735" y="22993"/>
                    <a:pt x="38756" y="22997"/>
                    <a:pt x="38775" y="22997"/>
                  </a:cubicBezTo>
                  <a:cubicBezTo>
                    <a:pt x="38867" y="22997"/>
                    <a:pt x="38935" y="22927"/>
                    <a:pt x="38870" y="22830"/>
                  </a:cubicBezTo>
                  <a:cubicBezTo>
                    <a:pt x="38753" y="22635"/>
                    <a:pt x="38558" y="22479"/>
                    <a:pt x="38324" y="22362"/>
                  </a:cubicBezTo>
                  <a:lnTo>
                    <a:pt x="38090" y="22206"/>
                  </a:lnTo>
                  <a:lnTo>
                    <a:pt x="37895" y="21035"/>
                  </a:lnTo>
                  <a:lnTo>
                    <a:pt x="38753" y="21777"/>
                  </a:lnTo>
                  <a:cubicBezTo>
                    <a:pt x="38778" y="21802"/>
                    <a:pt x="38809" y="21812"/>
                    <a:pt x="38839" y="21812"/>
                  </a:cubicBezTo>
                  <a:cubicBezTo>
                    <a:pt x="38952" y="21812"/>
                    <a:pt x="39071" y="21665"/>
                    <a:pt x="38948" y="21543"/>
                  </a:cubicBezTo>
                  <a:cubicBezTo>
                    <a:pt x="38636" y="21269"/>
                    <a:pt x="38363" y="20996"/>
                    <a:pt x="38051" y="20684"/>
                  </a:cubicBezTo>
                  <a:cubicBezTo>
                    <a:pt x="38012" y="20665"/>
                    <a:pt x="37973" y="20655"/>
                    <a:pt x="37939" y="20655"/>
                  </a:cubicBezTo>
                  <a:cubicBezTo>
                    <a:pt x="37905" y="20655"/>
                    <a:pt x="37875" y="20665"/>
                    <a:pt x="37856" y="20684"/>
                  </a:cubicBezTo>
                  <a:cubicBezTo>
                    <a:pt x="37583" y="18967"/>
                    <a:pt x="37309" y="17250"/>
                    <a:pt x="37075" y="15533"/>
                  </a:cubicBezTo>
                  <a:lnTo>
                    <a:pt x="37075" y="15533"/>
                  </a:lnTo>
                  <a:cubicBezTo>
                    <a:pt x="37270" y="15767"/>
                    <a:pt x="37544" y="15923"/>
                    <a:pt x="37817" y="16040"/>
                  </a:cubicBezTo>
                  <a:cubicBezTo>
                    <a:pt x="37829" y="16043"/>
                    <a:pt x="37840" y="16044"/>
                    <a:pt x="37852" y="16044"/>
                  </a:cubicBezTo>
                  <a:cubicBezTo>
                    <a:pt x="37995" y="16044"/>
                    <a:pt x="38117" y="15839"/>
                    <a:pt x="37973" y="15767"/>
                  </a:cubicBezTo>
                  <a:cubicBezTo>
                    <a:pt x="37856" y="15650"/>
                    <a:pt x="37583" y="15494"/>
                    <a:pt x="37426" y="15376"/>
                  </a:cubicBezTo>
                  <a:cubicBezTo>
                    <a:pt x="37270" y="15259"/>
                    <a:pt x="37114" y="15103"/>
                    <a:pt x="36958" y="14986"/>
                  </a:cubicBezTo>
                  <a:cubicBezTo>
                    <a:pt x="36841" y="14089"/>
                    <a:pt x="36724" y="13230"/>
                    <a:pt x="36568" y="12371"/>
                  </a:cubicBezTo>
                  <a:lnTo>
                    <a:pt x="36568" y="12371"/>
                  </a:lnTo>
                  <a:cubicBezTo>
                    <a:pt x="36802" y="12567"/>
                    <a:pt x="37075" y="12684"/>
                    <a:pt x="37348" y="12762"/>
                  </a:cubicBezTo>
                  <a:cubicBezTo>
                    <a:pt x="37360" y="12765"/>
                    <a:pt x="37372" y="12766"/>
                    <a:pt x="37383" y="12766"/>
                  </a:cubicBezTo>
                  <a:cubicBezTo>
                    <a:pt x="37515" y="12766"/>
                    <a:pt x="37574" y="12561"/>
                    <a:pt x="37465" y="12489"/>
                  </a:cubicBezTo>
                  <a:cubicBezTo>
                    <a:pt x="37153" y="12254"/>
                    <a:pt x="36802" y="12098"/>
                    <a:pt x="36490" y="11825"/>
                  </a:cubicBezTo>
                  <a:lnTo>
                    <a:pt x="36139" y="9640"/>
                  </a:lnTo>
                  <a:close/>
                  <a:moveTo>
                    <a:pt x="6205" y="10888"/>
                  </a:moveTo>
                  <a:cubicBezTo>
                    <a:pt x="7337" y="11396"/>
                    <a:pt x="8430" y="11747"/>
                    <a:pt x="9093" y="13035"/>
                  </a:cubicBezTo>
                  <a:cubicBezTo>
                    <a:pt x="9757" y="14323"/>
                    <a:pt x="10342" y="15689"/>
                    <a:pt x="10967" y="17016"/>
                  </a:cubicBezTo>
                  <a:cubicBezTo>
                    <a:pt x="12177" y="19630"/>
                    <a:pt x="13230" y="22284"/>
                    <a:pt x="14479" y="24899"/>
                  </a:cubicBezTo>
                  <a:lnTo>
                    <a:pt x="15455" y="31104"/>
                  </a:lnTo>
                  <a:lnTo>
                    <a:pt x="12372" y="24313"/>
                  </a:lnTo>
                  <a:lnTo>
                    <a:pt x="12372" y="24313"/>
                  </a:lnTo>
                  <a:cubicBezTo>
                    <a:pt x="12840" y="24509"/>
                    <a:pt x="13386" y="24665"/>
                    <a:pt x="13894" y="24821"/>
                  </a:cubicBezTo>
                  <a:cubicBezTo>
                    <a:pt x="14050" y="24821"/>
                    <a:pt x="14128" y="24626"/>
                    <a:pt x="14011" y="24587"/>
                  </a:cubicBezTo>
                  <a:cubicBezTo>
                    <a:pt x="13464" y="24313"/>
                    <a:pt x="12918" y="24118"/>
                    <a:pt x="12372" y="23923"/>
                  </a:cubicBezTo>
                  <a:cubicBezTo>
                    <a:pt x="12294" y="23923"/>
                    <a:pt x="12255" y="23923"/>
                    <a:pt x="12216" y="23962"/>
                  </a:cubicBezTo>
                  <a:lnTo>
                    <a:pt x="11045" y="21426"/>
                  </a:lnTo>
                  <a:lnTo>
                    <a:pt x="11045" y="21426"/>
                  </a:lnTo>
                  <a:cubicBezTo>
                    <a:pt x="11630" y="21777"/>
                    <a:pt x="12255" y="22050"/>
                    <a:pt x="12879" y="22284"/>
                  </a:cubicBezTo>
                  <a:cubicBezTo>
                    <a:pt x="12889" y="22288"/>
                    <a:pt x="12900" y="22289"/>
                    <a:pt x="12909" y="22289"/>
                  </a:cubicBezTo>
                  <a:cubicBezTo>
                    <a:pt x="13008" y="22289"/>
                    <a:pt x="13064" y="22121"/>
                    <a:pt x="12957" y="22050"/>
                  </a:cubicBezTo>
                  <a:cubicBezTo>
                    <a:pt x="12294" y="21621"/>
                    <a:pt x="11552" y="21269"/>
                    <a:pt x="10850" y="20957"/>
                  </a:cubicBezTo>
                  <a:cubicBezTo>
                    <a:pt x="10420" y="20060"/>
                    <a:pt x="9991" y="19123"/>
                    <a:pt x="9601" y="18225"/>
                  </a:cubicBezTo>
                  <a:lnTo>
                    <a:pt x="9601" y="18225"/>
                  </a:lnTo>
                  <a:cubicBezTo>
                    <a:pt x="10030" y="18460"/>
                    <a:pt x="10459" y="18694"/>
                    <a:pt x="10928" y="18889"/>
                  </a:cubicBezTo>
                  <a:cubicBezTo>
                    <a:pt x="10949" y="18900"/>
                    <a:pt x="10970" y="18905"/>
                    <a:pt x="10988" y="18905"/>
                  </a:cubicBezTo>
                  <a:cubicBezTo>
                    <a:pt x="11102" y="18905"/>
                    <a:pt x="11145" y="18722"/>
                    <a:pt x="11045" y="18655"/>
                  </a:cubicBezTo>
                  <a:cubicBezTo>
                    <a:pt x="10498" y="18264"/>
                    <a:pt x="9913" y="17913"/>
                    <a:pt x="9328" y="17640"/>
                  </a:cubicBezTo>
                  <a:lnTo>
                    <a:pt x="8469" y="15767"/>
                  </a:lnTo>
                  <a:lnTo>
                    <a:pt x="8469" y="15767"/>
                  </a:lnTo>
                  <a:cubicBezTo>
                    <a:pt x="8703" y="15923"/>
                    <a:pt x="8976" y="16040"/>
                    <a:pt x="9289" y="16118"/>
                  </a:cubicBezTo>
                  <a:cubicBezTo>
                    <a:pt x="9310" y="16129"/>
                    <a:pt x="9331" y="16134"/>
                    <a:pt x="9351" y="16134"/>
                  </a:cubicBezTo>
                  <a:cubicBezTo>
                    <a:pt x="9472" y="16134"/>
                    <a:pt x="9540" y="15951"/>
                    <a:pt x="9406" y="15884"/>
                  </a:cubicBezTo>
                  <a:cubicBezTo>
                    <a:pt x="9015" y="15650"/>
                    <a:pt x="8586" y="15455"/>
                    <a:pt x="8196" y="15220"/>
                  </a:cubicBezTo>
                  <a:lnTo>
                    <a:pt x="7415" y="13464"/>
                  </a:lnTo>
                  <a:lnTo>
                    <a:pt x="7415" y="13464"/>
                  </a:lnTo>
                  <a:cubicBezTo>
                    <a:pt x="8001" y="13893"/>
                    <a:pt x="8664" y="14245"/>
                    <a:pt x="9367" y="14479"/>
                  </a:cubicBezTo>
                  <a:cubicBezTo>
                    <a:pt x="9445" y="14479"/>
                    <a:pt x="9484" y="14362"/>
                    <a:pt x="9445" y="14323"/>
                  </a:cubicBezTo>
                  <a:cubicBezTo>
                    <a:pt x="8664" y="13893"/>
                    <a:pt x="7884" y="13464"/>
                    <a:pt x="7181" y="12996"/>
                  </a:cubicBezTo>
                  <a:lnTo>
                    <a:pt x="6205" y="10888"/>
                  </a:lnTo>
                  <a:close/>
                  <a:moveTo>
                    <a:pt x="34851" y="6049"/>
                  </a:moveTo>
                  <a:cubicBezTo>
                    <a:pt x="34851" y="6088"/>
                    <a:pt x="34812" y="6088"/>
                    <a:pt x="34812" y="6127"/>
                  </a:cubicBezTo>
                  <a:cubicBezTo>
                    <a:pt x="34812" y="6205"/>
                    <a:pt x="34851" y="6322"/>
                    <a:pt x="34890" y="6400"/>
                  </a:cubicBezTo>
                  <a:cubicBezTo>
                    <a:pt x="34890" y="6439"/>
                    <a:pt x="34929" y="6479"/>
                    <a:pt x="34968" y="6479"/>
                  </a:cubicBezTo>
                  <a:cubicBezTo>
                    <a:pt x="35124" y="7649"/>
                    <a:pt x="35280" y="8781"/>
                    <a:pt x="35475" y="9952"/>
                  </a:cubicBezTo>
                  <a:cubicBezTo>
                    <a:pt x="35436" y="9913"/>
                    <a:pt x="35436" y="9874"/>
                    <a:pt x="35397" y="9835"/>
                  </a:cubicBezTo>
                  <a:cubicBezTo>
                    <a:pt x="35363" y="9743"/>
                    <a:pt x="35292" y="9705"/>
                    <a:pt x="35215" y="9705"/>
                  </a:cubicBezTo>
                  <a:cubicBezTo>
                    <a:pt x="35030" y="9705"/>
                    <a:pt x="34814" y="9926"/>
                    <a:pt x="35007" y="10147"/>
                  </a:cubicBezTo>
                  <a:cubicBezTo>
                    <a:pt x="35046" y="10225"/>
                    <a:pt x="35163" y="10303"/>
                    <a:pt x="35241" y="10342"/>
                  </a:cubicBezTo>
                  <a:cubicBezTo>
                    <a:pt x="35257" y="10347"/>
                    <a:pt x="35273" y="10350"/>
                    <a:pt x="35289" y="10350"/>
                  </a:cubicBezTo>
                  <a:cubicBezTo>
                    <a:pt x="35388" y="10350"/>
                    <a:pt x="35475" y="10253"/>
                    <a:pt x="35475" y="10186"/>
                  </a:cubicBezTo>
                  <a:cubicBezTo>
                    <a:pt x="35865" y="12489"/>
                    <a:pt x="36256" y="14830"/>
                    <a:pt x="36607" y="17133"/>
                  </a:cubicBezTo>
                  <a:cubicBezTo>
                    <a:pt x="37270" y="21465"/>
                    <a:pt x="37934" y="25757"/>
                    <a:pt x="38597" y="30089"/>
                  </a:cubicBezTo>
                  <a:cubicBezTo>
                    <a:pt x="37661" y="30597"/>
                    <a:pt x="36685" y="31104"/>
                    <a:pt x="35709" y="31533"/>
                  </a:cubicBezTo>
                  <a:cubicBezTo>
                    <a:pt x="35436" y="31650"/>
                    <a:pt x="34812" y="31885"/>
                    <a:pt x="34343" y="32119"/>
                  </a:cubicBezTo>
                  <a:lnTo>
                    <a:pt x="33758" y="32353"/>
                  </a:lnTo>
                  <a:cubicBezTo>
                    <a:pt x="33641" y="31963"/>
                    <a:pt x="33680" y="31377"/>
                    <a:pt x="33602" y="31065"/>
                  </a:cubicBezTo>
                  <a:cubicBezTo>
                    <a:pt x="33290" y="28958"/>
                    <a:pt x="32977" y="26850"/>
                    <a:pt x="32626" y="24743"/>
                  </a:cubicBezTo>
                  <a:lnTo>
                    <a:pt x="30246" y="9249"/>
                  </a:lnTo>
                  <a:cubicBezTo>
                    <a:pt x="30168" y="8547"/>
                    <a:pt x="30090" y="7805"/>
                    <a:pt x="29933" y="7103"/>
                  </a:cubicBezTo>
                  <a:cubicBezTo>
                    <a:pt x="29933" y="7025"/>
                    <a:pt x="29933" y="6908"/>
                    <a:pt x="29933" y="6830"/>
                  </a:cubicBezTo>
                  <a:cubicBezTo>
                    <a:pt x="29974" y="6831"/>
                    <a:pt x="30015" y="6832"/>
                    <a:pt x="30056" y="6832"/>
                  </a:cubicBezTo>
                  <a:cubicBezTo>
                    <a:pt x="30974" y="6832"/>
                    <a:pt x="32117" y="6434"/>
                    <a:pt x="32938" y="6322"/>
                  </a:cubicBezTo>
                  <a:lnTo>
                    <a:pt x="34460" y="6088"/>
                  </a:lnTo>
                  <a:cubicBezTo>
                    <a:pt x="34539" y="6088"/>
                    <a:pt x="34695" y="6088"/>
                    <a:pt x="34851" y="6049"/>
                  </a:cubicBezTo>
                  <a:close/>
                  <a:moveTo>
                    <a:pt x="29855" y="22206"/>
                  </a:moveTo>
                  <a:cubicBezTo>
                    <a:pt x="30441" y="22518"/>
                    <a:pt x="30987" y="22869"/>
                    <a:pt x="31534" y="23221"/>
                  </a:cubicBezTo>
                  <a:cubicBezTo>
                    <a:pt x="31651" y="23650"/>
                    <a:pt x="31768" y="24040"/>
                    <a:pt x="31885" y="24470"/>
                  </a:cubicBezTo>
                  <a:cubicBezTo>
                    <a:pt x="32275" y="27162"/>
                    <a:pt x="32704" y="29855"/>
                    <a:pt x="33134" y="32548"/>
                  </a:cubicBezTo>
                  <a:cubicBezTo>
                    <a:pt x="32821" y="32626"/>
                    <a:pt x="32548" y="32743"/>
                    <a:pt x="32275" y="32821"/>
                  </a:cubicBezTo>
                  <a:cubicBezTo>
                    <a:pt x="31729" y="30519"/>
                    <a:pt x="31221" y="28177"/>
                    <a:pt x="30675" y="25875"/>
                  </a:cubicBezTo>
                  <a:lnTo>
                    <a:pt x="30675" y="25875"/>
                  </a:lnTo>
                  <a:cubicBezTo>
                    <a:pt x="31026" y="26031"/>
                    <a:pt x="31416" y="26187"/>
                    <a:pt x="31807" y="26304"/>
                  </a:cubicBezTo>
                  <a:cubicBezTo>
                    <a:pt x="31924" y="26304"/>
                    <a:pt x="31963" y="26148"/>
                    <a:pt x="31885" y="26070"/>
                  </a:cubicBezTo>
                  <a:lnTo>
                    <a:pt x="31885" y="26070"/>
                  </a:lnTo>
                  <a:lnTo>
                    <a:pt x="31885" y="26109"/>
                  </a:lnTo>
                  <a:cubicBezTo>
                    <a:pt x="31534" y="25914"/>
                    <a:pt x="31143" y="25718"/>
                    <a:pt x="30753" y="25562"/>
                  </a:cubicBezTo>
                  <a:lnTo>
                    <a:pt x="30636" y="25562"/>
                  </a:lnTo>
                  <a:lnTo>
                    <a:pt x="29855" y="22206"/>
                  </a:lnTo>
                  <a:close/>
                  <a:moveTo>
                    <a:pt x="25719" y="9288"/>
                  </a:moveTo>
                  <a:lnTo>
                    <a:pt x="25719" y="9288"/>
                  </a:lnTo>
                  <a:cubicBezTo>
                    <a:pt x="25680" y="9327"/>
                    <a:pt x="25680" y="9366"/>
                    <a:pt x="25719" y="9444"/>
                  </a:cubicBezTo>
                  <a:cubicBezTo>
                    <a:pt x="25743" y="9568"/>
                    <a:pt x="25862" y="9645"/>
                    <a:pt x="25985" y="9645"/>
                  </a:cubicBezTo>
                  <a:cubicBezTo>
                    <a:pt x="26057" y="9645"/>
                    <a:pt x="26130" y="9619"/>
                    <a:pt x="26187" y="9562"/>
                  </a:cubicBezTo>
                  <a:cubicBezTo>
                    <a:pt x="26187" y="9640"/>
                    <a:pt x="26226" y="9718"/>
                    <a:pt x="26226" y="9796"/>
                  </a:cubicBezTo>
                  <a:cubicBezTo>
                    <a:pt x="26265" y="9796"/>
                    <a:pt x="26265" y="9835"/>
                    <a:pt x="26304" y="9835"/>
                  </a:cubicBezTo>
                  <a:cubicBezTo>
                    <a:pt x="26382" y="10264"/>
                    <a:pt x="26577" y="10732"/>
                    <a:pt x="26655" y="11084"/>
                  </a:cubicBezTo>
                  <a:cubicBezTo>
                    <a:pt x="26889" y="12137"/>
                    <a:pt x="27124" y="13152"/>
                    <a:pt x="27319" y="14167"/>
                  </a:cubicBezTo>
                  <a:lnTo>
                    <a:pt x="29153" y="22128"/>
                  </a:lnTo>
                  <a:cubicBezTo>
                    <a:pt x="29738" y="24821"/>
                    <a:pt x="30363" y="27514"/>
                    <a:pt x="30948" y="30206"/>
                  </a:cubicBezTo>
                  <a:cubicBezTo>
                    <a:pt x="31143" y="31026"/>
                    <a:pt x="31338" y="31846"/>
                    <a:pt x="31494" y="32665"/>
                  </a:cubicBezTo>
                  <a:cubicBezTo>
                    <a:pt x="31494" y="32743"/>
                    <a:pt x="31573" y="32899"/>
                    <a:pt x="31612" y="33055"/>
                  </a:cubicBezTo>
                  <a:cubicBezTo>
                    <a:pt x="30870" y="33289"/>
                    <a:pt x="30090" y="33524"/>
                    <a:pt x="29309" y="33719"/>
                  </a:cubicBezTo>
                  <a:cubicBezTo>
                    <a:pt x="28646" y="33914"/>
                    <a:pt x="27943" y="34070"/>
                    <a:pt x="27202" y="34226"/>
                  </a:cubicBezTo>
                  <a:cubicBezTo>
                    <a:pt x="27319" y="34148"/>
                    <a:pt x="27358" y="34031"/>
                    <a:pt x="27358" y="33875"/>
                  </a:cubicBezTo>
                  <a:cubicBezTo>
                    <a:pt x="27358" y="33797"/>
                    <a:pt x="27280" y="33719"/>
                    <a:pt x="27163" y="33719"/>
                  </a:cubicBezTo>
                  <a:cubicBezTo>
                    <a:pt x="27006" y="33719"/>
                    <a:pt x="26889" y="33797"/>
                    <a:pt x="26811" y="33914"/>
                  </a:cubicBezTo>
                  <a:cubicBezTo>
                    <a:pt x="26694" y="34031"/>
                    <a:pt x="26733" y="34187"/>
                    <a:pt x="26850" y="34304"/>
                  </a:cubicBezTo>
                  <a:lnTo>
                    <a:pt x="26694" y="34343"/>
                  </a:lnTo>
                  <a:cubicBezTo>
                    <a:pt x="26694" y="34304"/>
                    <a:pt x="26694" y="34265"/>
                    <a:pt x="26694" y="34265"/>
                  </a:cubicBezTo>
                  <a:cubicBezTo>
                    <a:pt x="26499" y="33641"/>
                    <a:pt x="26343" y="33016"/>
                    <a:pt x="26265" y="32353"/>
                  </a:cubicBezTo>
                  <a:cubicBezTo>
                    <a:pt x="25758" y="30089"/>
                    <a:pt x="25250" y="27826"/>
                    <a:pt x="24743" y="25523"/>
                  </a:cubicBezTo>
                  <a:cubicBezTo>
                    <a:pt x="23650" y="20801"/>
                    <a:pt x="22597" y="16118"/>
                    <a:pt x="21543" y="11396"/>
                  </a:cubicBezTo>
                  <a:cubicBezTo>
                    <a:pt x="21504" y="11045"/>
                    <a:pt x="21426" y="10654"/>
                    <a:pt x="21348" y="10303"/>
                  </a:cubicBezTo>
                  <a:cubicBezTo>
                    <a:pt x="21738" y="10225"/>
                    <a:pt x="22284" y="10030"/>
                    <a:pt x="22597" y="9952"/>
                  </a:cubicBezTo>
                  <a:cubicBezTo>
                    <a:pt x="23650" y="9796"/>
                    <a:pt x="24665" y="9562"/>
                    <a:pt x="25719" y="9288"/>
                  </a:cubicBezTo>
                  <a:close/>
                  <a:moveTo>
                    <a:pt x="5503" y="10927"/>
                  </a:moveTo>
                  <a:cubicBezTo>
                    <a:pt x="8937" y="18538"/>
                    <a:pt x="12372" y="26109"/>
                    <a:pt x="15806" y="33719"/>
                  </a:cubicBezTo>
                  <a:cubicBezTo>
                    <a:pt x="15884" y="34070"/>
                    <a:pt x="15923" y="34421"/>
                    <a:pt x="16001" y="34772"/>
                  </a:cubicBezTo>
                  <a:cubicBezTo>
                    <a:pt x="14518" y="34499"/>
                    <a:pt x="12684" y="33992"/>
                    <a:pt x="12177" y="32626"/>
                  </a:cubicBezTo>
                  <a:cubicBezTo>
                    <a:pt x="12098" y="32548"/>
                    <a:pt x="12098" y="32431"/>
                    <a:pt x="12059" y="32314"/>
                  </a:cubicBezTo>
                  <a:cubicBezTo>
                    <a:pt x="12059" y="32158"/>
                    <a:pt x="11942" y="32080"/>
                    <a:pt x="11786" y="32041"/>
                  </a:cubicBezTo>
                  <a:lnTo>
                    <a:pt x="11630" y="32041"/>
                  </a:lnTo>
                  <a:cubicBezTo>
                    <a:pt x="11123" y="32197"/>
                    <a:pt x="10342" y="32236"/>
                    <a:pt x="9913" y="32509"/>
                  </a:cubicBezTo>
                  <a:lnTo>
                    <a:pt x="9718" y="32548"/>
                  </a:lnTo>
                  <a:cubicBezTo>
                    <a:pt x="9484" y="32080"/>
                    <a:pt x="9289" y="31572"/>
                    <a:pt x="9093" y="31104"/>
                  </a:cubicBezTo>
                  <a:cubicBezTo>
                    <a:pt x="8040" y="28801"/>
                    <a:pt x="6986" y="26499"/>
                    <a:pt x="5932" y="24196"/>
                  </a:cubicBezTo>
                  <a:lnTo>
                    <a:pt x="5971" y="24196"/>
                  </a:lnTo>
                  <a:lnTo>
                    <a:pt x="898" y="13035"/>
                  </a:lnTo>
                  <a:lnTo>
                    <a:pt x="5503" y="10927"/>
                  </a:lnTo>
                  <a:close/>
                  <a:moveTo>
                    <a:pt x="21426" y="14245"/>
                  </a:moveTo>
                  <a:lnTo>
                    <a:pt x="25992" y="34460"/>
                  </a:lnTo>
                  <a:cubicBezTo>
                    <a:pt x="25367" y="34577"/>
                    <a:pt x="24743" y="34694"/>
                    <a:pt x="24119" y="34772"/>
                  </a:cubicBezTo>
                  <a:cubicBezTo>
                    <a:pt x="23026" y="27982"/>
                    <a:pt x="22284" y="21074"/>
                    <a:pt x="21426" y="14245"/>
                  </a:cubicBezTo>
                  <a:close/>
                  <a:moveTo>
                    <a:pt x="20177" y="18967"/>
                  </a:moveTo>
                  <a:cubicBezTo>
                    <a:pt x="20528" y="19435"/>
                    <a:pt x="20918" y="19864"/>
                    <a:pt x="21309" y="20294"/>
                  </a:cubicBezTo>
                  <a:cubicBezTo>
                    <a:pt x="21348" y="20333"/>
                    <a:pt x="21387" y="20333"/>
                    <a:pt x="21426" y="20333"/>
                  </a:cubicBezTo>
                  <a:cubicBezTo>
                    <a:pt x="21894" y="25211"/>
                    <a:pt x="22636" y="30050"/>
                    <a:pt x="23494" y="34851"/>
                  </a:cubicBezTo>
                  <a:lnTo>
                    <a:pt x="23533" y="34851"/>
                  </a:lnTo>
                  <a:lnTo>
                    <a:pt x="22597" y="34968"/>
                  </a:lnTo>
                  <a:cubicBezTo>
                    <a:pt x="21777" y="29621"/>
                    <a:pt x="20957" y="24313"/>
                    <a:pt x="20177" y="18967"/>
                  </a:cubicBezTo>
                  <a:close/>
                  <a:moveTo>
                    <a:pt x="18265" y="11474"/>
                  </a:moveTo>
                  <a:lnTo>
                    <a:pt x="18265" y="11474"/>
                  </a:lnTo>
                  <a:cubicBezTo>
                    <a:pt x="18148" y="11903"/>
                    <a:pt x="18460" y="12684"/>
                    <a:pt x="18499" y="13113"/>
                  </a:cubicBezTo>
                  <a:lnTo>
                    <a:pt x="18928" y="15767"/>
                  </a:lnTo>
                  <a:lnTo>
                    <a:pt x="19201" y="17679"/>
                  </a:lnTo>
                  <a:cubicBezTo>
                    <a:pt x="19201" y="17757"/>
                    <a:pt x="19201" y="17796"/>
                    <a:pt x="19201" y="17835"/>
                  </a:cubicBezTo>
                  <a:lnTo>
                    <a:pt x="20060" y="23299"/>
                  </a:lnTo>
                  <a:lnTo>
                    <a:pt x="21855" y="35007"/>
                  </a:lnTo>
                  <a:cubicBezTo>
                    <a:pt x="21074" y="35046"/>
                    <a:pt x="20333" y="35085"/>
                    <a:pt x="19552" y="35085"/>
                  </a:cubicBezTo>
                  <a:lnTo>
                    <a:pt x="18460" y="35085"/>
                  </a:lnTo>
                  <a:cubicBezTo>
                    <a:pt x="18108" y="35085"/>
                    <a:pt x="17640" y="35046"/>
                    <a:pt x="17172" y="35007"/>
                  </a:cubicBezTo>
                  <a:lnTo>
                    <a:pt x="16508" y="33524"/>
                  </a:lnTo>
                  <a:cubicBezTo>
                    <a:pt x="16196" y="31650"/>
                    <a:pt x="15923" y="29738"/>
                    <a:pt x="15611" y="27826"/>
                  </a:cubicBezTo>
                  <a:cubicBezTo>
                    <a:pt x="14908" y="23026"/>
                    <a:pt x="14167" y="18264"/>
                    <a:pt x="13425" y="13464"/>
                  </a:cubicBezTo>
                  <a:lnTo>
                    <a:pt x="13464" y="13464"/>
                  </a:lnTo>
                  <a:cubicBezTo>
                    <a:pt x="13425" y="13191"/>
                    <a:pt x="13425" y="12645"/>
                    <a:pt x="13347" y="12293"/>
                  </a:cubicBezTo>
                  <a:cubicBezTo>
                    <a:pt x="13347" y="12293"/>
                    <a:pt x="13347" y="12254"/>
                    <a:pt x="13347" y="12254"/>
                  </a:cubicBezTo>
                  <a:cubicBezTo>
                    <a:pt x="13386" y="12215"/>
                    <a:pt x="13425" y="12176"/>
                    <a:pt x="13464" y="12137"/>
                  </a:cubicBezTo>
                  <a:lnTo>
                    <a:pt x="13464" y="12137"/>
                  </a:lnTo>
                  <a:cubicBezTo>
                    <a:pt x="13503" y="12176"/>
                    <a:pt x="13464" y="12254"/>
                    <a:pt x="13425" y="12293"/>
                  </a:cubicBezTo>
                  <a:lnTo>
                    <a:pt x="13542" y="12293"/>
                  </a:lnTo>
                  <a:cubicBezTo>
                    <a:pt x="13578" y="12383"/>
                    <a:pt x="13679" y="12431"/>
                    <a:pt x="13779" y="12431"/>
                  </a:cubicBezTo>
                  <a:cubicBezTo>
                    <a:pt x="13896" y="12431"/>
                    <a:pt x="14011" y="12363"/>
                    <a:pt x="14011" y="12215"/>
                  </a:cubicBezTo>
                  <a:lnTo>
                    <a:pt x="14011" y="12176"/>
                  </a:lnTo>
                  <a:cubicBezTo>
                    <a:pt x="14128" y="12137"/>
                    <a:pt x="14245" y="12137"/>
                    <a:pt x="14362" y="12098"/>
                  </a:cubicBezTo>
                  <a:lnTo>
                    <a:pt x="17523" y="11630"/>
                  </a:lnTo>
                  <a:cubicBezTo>
                    <a:pt x="17523" y="11669"/>
                    <a:pt x="17562" y="11747"/>
                    <a:pt x="17640" y="11747"/>
                  </a:cubicBezTo>
                  <a:lnTo>
                    <a:pt x="17679" y="11747"/>
                  </a:lnTo>
                  <a:cubicBezTo>
                    <a:pt x="17726" y="11775"/>
                    <a:pt x="17772" y="11787"/>
                    <a:pt x="17816" y="11787"/>
                  </a:cubicBezTo>
                  <a:cubicBezTo>
                    <a:pt x="17954" y="11787"/>
                    <a:pt x="18060" y="11661"/>
                    <a:pt x="18030" y="11513"/>
                  </a:cubicBezTo>
                  <a:lnTo>
                    <a:pt x="18030" y="11513"/>
                  </a:lnTo>
                  <a:cubicBezTo>
                    <a:pt x="18053" y="11524"/>
                    <a:pt x="18076" y="11529"/>
                    <a:pt x="18099" y="11529"/>
                  </a:cubicBezTo>
                  <a:cubicBezTo>
                    <a:pt x="18154" y="11529"/>
                    <a:pt x="18209" y="11501"/>
                    <a:pt x="18265" y="11474"/>
                  </a:cubicBezTo>
                  <a:close/>
                  <a:moveTo>
                    <a:pt x="48822" y="23065"/>
                  </a:moveTo>
                  <a:cubicBezTo>
                    <a:pt x="48861" y="23104"/>
                    <a:pt x="48939" y="23143"/>
                    <a:pt x="48978" y="23143"/>
                  </a:cubicBezTo>
                  <a:cubicBezTo>
                    <a:pt x="49017" y="23572"/>
                    <a:pt x="49251" y="24196"/>
                    <a:pt x="49290" y="24470"/>
                  </a:cubicBezTo>
                  <a:cubicBezTo>
                    <a:pt x="49447" y="25484"/>
                    <a:pt x="49603" y="26499"/>
                    <a:pt x="49720" y="27514"/>
                  </a:cubicBezTo>
                  <a:cubicBezTo>
                    <a:pt x="50149" y="30128"/>
                    <a:pt x="50539" y="32782"/>
                    <a:pt x="50930" y="35397"/>
                  </a:cubicBezTo>
                  <a:cubicBezTo>
                    <a:pt x="46129" y="39846"/>
                    <a:pt x="39144" y="41680"/>
                    <a:pt x="32938" y="43319"/>
                  </a:cubicBezTo>
                  <a:cubicBezTo>
                    <a:pt x="29699" y="44178"/>
                    <a:pt x="26460" y="44997"/>
                    <a:pt x="23182" y="45544"/>
                  </a:cubicBezTo>
                  <a:cubicBezTo>
                    <a:pt x="21270" y="45856"/>
                    <a:pt x="19396" y="46051"/>
                    <a:pt x="17484" y="46207"/>
                  </a:cubicBezTo>
                  <a:cubicBezTo>
                    <a:pt x="16310" y="46279"/>
                    <a:pt x="15107" y="46410"/>
                    <a:pt x="13920" y="46410"/>
                  </a:cubicBezTo>
                  <a:cubicBezTo>
                    <a:pt x="13173" y="46410"/>
                    <a:pt x="12432" y="46358"/>
                    <a:pt x="11708" y="46207"/>
                  </a:cubicBezTo>
                  <a:cubicBezTo>
                    <a:pt x="10342" y="42539"/>
                    <a:pt x="8937" y="38909"/>
                    <a:pt x="7571" y="35241"/>
                  </a:cubicBezTo>
                  <a:cubicBezTo>
                    <a:pt x="7571" y="35124"/>
                    <a:pt x="7532" y="34968"/>
                    <a:pt x="7454" y="34890"/>
                  </a:cubicBezTo>
                  <a:lnTo>
                    <a:pt x="7337" y="34616"/>
                  </a:lnTo>
                  <a:lnTo>
                    <a:pt x="7103" y="33992"/>
                  </a:lnTo>
                  <a:cubicBezTo>
                    <a:pt x="7376" y="33914"/>
                    <a:pt x="7610" y="33836"/>
                    <a:pt x="7845" y="33758"/>
                  </a:cubicBezTo>
                  <a:lnTo>
                    <a:pt x="9640" y="33289"/>
                  </a:lnTo>
                  <a:lnTo>
                    <a:pt x="10264" y="33133"/>
                  </a:lnTo>
                  <a:lnTo>
                    <a:pt x="11474" y="32782"/>
                  </a:lnTo>
                  <a:cubicBezTo>
                    <a:pt x="11825" y="33836"/>
                    <a:pt x="12801" y="34460"/>
                    <a:pt x="13855" y="34890"/>
                  </a:cubicBezTo>
                  <a:lnTo>
                    <a:pt x="13972" y="34929"/>
                  </a:lnTo>
                  <a:lnTo>
                    <a:pt x="14089" y="34968"/>
                  </a:lnTo>
                  <a:cubicBezTo>
                    <a:pt x="14752" y="35202"/>
                    <a:pt x="15455" y="35397"/>
                    <a:pt x="16157" y="35514"/>
                  </a:cubicBezTo>
                  <a:lnTo>
                    <a:pt x="16391" y="35553"/>
                  </a:lnTo>
                  <a:lnTo>
                    <a:pt x="16469" y="35553"/>
                  </a:lnTo>
                  <a:cubicBezTo>
                    <a:pt x="17612" y="35727"/>
                    <a:pt x="18775" y="35806"/>
                    <a:pt x="19948" y="35806"/>
                  </a:cubicBezTo>
                  <a:cubicBezTo>
                    <a:pt x="24023" y="35806"/>
                    <a:pt x="28205" y="34853"/>
                    <a:pt x="31963" y="33641"/>
                  </a:cubicBezTo>
                  <a:cubicBezTo>
                    <a:pt x="35748" y="32431"/>
                    <a:pt x="40471" y="30636"/>
                    <a:pt x="43124" y="27436"/>
                  </a:cubicBezTo>
                  <a:cubicBezTo>
                    <a:pt x="43437" y="27045"/>
                    <a:pt x="43710" y="26655"/>
                    <a:pt x="43944" y="26226"/>
                  </a:cubicBezTo>
                  <a:cubicBezTo>
                    <a:pt x="44334" y="25601"/>
                    <a:pt x="44490" y="24899"/>
                    <a:pt x="44412" y="24157"/>
                  </a:cubicBezTo>
                  <a:lnTo>
                    <a:pt x="44841" y="24040"/>
                  </a:lnTo>
                  <a:lnTo>
                    <a:pt x="45661" y="23845"/>
                  </a:lnTo>
                  <a:lnTo>
                    <a:pt x="47729" y="23299"/>
                  </a:lnTo>
                  <a:cubicBezTo>
                    <a:pt x="48003" y="23221"/>
                    <a:pt x="48432" y="23182"/>
                    <a:pt x="48822" y="23065"/>
                  </a:cubicBezTo>
                  <a:close/>
                  <a:moveTo>
                    <a:pt x="51047" y="36060"/>
                  </a:moveTo>
                  <a:cubicBezTo>
                    <a:pt x="51593" y="39651"/>
                    <a:pt x="52139" y="43241"/>
                    <a:pt x="52686" y="46832"/>
                  </a:cubicBezTo>
                  <a:cubicBezTo>
                    <a:pt x="53037" y="49095"/>
                    <a:pt x="53388" y="51398"/>
                    <a:pt x="53739" y="53661"/>
                  </a:cubicBezTo>
                  <a:cubicBezTo>
                    <a:pt x="49017" y="57603"/>
                    <a:pt x="42617" y="59983"/>
                    <a:pt x="36763" y="61622"/>
                  </a:cubicBezTo>
                  <a:cubicBezTo>
                    <a:pt x="33836" y="62442"/>
                    <a:pt x="30909" y="63066"/>
                    <a:pt x="27943" y="63457"/>
                  </a:cubicBezTo>
                  <a:cubicBezTo>
                    <a:pt x="26187" y="63691"/>
                    <a:pt x="24431" y="63886"/>
                    <a:pt x="22675" y="63964"/>
                  </a:cubicBezTo>
                  <a:cubicBezTo>
                    <a:pt x="21972" y="64003"/>
                    <a:pt x="21221" y="64071"/>
                    <a:pt x="20474" y="64071"/>
                  </a:cubicBezTo>
                  <a:cubicBezTo>
                    <a:pt x="19728" y="64071"/>
                    <a:pt x="18987" y="64003"/>
                    <a:pt x="18304" y="63769"/>
                  </a:cubicBezTo>
                  <a:lnTo>
                    <a:pt x="11864" y="46597"/>
                  </a:lnTo>
                  <a:lnTo>
                    <a:pt x="11864" y="46597"/>
                  </a:lnTo>
                  <a:cubicBezTo>
                    <a:pt x="12925" y="46886"/>
                    <a:pt x="14065" y="46993"/>
                    <a:pt x="15230" y="46993"/>
                  </a:cubicBezTo>
                  <a:cubicBezTo>
                    <a:pt x="17535" y="46993"/>
                    <a:pt x="19937" y="46570"/>
                    <a:pt x="22011" y="46285"/>
                  </a:cubicBezTo>
                  <a:cubicBezTo>
                    <a:pt x="25758" y="45739"/>
                    <a:pt x="29465" y="44919"/>
                    <a:pt x="33134" y="43905"/>
                  </a:cubicBezTo>
                  <a:cubicBezTo>
                    <a:pt x="39222" y="42305"/>
                    <a:pt x="46285" y="40431"/>
                    <a:pt x="51047" y="36060"/>
                  </a:cubicBezTo>
                  <a:close/>
                  <a:moveTo>
                    <a:pt x="53857" y="54364"/>
                  </a:moveTo>
                  <a:cubicBezTo>
                    <a:pt x="54247" y="57056"/>
                    <a:pt x="54676" y="59749"/>
                    <a:pt x="55066" y="62442"/>
                  </a:cubicBezTo>
                  <a:cubicBezTo>
                    <a:pt x="55457" y="64901"/>
                    <a:pt x="54598" y="67008"/>
                    <a:pt x="51983" y="67789"/>
                  </a:cubicBezTo>
                  <a:lnTo>
                    <a:pt x="52022" y="67789"/>
                  </a:lnTo>
                  <a:cubicBezTo>
                    <a:pt x="49993" y="68374"/>
                    <a:pt x="47886" y="68881"/>
                    <a:pt x="45817" y="69389"/>
                  </a:cubicBezTo>
                  <a:lnTo>
                    <a:pt x="27670" y="74150"/>
                  </a:lnTo>
                  <a:cubicBezTo>
                    <a:pt x="26830" y="74373"/>
                    <a:pt x="25985" y="74530"/>
                    <a:pt x="25188" y="74530"/>
                  </a:cubicBezTo>
                  <a:cubicBezTo>
                    <a:pt x="23615" y="74530"/>
                    <a:pt x="22228" y="73920"/>
                    <a:pt x="21426" y="72003"/>
                  </a:cubicBezTo>
                  <a:cubicBezTo>
                    <a:pt x="20879" y="70638"/>
                    <a:pt x="20372" y="69233"/>
                    <a:pt x="19865" y="67828"/>
                  </a:cubicBezTo>
                  <a:lnTo>
                    <a:pt x="18538" y="64276"/>
                  </a:lnTo>
                  <a:lnTo>
                    <a:pt x="18538" y="64276"/>
                  </a:lnTo>
                  <a:cubicBezTo>
                    <a:pt x="19367" y="64548"/>
                    <a:pt x="20290" y="64641"/>
                    <a:pt x="21238" y="64641"/>
                  </a:cubicBezTo>
                  <a:cubicBezTo>
                    <a:pt x="22879" y="64641"/>
                    <a:pt x="24596" y="64361"/>
                    <a:pt x="26031" y="64237"/>
                  </a:cubicBezTo>
                  <a:cubicBezTo>
                    <a:pt x="29504" y="63886"/>
                    <a:pt x="32899" y="63262"/>
                    <a:pt x="36256" y="62364"/>
                  </a:cubicBezTo>
                  <a:cubicBezTo>
                    <a:pt x="42305" y="60725"/>
                    <a:pt x="48939" y="58344"/>
                    <a:pt x="53857" y="54364"/>
                  </a:cubicBezTo>
                  <a:close/>
                  <a:moveTo>
                    <a:pt x="41914" y="0"/>
                  </a:moveTo>
                  <a:lnTo>
                    <a:pt x="36217" y="898"/>
                  </a:lnTo>
                  <a:cubicBezTo>
                    <a:pt x="35983" y="937"/>
                    <a:pt x="35904" y="1132"/>
                    <a:pt x="35943" y="1327"/>
                  </a:cubicBezTo>
                  <a:cubicBezTo>
                    <a:pt x="36178" y="2849"/>
                    <a:pt x="36451" y="4410"/>
                    <a:pt x="36646" y="5932"/>
                  </a:cubicBezTo>
                  <a:cubicBezTo>
                    <a:pt x="36295" y="5698"/>
                    <a:pt x="35904" y="5503"/>
                    <a:pt x="35475" y="5425"/>
                  </a:cubicBezTo>
                  <a:cubicBezTo>
                    <a:pt x="35411" y="5328"/>
                    <a:pt x="35294" y="5259"/>
                    <a:pt x="35167" y="5259"/>
                  </a:cubicBezTo>
                  <a:cubicBezTo>
                    <a:pt x="35140" y="5259"/>
                    <a:pt x="35113" y="5262"/>
                    <a:pt x="35085" y="5269"/>
                  </a:cubicBezTo>
                  <a:lnTo>
                    <a:pt x="29387" y="6127"/>
                  </a:lnTo>
                  <a:cubicBezTo>
                    <a:pt x="29192" y="6205"/>
                    <a:pt x="29075" y="6400"/>
                    <a:pt x="29114" y="6596"/>
                  </a:cubicBezTo>
                  <a:cubicBezTo>
                    <a:pt x="29855" y="11357"/>
                    <a:pt x="30597" y="16157"/>
                    <a:pt x="31338" y="20957"/>
                  </a:cubicBezTo>
                  <a:cubicBezTo>
                    <a:pt x="30792" y="18655"/>
                    <a:pt x="30285" y="16352"/>
                    <a:pt x="29699" y="14050"/>
                  </a:cubicBezTo>
                  <a:cubicBezTo>
                    <a:pt x="29153" y="11747"/>
                    <a:pt x="29036" y="9523"/>
                    <a:pt x="26733" y="8547"/>
                  </a:cubicBezTo>
                  <a:cubicBezTo>
                    <a:pt x="26674" y="8428"/>
                    <a:pt x="26568" y="8377"/>
                    <a:pt x="26453" y="8377"/>
                  </a:cubicBezTo>
                  <a:cubicBezTo>
                    <a:pt x="26417" y="8377"/>
                    <a:pt x="26380" y="8382"/>
                    <a:pt x="26343" y="8391"/>
                  </a:cubicBezTo>
                  <a:lnTo>
                    <a:pt x="20723" y="9640"/>
                  </a:lnTo>
                  <a:cubicBezTo>
                    <a:pt x="20528" y="9679"/>
                    <a:pt x="20411" y="9874"/>
                    <a:pt x="20489" y="10069"/>
                  </a:cubicBezTo>
                  <a:cubicBezTo>
                    <a:pt x="20723" y="11201"/>
                    <a:pt x="20957" y="12332"/>
                    <a:pt x="21231" y="13425"/>
                  </a:cubicBezTo>
                  <a:cubicBezTo>
                    <a:pt x="20645" y="12410"/>
                    <a:pt x="19904" y="11513"/>
                    <a:pt x="18967" y="10771"/>
                  </a:cubicBezTo>
                  <a:cubicBezTo>
                    <a:pt x="18928" y="10752"/>
                    <a:pt x="18879" y="10742"/>
                    <a:pt x="18830" y="10742"/>
                  </a:cubicBezTo>
                  <a:cubicBezTo>
                    <a:pt x="18782" y="10742"/>
                    <a:pt x="18733" y="10752"/>
                    <a:pt x="18694" y="10771"/>
                  </a:cubicBezTo>
                  <a:cubicBezTo>
                    <a:pt x="18642" y="10771"/>
                    <a:pt x="18590" y="10754"/>
                    <a:pt x="18538" y="10754"/>
                  </a:cubicBezTo>
                  <a:cubicBezTo>
                    <a:pt x="18512" y="10754"/>
                    <a:pt x="18486" y="10758"/>
                    <a:pt x="18460" y="10771"/>
                  </a:cubicBezTo>
                  <a:lnTo>
                    <a:pt x="12762" y="11630"/>
                  </a:lnTo>
                  <a:cubicBezTo>
                    <a:pt x="12567" y="11669"/>
                    <a:pt x="12450" y="11864"/>
                    <a:pt x="12489" y="12059"/>
                  </a:cubicBezTo>
                  <a:cubicBezTo>
                    <a:pt x="13035" y="15494"/>
                    <a:pt x="13542" y="18967"/>
                    <a:pt x="14089" y="22401"/>
                  </a:cubicBezTo>
                  <a:cubicBezTo>
                    <a:pt x="13113" y="20021"/>
                    <a:pt x="12059" y="17718"/>
                    <a:pt x="11006" y="15415"/>
                  </a:cubicBezTo>
                  <a:cubicBezTo>
                    <a:pt x="10420" y="14167"/>
                    <a:pt x="9952" y="12489"/>
                    <a:pt x="8976" y="11513"/>
                  </a:cubicBezTo>
                  <a:cubicBezTo>
                    <a:pt x="8157" y="10693"/>
                    <a:pt x="6986" y="10576"/>
                    <a:pt x="5932" y="10186"/>
                  </a:cubicBezTo>
                  <a:cubicBezTo>
                    <a:pt x="5913" y="10166"/>
                    <a:pt x="5884" y="10157"/>
                    <a:pt x="5854" y="10157"/>
                  </a:cubicBezTo>
                  <a:cubicBezTo>
                    <a:pt x="5825" y="10157"/>
                    <a:pt x="5796" y="10166"/>
                    <a:pt x="5776" y="10186"/>
                  </a:cubicBezTo>
                  <a:cubicBezTo>
                    <a:pt x="5718" y="10166"/>
                    <a:pt x="5669" y="10157"/>
                    <a:pt x="5625" y="10157"/>
                  </a:cubicBezTo>
                  <a:cubicBezTo>
                    <a:pt x="5581" y="10157"/>
                    <a:pt x="5542" y="10166"/>
                    <a:pt x="5503" y="10186"/>
                  </a:cubicBezTo>
                  <a:lnTo>
                    <a:pt x="234" y="12606"/>
                  </a:lnTo>
                  <a:cubicBezTo>
                    <a:pt x="78" y="12684"/>
                    <a:pt x="0" y="12918"/>
                    <a:pt x="117" y="13074"/>
                  </a:cubicBezTo>
                  <a:cubicBezTo>
                    <a:pt x="3083" y="19630"/>
                    <a:pt x="6049" y="26187"/>
                    <a:pt x="9054" y="32743"/>
                  </a:cubicBezTo>
                  <a:lnTo>
                    <a:pt x="6518" y="33407"/>
                  </a:lnTo>
                  <a:cubicBezTo>
                    <a:pt x="6323" y="33446"/>
                    <a:pt x="6205" y="33641"/>
                    <a:pt x="6284" y="33836"/>
                  </a:cubicBezTo>
                  <a:cubicBezTo>
                    <a:pt x="9171" y="41524"/>
                    <a:pt x="12059" y="49212"/>
                    <a:pt x="14947" y="56939"/>
                  </a:cubicBezTo>
                  <a:lnTo>
                    <a:pt x="19904" y="70013"/>
                  </a:lnTo>
                  <a:cubicBezTo>
                    <a:pt x="20177" y="70794"/>
                    <a:pt x="20450" y="71574"/>
                    <a:pt x="20762" y="72355"/>
                  </a:cubicBezTo>
                  <a:cubicBezTo>
                    <a:pt x="21485" y="74228"/>
                    <a:pt x="23315" y="75409"/>
                    <a:pt x="25274" y="75409"/>
                  </a:cubicBezTo>
                  <a:cubicBezTo>
                    <a:pt x="25641" y="75409"/>
                    <a:pt x="26012" y="75368"/>
                    <a:pt x="26382" y="75282"/>
                  </a:cubicBezTo>
                  <a:cubicBezTo>
                    <a:pt x="30051" y="74501"/>
                    <a:pt x="33680" y="73369"/>
                    <a:pt x="37348" y="72394"/>
                  </a:cubicBezTo>
                  <a:lnTo>
                    <a:pt x="51398" y="68686"/>
                  </a:lnTo>
                  <a:cubicBezTo>
                    <a:pt x="52881" y="68296"/>
                    <a:pt x="54325" y="67828"/>
                    <a:pt x="55183" y="66423"/>
                  </a:cubicBezTo>
                  <a:cubicBezTo>
                    <a:pt x="56042" y="65135"/>
                    <a:pt x="56003" y="63730"/>
                    <a:pt x="55769" y="62286"/>
                  </a:cubicBezTo>
                  <a:lnTo>
                    <a:pt x="54013" y="50890"/>
                  </a:lnTo>
                  <a:cubicBezTo>
                    <a:pt x="52569" y="41407"/>
                    <a:pt x="51125" y="31924"/>
                    <a:pt x="49681" y="22479"/>
                  </a:cubicBezTo>
                  <a:cubicBezTo>
                    <a:pt x="49647" y="22309"/>
                    <a:pt x="49494" y="22199"/>
                    <a:pt x="49327" y="22199"/>
                  </a:cubicBezTo>
                  <a:cubicBezTo>
                    <a:pt x="49302" y="22199"/>
                    <a:pt x="49277" y="22201"/>
                    <a:pt x="49251" y="22206"/>
                  </a:cubicBezTo>
                  <a:lnTo>
                    <a:pt x="48042" y="22518"/>
                  </a:lnTo>
                  <a:cubicBezTo>
                    <a:pt x="47378" y="18069"/>
                    <a:pt x="46676" y="13659"/>
                    <a:pt x="45973" y="9210"/>
                  </a:cubicBezTo>
                  <a:cubicBezTo>
                    <a:pt x="45622" y="7103"/>
                    <a:pt x="45505" y="4800"/>
                    <a:pt x="44920" y="2732"/>
                  </a:cubicBezTo>
                  <a:cubicBezTo>
                    <a:pt x="44529" y="1327"/>
                    <a:pt x="43476" y="664"/>
                    <a:pt x="42227" y="78"/>
                  </a:cubicBezTo>
                  <a:cubicBezTo>
                    <a:pt x="42149" y="39"/>
                    <a:pt x="42032" y="0"/>
                    <a:pt x="419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1"/>
            <p:cNvSpPr/>
            <p:nvPr/>
          </p:nvSpPr>
          <p:spPr>
            <a:xfrm>
              <a:off x="3299725" y="3449225"/>
              <a:ext cx="1000" cy="1000"/>
            </a:xfrm>
            <a:custGeom>
              <a:rect b="b" l="l" r="r" t="t"/>
              <a:pathLst>
                <a:path extrusionOk="0" h="40" w="40">
                  <a:moveTo>
                    <a:pt x="0" y="39"/>
                  </a:moveTo>
                  <a:lnTo>
                    <a:pt x="0" y="39"/>
                  </a:lnTo>
                  <a:lnTo>
                    <a:pt x="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7" name="Google Shape;2727;p61"/>
          <p:cNvGrpSpPr/>
          <p:nvPr/>
        </p:nvGrpSpPr>
        <p:grpSpPr>
          <a:xfrm rot="-3318530">
            <a:off x="6587900" y="1561308"/>
            <a:ext cx="1833427" cy="1116543"/>
            <a:chOff x="744475" y="951275"/>
            <a:chExt cx="1833275" cy="1116450"/>
          </a:xfrm>
        </p:grpSpPr>
        <p:sp>
          <p:nvSpPr>
            <p:cNvPr id="2728" name="Google Shape;2728;p61"/>
            <p:cNvSpPr/>
            <p:nvPr/>
          </p:nvSpPr>
          <p:spPr>
            <a:xfrm>
              <a:off x="2077825" y="1145600"/>
              <a:ext cx="438150" cy="188675"/>
            </a:xfrm>
            <a:custGeom>
              <a:rect b="b" l="l" r="r" t="t"/>
              <a:pathLst>
                <a:path extrusionOk="0" h="7547" w="17526">
                  <a:moveTo>
                    <a:pt x="17232" y="1"/>
                  </a:moveTo>
                  <a:cubicBezTo>
                    <a:pt x="17217" y="1"/>
                    <a:pt x="17202" y="2"/>
                    <a:pt x="17187" y="5"/>
                  </a:cubicBezTo>
                  <a:cubicBezTo>
                    <a:pt x="14338" y="1136"/>
                    <a:pt x="11489" y="2268"/>
                    <a:pt x="8679" y="3478"/>
                  </a:cubicBezTo>
                  <a:cubicBezTo>
                    <a:pt x="5830" y="4649"/>
                    <a:pt x="2864" y="5624"/>
                    <a:pt x="250" y="7107"/>
                  </a:cubicBezTo>
                  <a:cubicBezTo>
                    <a:pt x="1" y="7214"/>
                    <a:pt x="108" y="7547"/>
                    <a:pt x="335" y="7547"/>
                  </a:cubicBezTo>
                  <a:cubicBezTo>
                    <a:pt x="358" y="7547"/>
                    <a:pt x="381" y="7544"/>
                    <a:pt x="406" y="7537"/>
                  </a:cubicBezTo>
                  <a:cubicBezTo>
                    <a:pt x="3294" y="6678"/>
                    <a:pt x="6104" y="5195"/>
                    <a:pt x="8913" y="4024"/>
                  </a:cubicBezTo>
                  <a:cubicBezTo>
                    <a:pt x="11723" y="2854"/>
                    <a:pt x="14533" y="1605"/>
                    <a:pt x="17343" y="356"/>
                  </a:cubicBezTo>
                  <a:cubicBezTo>
                    <a:pt x="17525" y="246"/>
                    <a:pt x="17435" y="1"/>
                    <a:pt x="172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1"/>
            <p:cNvSpPr/>
            <p:nvPr/>
          </p:nvSpPr>
          <p:spPr>
            <a:xfrm>
              <a:off x="2005025" y="1517875"/>
              <a:ext cx="68900" cy="78650"/>
            </a:xfrm>
            <a:custGeom>
              <a:rect b="b" l="l" r="r" t="t"/>
              <a:pathLst>
                <a:path extrusionOk="0" h="3146" w="2756">
                  <a:moveTo>
                    <a:pt x="2233" y="1"/>
                  </a:moveTo>
                  <a:cubicBezTo>
                    <a:pt x="2168" y="1"/>
                    <a:pt x="2099" y="19"/>
                    <a:pt x="2030" y="61"/>
                  </a:cubicBezTo>
                  <a:cubicBezTo>
                    <a:pt x="1483" y="451"/>
                    <a:pt x="1054" y="919"/>
                    <a:pt x="703" y="1466"/>
                  </a:cubicBezTo>
                  <a:cubicBezTo>
                    <a:pt x="391" y="1895"/>
                    <a:pt x="0" y="2480"/>
                    <a:pt x="235" y="3027"/>
                  </a:cubicBezTo>
                  <a:cubicBezTo>
                    <a:pt x="260" y="3102"/>
                    <a:pt x="350" y="3145"/>
                    <a:pt x="442" y="3145"/>
                  </a:cubicBezTo>
                  <a:cubicBezTo>
                    <a:pt x="493" y="3145"/>
                    <a:pt x="544" y="3132"/>
                    <a:pt x="586" y="3105"/>
                  </a:cubicBezTo>
                  <a:cubicBezTo>
                    <a:pt x="976" y="2831"/>
                    <a:pt x="1132" y="2285"/>
                    <a:pt x="1366" y="1895"/>
                  </a:cubicBezTo>
                  <a:cubicBezTo>
                    <a:pt x="1679" y="1427"/>
                    <a:pt x="2069" y="997"/>
                    <a:pt x="2498" y="685"/>
                  </a:cubicBezTo>
                  <a:cubicBezTo>
                    <a:pt x="2755" y="396"/>
                    <a:pt x="2536" y="1"/>
                    <a:pt x="22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1"/>
            <p:cNvSpPr/>
            <p:nvPr/>
          </p:nvSpPr>
          <p:spPr>
            <a:xfrm>
              <a:off x="1993325" y="1496075"/>
              <a:ext cx="49725" cy="69300"/>
            </a:xfrm>
            <a:custGeom>
              <a:rect b="b" l="l" r="r" t="t"/>
              <a:pathLst>
                <a:path extrusionOk="0" h="2772" w="1989">
                  <a:moveTo>
                    <a:pt x="1707" y="1"/>
                  </a:moveTo>
                  <a:cubicBezTo>
                    <a:pt x="1655" y="1"/>
                    <a:pt x="1603" y="22"/>
                    <a:pt x="1561" y="74"/>
                  </a:cubicBezTo>
                  <a:cubicBezTo>
                    <a:pt x="1210" y="464"/>
                    <a:pt x="898" y="894"/>
                    <a:pt x="586" y="1323"/>
                  </a:cubicBezTo>
                  <a:cubicBezTo>
                    <a:pt x="273" y="1674"/>
                    <a:pt x="78" y="2103"/>
                    <a:pt x="0" y="2572"/>
                  </a:cubicBezTo>
                  <a:cubicBezTo>
                    <a:pt x="0" y="2695"/>
                    <a:pt x="78" y="2772"/>
                    <a:pt x="165" y="2772"/>
                  </a:cubicBezTo>
                  <a:cubicBezTo>
                    <a:pt x="216" y="2772"/>
                    <a:pt x="269" y="2746"/>
                    <a:pt x="312" y="2689"/>
                  </a:cubicBezTo>
                  <a:cubicBezTo>
                    <a:pt x="586" y="2338"/>
                    <a:pt x="820" y="1947"/>
                    <a:pt x="976" y="1557"/>
                  </a:cubicBezTo>
                  <a:cubicBezTo>
                    <a:pt x="1210" y="1089"/>
                    <a:pt x="1522" y="659"/>
                    <a:pt x="1873" y="308"/>
                  </a:cubicBezTo>
                  <a:cubicBezTo>
                    <a:pt x="1988" y="165"/>
                    <a:pt x="1850" y="1"/>
                    <a:pt x="17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1"/>
            <p:cNvSpPr/>
            <p:nvPr/>
          </p:nvSpPr>
          <p:spPr>
            <a:xfrm>
              <a:off x="1773375" y="1039150"/>
              <a:ext cx="77525" cy="22675"/>
            </a:xfrm>
            <a:custGeom>
              <a:rect b="b" l="l" r="r" t="t"/>
              <a:pathLst>
                <a:path extrusionOk="0" h="907" w="3101">
                  <a:moveTo>
                    <a:pt x="305" y="1"/>
                  </a:moveTo>
                  <a:cubicBezTo>
                    <a:pt x="47" y="1"/>
                    <a:pt x="0" y="441"/>
                    <a:pt x="290" y="477"/>
                  </a:cubicBezTo>
                  <a:cubicBezTo>
                    <a:pt x="798" y="594"/>
                    <a:pt x="1227" y="711"/>
                    <a:pt x="1695" y="789"/>
                  </a:cubicBezTo>
                  <a:cubicBezTo>
                    <a:pt x="1910" y="867"/>
                    <a:pt x="2125" y="906"/>
                    <a:pt x="2334" y="906"/>
                  </a:cubicBezTo>
                  <a:cubicBezTo>
                    <a:pt x="2544" y="906"/>
                    <a:pt x="2749" y="867"/>
                    <a:pt x="2944" y="789"/>
                  </a:cubicBezTo>
                  <a:cubicBezTo>
                    <a:pt x="3061" y="711"/>
                    <a:pt x="3100" y="555"/>
                    <a:pt x="2983" y="438"/>
                  </a:cubicBezTo>
                  <a:cubicBezTo>
                    <a:pt x="2691" y="275"/>
                    <a:pt x="2344" y="194"/>
                    <a:pt x="1988" y="194"/>
                  </a:cubicBezTo>
                  <a:cubicBezTo>
                    <a:pt x="1917" y="194"/>
                    <a:pt x="1845" y="197"/>
                    <a:pt x="1773" y="204"/>
                  </a:cubicBezTo>
                  <a:cubicBezTo>
                    <a:pt x="1305" y="165"/>
                    <a:pt x="837" y="87"/>
                    <a:pt x="369" y="9"/>
                  </a:cubicBezTo>
                  <a:cubicBezTo>
                    <a:pt x="346" y="3"/>
                    <a:pt x="325" y="1"/>
                    <a:pt x="3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1"/>
            <p:cNvSpPr/>
            <p:nvPr/>
          </p:nvSpPr>
          <p:spPr>
            <a:xfrm>
              <a:off x="1769900" y="1009100"/>
              <a:ext cx="97575" cy="19625"/>
            </a:xfrm>
            <a:custGeom>
              <a:rect b="b" l="l" r="r" t="t"/>
              <a:pathLst>
                <a:path extrusionOk="0" h="785" w="3903">
                  <a:moveTo>
                    <a:pt x="273" y="1"/>
                  </a:moveTo>
                  <a:cubicBezTo>
                    <a:pt x="39" y="40"/>
                    <a:pt x="0" y="313"/>
                    <a:pt x="195" y="430"/>
                  </a:cubicBezTo>
                  <a:cubicBezTo>
                    <a:pt x="781" y="547"/>
                    <a:pt x="1366" y="625"/>
                    <a:pt x="1951" y="703"/>
                  </a:cubicBezTo>
                  <a:cubicBezTo>
                    <a:pt x="2289" y="752"/>
                    <a:pt x="2627" y="785"/>
                    <a:pt x="2965" y="785"/>
                  </a:cubicBezTo>
                  <a:cubicBezTo>
                    <a:pt x="3173" y="785"/>
                    <a:pt x="3382" y="772"/>
                    <a:pt x="3591" y="742"/>
                  </a:cubicBezTo>
                  <a:cubicBezTo>
                    <a:pt x="3786" y="703"/>
                    <a:pt x="3903" y="352"/>
                    <a:pt x="3630" y="274"/>
                  </a:cubicBezTo>
                  <a:cubicBezTo>
                    <a:pt x="3212" y="178"/>
                    <a:pt x="2768" y="108"/>
                    <a:pt x="2320" y="108"/>
                  </a:cubicBezTo>
                  <a:cubicBezTo>
                    <a:pt x="2223" y="108"/>
                    <a:pt x="2126" y="111"/>
                    <a:pt x="2030" y="118"/>
                  </a:cubicBezTo>
                  <a:lnTo>
                    <a:pt x="27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1"/>
            <p:cNvSpPr/>
            <p:nvPr/>
          </p:nvSpPr>
          <p:spPr>
            <a:xfrm>
              <a:off x="1581475" y="1100575"/>
              <a:ext cx="186500" cy="120100"/>
            </a:xfrm>
            <a:custGeom>
              <a:rect b="b" l="l" r="r" t="t"/>
              <a:pathLst>
                <a:path extrusionOk="0" h="4804" w="7460">
                  <a:moveTo>
                    <a:pt x="5608" y="0"/>
                  </a:moveTo>
                  <a:cubicBezTo>
                    <a:pt x="4951" y="0"/>
                    <a:pt x="4246" y="524"/>
                    <a:pt x="3713" y="791"/>
                  </a:cubicBezTo>
                  <a:cubicBezTo>
                    <a:pt x="2542" y="1415"/>
                    <a:pt x="1410" y="2118"/>
                    <a:pt x="239" y="2742"/>
                  </a:cubicBezTo>
                  <a:cubicBezTo>
                    <a:pt x="1" y="2913"/>
                    <a:pt x="90" y="3232"/>
                    <a:pt x="324" y="3232"/>
                  </a:cubicBezTo>
                  <a:cubicBezTo>
                    <a:pt x="358" y="3232"/>
                    <a:pt x="395" y="3225"/>
                    <a:pt x="434" y="3211"/>
                  </a:cubicBezTo>
                  <a:lnTo>
                    <a:pt x="2776" y="2157"/>
                  </a:lnTo>
                  <a:cubicBezTo>
                    <a:pt x="3127" y="2001"/>
                    <a:pt x="3478" y="1845"/>
                    <a:pt x="3830" y="1649"/>
                  </a:cubicBezTo>
                  <a:cubicBezTo>
                    <a:pt x="4220" y="1415"/>
                    <a:pt x="4649" y="1181"/>
                    <a:pt x="5118" y="1025"/>
                  </a:cubicBezTo>
                  <a:cubicBezTo>
                    <a:pt x="5132" y="1025"/>
                    <a:pt x="5147" y="1024"/>
                    <a:pt x="5161" y="1024"/>
                  </a:cubicBezTo>
                  <a:cubicBezTo>
                    <a:pt x="6167" y="1024"/>
                    <a:pt x="6018" y="2361"/>
                    <a:pt x="6210" y="3015"/>
                  </a:cubicBezTo>
                  <a:cubicBezTo>
                    <a:pt x="6327" y="3640"/>
                    <a:pt x="6640" y="4225"/>
                    <a:pt x="7030" y="4733"/>
                  </a:cubicBezTo>
                  <a:cubicBezTo>
                    <a:pt x="7079" y="4782"/>
                    <a:pt x="7139" y="4804"/>
                    <a:pt x="7199" y="4804"/>
                  </a:cubicBezTo>
                  <a:cubicBezTo>
                    <a:pt x="7331" y="4804"/>
                    <a:pt x="7459" y="4698"/>
                    <a:pt x="7459" y="4537"/>
                  </a:cubicBezTo>
                  <a:cubicBezTo>
                    <a:pt x="7303" y="3484"/>
                    <a:pt x="6952" y="2430"/>
                    <a:pt x="6796" y="1337"/>
                  </a:cubicBezTo>
                  <a:cubicBezTo>
                    <a:pt x="6718" y="830"/>
                    <a:pt x="6522" y="245"/>
                    <a:pt x="5937" y="49"/>
                  </a:cubicBezTo>
                  <a:cubicBezTo>
                    <a:pt x="5830" y="15"/>
                    <a:pt x="5719" y="0"/>
                    <a:pt x="56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1"/>
            <p:cNvSpPr/>
            <p:nvPr/>
          </p:nvSpPr>
          <p:spPr>
            <a:xfrm>
              <a:off x="877175" y="1585525"/>
              <a:ext cx="84350" cy="86225"/>
            </a:xfrm>
            <a:custGeom>
              <a:rect b="b" l="l" r="r" t="t"/>
              <a:pathLst>
                <a:path extrusionOk="0" h="3449" w="3374">
                  <a:moveTo>
                    <a:pt x="3075" y="0"/>
                  </a:moveTo>
                  <a:cubicBezTo>
                    <a:pt x="3054" y="0"/>
                    <a:pt x="3030" y="3"/>
                    <a:pt x="3005" y="8"/>
                  </a:cubicBezTo>
                  <a:cubicBezTo>
                    <a:pt x="2225" y="165"/>
                    <a:pt x="1483" y="594"/>
                    <a:pt x="976" y="1218"/>
                  </a:cubicBezTo>
                  <a:cubicBezTo>
                    <a:pt x="508" y="1726"/>
                    <a:pt x="0" y="2623"/>
                    <a:pt x="351" y="3326"/>
                  </a:cubicBezTo>
                  <a:cubicBezTo>
                    <a:pt x="393" y="3409"/>
                    <a:pt x="469" y="3448"/>
                    <a:pt x="542" y="3448"/>
                  </a:cubicBezTo>
                  <a:cubicBezTo>
                    <a:pt x="605" y="3448"/>
                    <a:pt x="666" y="3419"/>
                    <a:pt x="703" y="3365"/>
                  </a:cubicBezTo>
                  <a:cubicBezTo>
                    <a:pt x="1015" y="2896"/>
                    <a:pt x="1054" y="2272"/>
                    <a:pt x="1366" y="1765"/>
                  </a:cubicBezTo>
                  <a:cubicBezTo>
                    <a:pt x="1756" y="1140"/>
                    <a:pt x="2381" y="672"/>
                    <a:pt x="3083" y="516"/>
                  </a:cubicBezTo>
                  <a:cubicBezTo>
                    <a:pt x="3373" y="443"/>
                    <a:pt x="3360" y="0"/>
                    <a:pt x="30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1"/>
            <p:cNvSpPr/>
            <p:nvPr/>
          </p:nvSpPr>
          <p:spPr>
            <a:xfrm>
              <a:off x="817650" y="1484500"/>
              <a:ext cx="223825" cy="248500"/>
            </a:xfrm>
            <a:custGeom>
              <a:rect b="b" l="l" r="r" t="t"/>
              <a:pathLst>
                <a:path extrusionOk="0" h="9940" w="8953">
                  <a:moveTo>
                    <a:pt x="8561" y="1"/>
                  </a:moveTo>
                  <a:cubicBezTo>
                    <a:pt x="8505" y="1"/>
                    <a:pt x="8447" y="21"/>
                    <a:pt x="8391" y="69"/>
                  </a:cubicBezTo>
                  <a:cubicBezTo>
                    <a:pt x="7103" y="1044"/>
                    <a:pt x="5815" y="1942"/>
                    <a:pt x="4411" y="2762"/>
                  </a:cubicBezTo>
                  <a:cubicBezTo>
                    <a:pt x="3435" y="3347"/>
                    <a:pt x="2030" y="3776"/>
                    <a:pt x="1249" y="4635"/>
                  </a:cubicBezTo>
                  <a:cubicBezTo>
                    <a:pt x="1" y="5962"/>
                    <a:pt x="664" y="8303"/>
                    <a:pt x="1249" y="9786"/>
                  </a:cubicBezTo>
                  <a:cubicBezTo>
                    <a:pt x="1284" y="9890"/>
                    <a:pt x="1372" y="9940"/>
                    <a:pt x="1463" y="9940"/>
                  </a:cubicBezTo>
                  <a:cubicBezTo>
                    <a:pt x="1577" y="9940"/>
                    <a:pt x="1696" y="9860"/>
                    <a:pt x="1718" y="9708"/>
                  </a:cubicBezTo>
                  <a:cubicBezTo>
                    <a:pt x="1757" y="8811"/>
                    <a:pt x="1484" y="7952"/>
                    <a:pt x="1523" y="7054"/>
                  </a:cubicBezTo>
                  <a:cubicBezTo>
                    <a:pt x="1562" y="5415"/>
                    <a:pt x="2381" y="4791"/>
                    <a:pt x="3630" y="4049"/>
                  </a:cubicBezTo>
                  <a:cubicBezTo>
                    <a:pt x="5425" y="3035"/>
                    <a:pt x="7142" y="1825"/>
                    <a:pt x="8703" y="498"/>
                  </a:cubicBezTo>
                  <a:cubicBezTo>
                    <a:pt x="8952" y="311"/>
                    <a:pt x="8780" y="1"/>
                    <a:pt x="85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1"/>
            <p:cNvSpPr/>
            <p:nvPr/>
          </p:nvSpPr>
          <p:spPr>
            <a:xfrm>
              <a:off x="2091750" y="1514425"/>
              <a:ext cx="73925" cy="91350"/>
            </a:xfrm>
            <a:custGeom>
              <a:rect b="b" l="l" r="r" t="t"/>
              <a:pathLst>
                <a:path extrusionOk="0" h="3654" w="2957">
                  <a:moveTo>
                    <a:pt x="258" y="1"/>
                  </a:moveTo>
                  <a:cubicBezTo>
                    <a:pt x="132" y="1"/>
                    <a:pt x="0" y="139"/>
                    <a:pt x="83" y="277"/>
                  </a:cubicBezTo>
                  <a:cubicBezTo>
                    <a:pt x="395" y="940"/>
                    <a:pt x="746" y="1604"/>
                    <a:pt x="1215" y="2228"/>
                  </a:cubicBezTo>
                  <a:cubicBezTo>
                    <a:pt x="1527" y="2813"/>
                    <a:pt x="2034" y="3282"/>
                    <a:pt x="2620" y="3633"/>
                  </a:cubicBezTo>
                  <a:cubicBezTo>
                    <a:pt x="2655" y="3647"/>
                    <a:pt x="2689" y="3653"/>
                    <a:pt x="2720" y="3653"/>
                  </a:cubicBezTo>
                  <a:cubicBezTo>
                    <a:pt x="2863" y="3653"/>
                    <a:pt x="2957" y="3520"/>
                    <a:pt x="2893" y="3360"/>
                  </a:cubicBezTo>
                  <a:cubicBezTo>
                    <a:pt x="2659" y="2774"/>
                    <a:pt x="2073" y="2345"/>
                    <a:pt x="1683" y="1838"/>
                  </a:cubicBezTo>
                  <a:cubicBezTo>
                    <a:pt x="1215" y="1291"/>
                    <a:pt x="785" y="706"/>
                    <a:pt x="395" y="82"/>
                  </a:cubicBezTo>
                  <a:cubicBezTo>
                    <a:pt x="361" y="24"/>
                    <a:pt x="310" y="1"/>
                    <a:pt x="2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1"/>
            <p:cNvSpPr/>
            <p:nvPr/>
          </p:nvSpPr>
          <p:spPr>
            <a:xfrm>
              <a:off x="1899550" y="1043800"/>
              <a:ext cx="168350" cy="430800"/>
            </a:xfrm>
            <a:custGeom>
              <a:rect b="b" l="l" r="r" t="t"/>
              <a:pathLst>
                <a:path extrusionOk="0" h="17232" w="6734">
                  <a:moveTo>
                    <a:pt x="237" y="1"/>
                  </a:moveTo>
                  <a:cubicBezTo>
                    <a:pt x="114" y="1"/>
                    <a:pt x="0" y="83"/>
                    <a:pt x="44" y="213"/>
                  </a:cubicBezTo>
                  <a:cubicBezTo>
                    <a:pt x="1566" y="5911"/>
                    <a:pt x="2893" y="12233"/>
                    <a:pt x="6327" y="17150"/>
                  </a:cubicBezTo>
                  <a:cubicBezTo>
                    <a:pt x="6361" y="17208"/>
                    <a:pt x="6412" y="17231"/>
                    <a:pt x="6465" y="17231"/>
                  </a:cubicBezTo>
                  <a:cubicBezTo>
                    <a:pt x="6593" y="17231"/>
                    <a:pt x="6733" y="17093"/>
                    <a:pt x="6678" y="16955"/>
                  </a:cubicBezTo>
                  <a:cubicBezTo>
                    <a:pt x="5702" y="14145"/>
                    <a:pt x="4259" y="11492"/>
                    <a:pt x="3127" y="8721"/>
                  </a:cubicBezTo>
                  <a:cubicBezTo>
                    <a:pt x="2073" y="5950"/>
                    <a:pt x="1175" y="3062"/>
                    <a:pt x="473" y="174"/>
                  </a:cubicBezTo>
                  <a:cubicBezTo>
                    <a:pt x="438" y="53"/>
                    <a:pt x="335"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1"/>
            <p:cNvSpPr/>
            <p:nvPr/>
          </p:nvSpPr>
          <p:spPr>
            <a:xfrm>
              <a:off x="744475" y="951275"/>
              <a:ext cx="1833275" cy="1116450"/>
            </a:xfrm>
            <a:custGeom>
              <a:rect b="b" l="l" r="r" t="t"/>
              <a:pathLst>
                <a:path extrusionOk="0" h="44658" w="73331">
                  <a:moveTo>
                    <a:pt x="71184" y="5709"/>
                  </a:moveTo>
                  <a:cubicBezTo>
                    <a:pt x="71536" y="5826"/>
                    <a:pt x="72238" y="7465"/>
                    <a:pt x="72238" y="8129"/>
                  </a:cubicBezTo>
                  <a:cubicBezTo>
                    <a:pt x="72043" y="7973"/>
                    <a:pt x="71887" y="7778"/>
                    <a:pt x="71770" y="7582"/>
                  </a:cubicBezTo>
                  <a:cubicBezTo>
                    <a:pt x="71614" y="7348"/>
                    <a:pt x="71536" y="7114"/>
                    <a:pt x="71497" y="6997"/>
                  </a:cubicBezTo>
                  <a:cubicBezTo>
                    <a:pt x="71458" y="6880"/>
                    <a:pt x="71302" y="6373"/>
                    <a:pt x="71184" y="6021"/>
                  </a:cubicBezTo>
                  <a:cubicBezTo>
                    <a:pt x="71184" y="5904"/>
                    <a:pt x="71184" y="5826"/>
                    <a:pt x="71184" y="5709"/>
                  </a:cubicBezTo>
                  <a:close/>
                  <a:moveTo>
                    <a:pt x="70365" y="5826"/>
                  </a:moveTo>
                  <a:cubicBezTo>
                    <a:pt x="70365" y="5904"/>
                    <a:pt x="70404" y="5982"/>
                    <a:pt x="70404" y="6099"/>
                  </a:cubicBezTo>
                  <a:cubicBezTo>
                    <a:pt x="70404" y="6217"/>
                    <a:pt x="70443" y="6295"/>
                    <a:pt x="70482" y="6412"/>
                  </a:cubicBezTo>
                  <a:cubicBezTo>
                    <a:pt x="70521" y="6646"/>
                    <a:pt x="70599" y="6841"/>
                    <a:pt x="70677" y="6997"/>
                  </a:cubicBezTo>
                  <a:cubicBezTo>
                    <a:pt x="70872" y="7582"/>
                    <a:pt x="71145" y="8129"/>
                    <a:pt x="71536" y="8597"/>
                  </a:cubicBezTo>
                  <a:cubicBezTo>
                    <a:pt x="66247" y="10814"/>
                    <a:pt x="53830" y="16168"/>
                    <a:pt x="53470" y="16168"/>
                  </a:cubicBezTo>
                  <a:cubicBezTo>
                    <a:pt x="53469" y="16168"/>
                    <a:pt x="53468" y="16168"/>
                    <a:pt x="53467" y="16168"/>
                  </a:cubicBezTo>
                  <a:cubicBezTo>
                    <a:pt x="52920" y="16090"/>
                    <a:pt x="52101" y="13749"/>
                    <a:pt x="52452" y="13319"/>
                  </a:cubicBezTo>
                  <a:cubicBezTo>
                    <a:pt x="52803" y="13124"/>
                    <a:pt x="53193" y="12968"/>
                    <a:pt x="53584" y="12890"/>
                  </a:cubicBezTo>
                  <a:lnTo>
                    <a:pt x="63145" y="8870"/>
                  </a:lnTo>
                  <a:lnTo>
                    <a:pt x="70365" y="5826"/>
                  </a:lnTo>
                  <a:close/>
                  <a:moveTo>
                    <a:pt x="40727" y="853"/>
                  </a:moveTo>
                  <a:cubicBezTo>
                    <a:pt x="40826" y="853"/>
                    <a:pt x="40978" y="883"/>
                    <a:pt x="41212" y="909"/>
                  </a:cubicBezTo>
                  <a:cubicBezTo>
                    <a:pt x="42110" y="987"/>
                    <a:pt x="43008" y="1182"/>
                    <a:pt x="43905" y="1338"/>
                  </a:cubicBezTo>
                  <a:cubicBezTo>
                    <a:pt x="45700" y="1611"/>
                    <a:pt x="46754" y="1494"/>
                    <a:pt x="47925" y="2977"/>
                  </a:cubicBezTo>
                  <a:cubicBezTo>
                    <a:pt x="50032" y="5748"/>
                    <a:pt x="51554" y="9104"/>
                    <a:pt x="52959" y="12266"/>
                  </a:cubicBezTo>
                  <a:lnTo>
                    <a:pt x="52686" y="12383"/>
                  </a:lnTo>
                  <a:cubicBezTo>
                    <a:pt x="51632" y="12812"/>
                    <a:pt x="51398" y="13241"/>
                    <a:pt x="51749" y="14490"/>
                  </a:cubicBezTo>
                  <a:cubicBezTo>
                    <a:pt x="52040" y="15470"/>
                    <a:pt x="52567" y="16856"/>
                    <a:pt x="53675" y="16856"/>
                  </a:cubicBezTo>
                  <a:cubicBezTo>
                    <a:pt x="53759" y="16856"/>
                    <a:pt x="53845" y="16848"/>
                    <a:pt x="53935" y="16832"/>
                  </a:cubicBezTo>
                  <a:cubicBezTo>
                    <a:pt x="54208" y="16793"/>
                    <a:pt x="54520" y="16715"/>
                    <a:pt x="54793" y="16598"/>
                  </a:cubicBezTo>
                  <a:cubicBezTo>
                    <a:pt x="56042" y="19642"/>
                    <a:pt x="57018" y="22764"/>
                    <a:pt x="57720" y="26003"/>
                  </a:cubicBezTo>
                  <a:cubicBezTo>
                    <a:pt x="57877" y="26783"/>
                    <a:pt x="58111" y="27798"/>
                    <a:pt x="57798" y="28540"/>
                  </a:cubicBezTo>
                  <a:cubicBezTo>
                    <a:pt x="57525" y="28969"/>
                    <a:pt x="57213" y="29398"/>
                    <a:pt x="56862" y="29788"/>
                  </a:cubicBezTo>
                  <a:lnTo>
                    <a:pt x="55262" y="32052"/>
                  </a:lnTo>
                  <a:cubicBezTo>
                    <a:pt x="55145" y="32169"/>
                    <a:pt x="54481" y="33418"/>
                    <a:pt x="54286" y="33457"/>
                  </a:cubicBezTo>
                  <a:cubicBezTo>
                    <a:pt x="54265" y="33461"/>
                    <a:pt x="54244" y="33462"/>
                    <a:pt x="54222" y="33462"/>
                  </a:cubicBezTo>
                  <a:cubicBezTo>
                    <a:pt x="53796" y="33462"/>
                    <a:pt x="53204" y="32748"/>
                    <a:pt x="52647" y="31857"/>
                  </a:cubicBezTo>
                  <a:cubicBezTo>
                    <a:pt x="52608" y="31779"/>
                    <a:pt x="52608" y="31740"/>
                    <a:pt x="52569" y="31662"/>
                  </a:cubicBezTo>
                  <a:cubicBezTo>
                    <a:pt x="52257" y="31154"/>
                    <a:pt x="51905" y="30608"/>
                    <a:pt x="51593" y="30062"/>
                  </a:cubicBezTo>
                  <a:cubicBezTo>
                    <a:pt x="51203" y="29281"/>
                    <a:pt x="50891" y="28657"/>
                    <a:pt x="50774" y="28461"/>
                  </a:cubicBezTo>
                  <a:cubicBezTo>
                    <a:pt x="49915" y="26939"/>
                    <a:pt x="49096" y="25339"/>
                    <a:pt x="48354" y="23739"/>
                  </a:cubicBezTo>
                  <a:cubicBezTo>
                    <a:pt x="47417" y="21788"/>
                    <a:pt x="46559" y="19798"/>
                    <a:pt x="45739" y="17807"/>
                  </a:cubicBezTo>
                  <a:cubicBezTo>
                    <a:pt x="45076" y="16285"/>
                    <a:pt x="44451" y="14724"/>
                    <a:pt x="43827" y="13202"/>
                  </a:cubicBezTo>
                  <a:cubicBezTo>
                    <a:pt x="43281" y="11680"/>
                    <a:pt x="42773" y="10197"/>
                    <a:pt x="42266" y="8675"/>
                  </a:cubicBezTo>
                  <a:cubicBezTo>
                    <a:pt x="42071" y="8129"/>
                    <a:pt x="41837" y="7504"/>
                    <a:pt x="41642" y="6880"/>
                  </a:cubicBezTo>
                  <a:cubicBezTo>
                    <a:pt x="41251" y="5670"/>
                    <a:pt x="40939" y="4421"/>
                    <a:pt x="40666" y="3212"/>
                  </a:cubicBezTo>
                  <a:cubicBezTo>
                    <a:pt x="40627" y="3173"/>
                    <a:pt x="40627" y="3094"/>
                    <a:pt x="40588" y="3055"/>
                  </a:cubicBezTo>
                  <a:cubicBezTo>
                    <a:pt x="40510" y="2548"/>
                    <a:pt x="40471" y="2002"/>
                    <a:pt x="40510" y="1494"/>
                  </a:cubicBezTo>
                  <a:cubicBezTo>
                    <a:pt x="40536" y="974"/>
                    <a:pt x="40527" y="853"/>
                    <a:pt x="40727" y="853"/>
                  </a:cubicBezTo>
                  <a:close/>
                  <a:moveTo>
                    <a:pt x="40002" y="3992"/>
                  </a:moveTo>
                  <a:cubicBezTo>
                    <a:pt x="40432" y="5631"/>
                    <a:pt x="40900" y="7270"/>
                    <a:pt x="41446" y="8870"/>
                  </a:cubicBezTo>
                  <a:cubicBezTo>
                    <a:pt x="43164" y="14373"/>
                    <a:pt x="45349" y="19759"/>
                    <a:pt x="47964" y="24910"/>
                  </a:cubicBezTo>
                  <a:cubicBezTo>
                    <a:pt x="48783" y="26588"/>
                    <a:pt x="49642" y="28305"/>
                    <a:pt x="50579" y="29905"/>
                  </a:cubicBezTo>
                  <a:cubicBezTo>
                    <a:pt x="50891" y="30491"/>
                    <a:pt x="51164" y="31076"/>
                    <a:pt x="51515" y="31623"/>
                  </a:cubicBezTo>
                  <a:lnTo>
                    <a:pt x="50969" y="31779"/>
                  </a:lnTo>
                  <a:cubicBezTo>
                    <a:pt x="49798" y="32091"/>
                    <a:pt x="48627" y="32442"/>
                    <a:pt x="47456" y="32754"/>
                  </a:cubicBezTo>
                  <a:cubicBezTo>
                    <a:pt x="46013" y="33184"/>
                    <a:pt x="44530" y="33613"/>
                    <a:pt x="43086" y="34042"/>
                  </a:cubicBezTo>
                  <a:cubicBezTo>
                    <a:pt x="41720" y="32793"/>
                    <a:pt x="40822" y="30998"/>
                    <a:pt x="40002" y="29398"/>
                  </a:cubicBezTo>
                  <a:cubicBezTo>
                    <a:pt x="38715" y="26939"/>
                    <a:pt x="37622" y="24481"/>
                    <a:pt x="36607" y="21944"/>
                  </a:cubicBezTo>
                  <a:cubicBezTo>
                    <a:pt x="34851" y="17534"/>
                    <a:pt x="33017" y="12890"/>
                    <a:pt x="32080" y="8168"/>
                  </a:cubicBezTo>
                  <a:cubicBezTo>
                    <a:pt x="33368" y="7504"/>
                    <a:pt x="34656" y="6841"/>
                    <a:pt x="35944" y="6178"/>
                  </a:cubicBezTo>
                  <a:cubicBezTo>
                    <a:pt x="37115" y="5553"/>
                    <a:pt x="38246" y="4968"/>
                    <a:pt x="39378" y="4304"/>
                  </a:cubicBezTo>
                  <a:cubicBezTo>
                    <a:pt x="39573" y="4226"/>
                    <a:pt x="39807" y="4109"/>
                    <a:pt x="40002" y="3992"/>
                  </a:cubicBezTo>
                  <a:close/>
                  <a:moveTo>
                    <a:pt x="31534" y="8480"/>
                  </a:moveTo>
                  <a:cubicBezTo>
                    <a:pt x="32236" y="13358"/>
                    <a:pt x="34188" y="18198"/>
                    <a:pt x="36022" y="22725"/>
                  </a:cubicBezTo>
                  <a:cubicBezTo>
                    <a:pt x="37036" y="25378"/>
                    <a:pt x="38207" y="27954"/>
                    <a:pt x="39495" y="30452"/>
                  </a:cubicBezTo>
                  <a:cubicBezTo>
                    <a:pt x="40198" y="31779"/>
                    <a:pt x="40978" y="33262"/>
                    <a:pt x="42032" y="34354"/>
                  </a:cubicBezTo>
                  <a:lnTo>
                    <a:pt x="39924" y="34940"/>
                  </a:lnTo>
                  <a:cubicBezTo>
                    <a:pt x="34344" y="36501"/>
                    <a:pt x="28802" y="38296"/>
                    <a:pt x="23299" y="39974"/>
                  </a:cubicBezTo>
                  <a:cubicBezTo>
                    <a:pt x="17836" y="34159"/>
                    <a:pt x="15065" y="26471"/>
                    <a:pt x="13660" y="18705"/>
                  </a:cubicBezTo>
                  <a:cubicBezTo>
                    <a:pt x="14518" y="18198"/>
                    <a:pt x="15377" y="17690"/>
                    <a:pt x="16236" y="17183"/>
                  </a:cubicBezTo>
                  <a:cubicBezTo>
                    <a:pt x="20489" y="14763"/>
                    <a:pt x="24782" y="12344"/>
                    <a:pt x="29036" y="9885"/>
                  </a:cubicBezTo>
                  <a:cubicBezTo>
                    <a:pt x="29856" y="9378"/>
                    <a:pt x="30675" y="8948"/>
                    <a:pt x="31534" y="8480"/>
                  </a:cubicBezTo>
                  <a:close/>
                  <a:moveTo>
                    <a:pt x="12801" y="19212"/>
                  </a:moveTo>
                  <a:cubicBezTo>
                    <a:pt x="12723" y="20734"/>
                    <a:pt x="13309" y="22373"/>
                    <a:pt x="13699" y="23817"/>
                  </a:cubicBezTo>
                  <a:cubicBezTo>
                    <a:pt x="14284" y="26081"/>
                    <a:pt x="15026" y="28266"/>
                    <a:pt x="15923" y="30452"/>
                  </a:cubicBezTo>
                  <a:cubicBezTo>
                    <a:pt x="17328" y="33847"/>
                    <a:pt x="19162" y="37945"/>
                    <a:pt x="22168" y="40325"/>
                  </a:cubicBezTo>
                  <a:cubicBezTo>
                    <a:pt x="18577" y="41418"/>
                    <a:pt x="14987" y="42511"/>
                    <a:pt x="11357" y="43448"/>
                  </a:cubicBezTo>
                  <a:lnTo>
                    <a:pt x="11396" y="43448"/>
                  </a:lnTo>
                  <a:cubicBezTo>
                    <a:pt x="10866" y="43586"/>
                    <a:pt x="10445" y="43751"/>
                    <a:pt x="10021" y="43751"/>
                  </a:cubicBezTo>
                  <a:cubicBezTo>
                    <a:pt x="9726" y="43751"/>
                    <a:pt x="9430" y="43671"/>
                    <a:pt x="9094" y="43448"/>
                  </a:cubicBezTo>
                  <a:cubicBezTo>
                    <a:pt x="8508" y="43057"/>
                    <a:pt x="8001" y="42199"/>
                    <a:pt x="7572" y="41574"/>
                  </a:cubicBezTo>
                  <a:cubicBezTo>
                    <a:pt x="6245" y="39584"/>
                    <a:pt x="5152" y="37477"/>
                    <a:pt x="4254" y="35252"/>
                  </a:cubicBezTo>
                  <a:cubicBezTo>
                    <a:pt x="3396" y="33223"/>
                    <a:pt x="2693" y="31154"/>
                    <a:pt x="2186" y="29008"/>
                  </a:cubicBezTo>
                  <a:cubicBezTo>
                    <a:pt x="1991" y="28227"/>
                    <a:pt x="1874" y="27447"/>
                    <a:pt x="1796" y="26666"/>
                  </a:cubicBezTo>
                  <a:cubicBezTo>
                    <a:pt x="1757" y="25222"/>
                    <a:pt x="2420" y="25066"/>
                    <a:pt x="3708" y="24442"/>
                  </a:cubicBezTo>
                  <a:cubicBezTo>
                    <a:pt x="6830" y="22881"/>
                    <a:pt x="9796" y="21007"/>
                    <a:pt x="12801" y="19212"/>
                  </a:cubicBezTo>
                  <a:close/>
                  <a:moveTo>
                    <a:pt x="40496" y="0"/>
                  </a:moveTo>
                  <a:cubicBezTo>
                    <a:pt x="40305" y="0"/>
                    <a:pt x="40132" y="34"/>
                    <a:pt x="40002" y="128"/>
                  </a:cubicBezTo>
                  <a:cubicBezTo>
                    <a:pt x="39339" y="636"/>
                    <a:pt x="39534" y="2002"/>
                    <a:pt x="39807" y="3173"/>
                  </a:cubicBezTo>
                  <a:cubicBezTo>
                    <a:pt x="39612" y="3602"/>
                    <a:pt x="38129" y="4148"/>
                    <a:pt x="37739" y="4343"/>
                  </a:cubicBezTo>
                  <a:cubicBezTo>
                    <a:pt x="36451" y="5046"/>
                    <a:pt x="35163" y="5709"/>
                    <a:pt x="33914" y="6334"/>
                  </a:cubicBezTo>
                  <a:cubicBezTo>
                    <a:pt x="31456" y="7582"/>
                    <a:pt x="29075" y="8948"/>
                    <a:pt x="26695" y="10314"/>
                  </a:cubicBezTo>
                  <a:cubicBezTo>
                    <a:pt x="22011" y="13046"/>
                    <a:pt x="17250" y="15700"/>
                    <a:pt x="12528" y="18393"/>
                  </a:cubicBezTo>
                  <a:cubicBezTo>
                    <a:pt x="10577" y="19485"/>
                    <a:pt x="8742" y="20695"/>
                    <a:pt x="6791" y="21788"/>
                  </a:cubicBezTo>
                  <a:cubicBezTo>
                    <a:pt x="5581" y="22529"/>
                    <a:pt x="4333" y="23232"/>
                    <a:pt x="3045" y="23856"/>
                  </a:cubicBezTo>
                  <a:cubicBezTo>
                    <a:pt x="2498" y="24091"/>
                    <a:pt x="1757" y="24247"/>
                    <a:pt x="1367" y="24715"/>
                  </a:cubicBezTo>
                  <a:cubicBezTo>
                    <a:pt x="1" y="26432"/>
                    <a:pt x="1679" y="30452"/>
                    <a:pt x="2264" y="32169"/>
                  </a:cubicBezTo>
                  <a:cubicBezTo>
                    <a:pt x="3513" y="35994"/>
                    <a:pt x="5230" y="40247"/>
                    <a:pt x="7923" y="43330"/>
                  </a:cubicBezTo>
                  <a:cubicBezTo>
                    <a:pt x="8352" y="43838"/>
                    <a:pt x="8938" y="44540"/>
                    <a:pt x="9679" y="44657"/>
                  </a:cubicBezTo>
                  <a:cubicBezTo>
                    <a:pt x="10108" y="44657"/>
                    <a:pt x="10538" y="44540"/>
                    <a:pt x="10928" y="44384"/>
                  </a:cubicBezTo>
                  <a:cubicBezTo>
                    <a:pt x="12411" y="43955"/>
                    <a:pt x="13855" y="43526"/>
                    <a:pt x="15338" y="43096"/>
                  </a:cubicBezTo>
                  <a:cubicBezTo>
                    <a:pt x="20333" y="41574"/>
                    <a:pt x="25329" y="40052"/>
                    <a:pt x="30324" y="38530"/>
                  </a:cubicBezTo>
                  <a:cubicBezTo>
                    <a:pt x="34461" y="37320"/>
                    <a:pt x="38598" y="36150"/>
                    <a:pt x="42773" y="34940"/>
                  </a:cubicBezTo>
                  <a:cubicBezTo>
                    <a:pt x="42826" y="34961"/>
                    <a:pt x="42878" y="34970"/>
                    <a:pt x="42929" y="34970"/>
                  </a:cubicBezTo>
                  <a:cubicBezTo>
                    <a:pt x="43067" y="34970"/>
                    <a:pt x="43195" y="34898"/>
                    <a:pt x="43281" y="34784"/>
                  </a:cubicBezTo>
                  <a:cubicBezTo>
                    <a:pt x="43710" y="34667"/>
                    <a:pt x="44139" y="34550"/>
                    <a:pt x="44569" y="34432"/>
                  </a:cubicBezTo>
                  <a:cubicBezTo>
                    <a:pt x="45895" y="34042"/>
                    <a:pt x="47222" y="33613"/>
                    <a:pt x="48510" y="33223"/>
                  </a:cubicBezTo>
                  <a:cubicBezTo>
                    <a:pt x="49133" y="33039"/>
                    <a:pt x="50858" y="32237"/>
                    <a:pt x="51744" y="32237"/>
                  </a:cubicBezTo>
                  <a:cubicBezTo>
                    <a:pt x="51802" y="32237"/>
                    <a:pt x="51856" y="32240"/>
                    <a:pt x="51905" y="32247"/>
                  </a:cubicBezTo>
                  <a:cubicBezTo>
                    <a:pt x="52335" y="32989"/>
                    <a:pt x="52959" y="33652"/>
                    <a:pt x="53740" y="34081"/>
                  </a:cubicBezTo>
                  <a:cubicBezTo>
                    <a:pt x="53899" y="34161"/>
                    <a:pt x="54050" y="34197"/>
                    <a:pt x="54193" y="34197"/>
                  </a:cubicBezTo>
                  <a:cubicBezTo>
                    <a:pt x="55099" y="34197"/>
                    <a:pt x="55687" y="32765"/>
                    <a:pt x="56159" y="32091"/>
                  </a:cubicBezTo>
                  <a:cubicBezTo>
                    <a:pt x="57096" y="30803"/>
                    <a:pt x="58696" y="29359"/>
                    <a:pt x="58696" y="27681"/>
                  </a:cubicBezTo>
                  <a:cubicBezTo>
                    <a:pt x="58696" y="23934"/>
                    <a:pt x="56862" y="19798"/>
                    <a:pt x="55496" y="16285"/>
                  </a:cubicBezTo>
                  <a:cubicBezTo>
                    <a:pt x="56120" y="15973"/>
                    <a:pt x="56745" y="15661"/>
                    <a:pt x="57330" y="15427"/>
                  </a:cubicBezTo>
                  <a:lnTo>
                    <a:pt x="62989" y="13046"/>
                  </a:lnTo>
                  <a:lnTo>
                    <a:pt x="72550" y="9026"/>
                  </a:lnTo>
                  <a:lnTo>
                    <a:pt x="72589" y="8987"/>
                  </a:lnTo>
                  <a:lnTo>
                    <a:pt x="72628" y="8987"/>
                  </a:lnTo>
                  <a:cubicBezTo>
                    <a:pt x="73331" y="8441"/>
                    <a:pt x="72745" y="7036"/>
                    <a:pt x="72472" y="6412"/>
                  </a:cubicBezTo>
                  <a:cubicBezTo>
                    <a:pt x="72264" y="5925"/>
                    <a:pt x="71714" y="4756"/>
                    <a:pt x="71017" y="4756"/>
                  </a:cubicBezTo>
                  <a:cubicBezTo>
                    <a:pt x="70932" y="4756"/>
                    <a:pt x="70844" y="4773"/>
                    <a:pt x="70755" y="4812"/>
                  </a:cubicBezTo>
                  <a:cubicBezTo>
                    <a:pt x="65057" y="7192"/>
                    <a:pt x="59320" y="9534"/>
                    <a:pt x="53623" y="11992"/>
                  </a:cubicBezTo>
                  <a:cubicBezTo>
                    <a:pt x="52179" y="8675"/>
                    <a:pt x="50618" y="5202"/>
                    <a:pt x="48393" y="2392"/>
                  </a:cubicBezTo>
                  <a:cubicBezTo>
                    <a:pt x="47339" y="1065"/>
                    <a:pt x="46715" y="987"/>
                    <a:pt x="45193" y="753"/>
                  </a:cubicBezTo>
                  <a:lnTo>
                    <a:pt x="41798" y="207"/>
                  </a:lnTo>
                  <a:cubicBezTo>
                    <a:pt x="41471" y="179"/>
                    <a:pt x="40936" y="0"/>
                    <a:pt x="404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9" name="Google Shape;2739;p61"/>
          <p:cNvGrpSpPr/>
          <p:nvPr/>
        </p:nvGrpSpPr>
        <p:grpSpPr>
          <a:xfrm rot="-4560077">
            <a:off x="6513726" y="988877"/>
            <a:ext cx="928674" cy="745149"/>
            <a:chOff x="7694900" y="1959325"/>
            <a:chExt cx="928675" cy="745150"/>
          </a:xfrm>
        </p:grpSpPr>
        <p:cxnSp>
          <p:nvCxnSpPr>
            <p:cNvPr id="2740" name="Google Shape;2740;p61"/>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2741" name="Google Shape;2741;p61"/>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2742" name="Google Shape;2742;p61"/>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2743" name="Google Shape;2743;p61"/>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2744" name="Google Shape;2744;p61"/>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2745" name="Google Shape;2745;p61"/>
          <p:cNvGrpSpPr/>
          <p:nvPr/>
        </p:nvGrpSpPr>
        <p:grpSpPr>
          <a:xfrm rot="5660521">
            <a:off x="6581012" y="3436424"/>
            <a:ext cx="928554" cy="745053"/>
            <a:chOff x="7694900" y="1959325"/>
            <a:chExt cx="928675" cy="745150"/>
          </a:xfrm>
        </p:grpSpPr>
        <p:cxnSp>
          <p:nvCxnSpPr>
            <p:cNvPr id="2746" name="Google Shape;2746;p61"/>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2747" name="Google Shape;2747;p61"/>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2748" name="Google Shape;2748;p61"/>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2749" name="Google Shape;2749;p61"/>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2750" name="Google Shape;2750;p61"/>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2751" name="Google Shape;2751;p61"/>
          <p:cNvGrpSpPr/>
          <p:nvPr/>
        </p:nvGrpSpPr>
        <p:grpSpPr>
          <a:xfrm>
            <a:off x="999006" y="1160659"/>
            <a:ext cx="192250" cy="401583"/>
            <a:chOff x="4132056" y="1252046"/>
            <a:chExt cx="192250" cy="401583"/>
          </a:xfrm>
        </p:grpSpPr>
        <p:sp>
          <p:nvSpPr>
            <p:cNvPr id="2752" name="Google Shape;2752;p61"/>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1"/>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4" name="Google Shape;2754;p61"/>
          <p:cNvSpPr/>
          <p:nvPr/>
        </p:nvSpPr>
        <p:spPr>
          <a:xfrm rot="-1960143">
            <a:off x="1202673" y="23338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1"/>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1"/>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7" name="Google Shape;2757;p61"/>
          <p:cNvGrpSpPr/>
          <p:nvPr/>
        </p:nvGrpSpPr>
        <p:grpSpPr>
          <a:xfrm>
            <a:off x="6157288" y="1023588"/>
            <a:ext cx="238224" cy="370822"/>
            <a:chOff x="4728538" y="1222988"/>
            <a:chExt cx="238224" cy="370822"/>
          </a:xfrm>
        </p:grpSpPr>
        <p:sp>
          <p:nvSpPr>
            <p:cNvPr id="2758" name="Google Shape;2758;p61"/>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1"/>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1"/>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1" name="Google Shape;2761;p61"/>
          <p:cNvGrpSpPr/>
          <p:nvPr/>
        </p:nvGrpSpPr>
        <p:grpSpPr>
          <a:xfrm>
            <a:off x="5009782" y="1323315"/>
            <a:ext cx="576709" cy="567999"/>
            <a:chOff x="4151832" y="2079765"/>
            <a:chExt cx="576709" cy="567999"/>
          </a:xfrm>
        </p:grpSpPr>
        <p:sp>
          <p:nvSpPr>
            <p:cNvPr id="2762" name="Google Shape;2762;p61"/>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1"/>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1"/>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5" name="Google Shape;2765;p61"/>
          <p:cNvGrpSpPr/>
          <p:nvPr/>
        </p:nvGrpSpPr>
        <p:grpSpPr>
          <a:xfrm>
            <a:off x="884016" y="3411565"/>
            <a:ext cx="544683" cy="511717"/>
            <a:chOff x="2952503" y="2605315"/>
            <a:chExt cx="544683" cy="511717"/>
          </a:xfrm>
        </p:grpSpPr>
        <p:sp>
          <p:nvSpPr>
            <p:cNvPr id="2766" name="Google Shape;2766;p61"/>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1"/>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1"/>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1"/>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1"/>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1" name="Google Shape;2771;p61"/>
          <p:cNvGrpSpPr/>
          <p:nvPr/>
        </p:nvGrpSpPr>
        <p:grpSpPr>
          <a:xfrm>
            <a:off x="4773029" y="2786765"/>
            <a:ext cx="486910" cy="247706"/>
            <a:chOff x="5099579" y="2618827"/>
            <a:chExt cx="486910" cy="247706"/>
          </a:xfrm>
        </p:grpSpPr>
        <p:sp>
          <p:nvSpPr>
            <p:cNvPr id="2772" name="Google Shape;2772;p61"/>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1"/>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1"/>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1"/>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6" name="Google Shape;2776;p61"/>
          <p:cNvGrpSpPr/>
          <p:nvPr/>
        </p:nvGrpSpPr>
        <p:grpSpPr>
          <a:xfrm>
            <a:off x="8038387" y="2552979"/>
            <a:ext cx="417521" cy="481485"/>
            <a:chOff x="5110362" y="1552354"/>
            <a:chExt cx="417521" cy="481485"/>
          </a:xfrm>
        </p:grpSpPr>
        <p:sp>
          <p:nvSpPr>
            <p:cNvPr id="2777" name="Google Shape;2777;p61"/>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1"/>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1"/>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1"/>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1" name="Google Shape;2781;p61"/>
          <p:cNvGrpSpPr/>
          <p:nvPr/>
        </p:nvGrpSpPr>
        <p:grpSpPr>
          <a:xfrm rot="1717698">
            <a:off x="3372340" y="913325"/>
            <a:ext cx="482266" cy="376111"/>
            <a:chOff x="3198944" y="1721925"/>
            <a:chExt cx="482292" cy="376131"/>
          </a:xfrm>
        </p:grpSpPr>
        <p:sp>
          <p:nvSpPr>
            <p:cNvPr id="2782" name="Google Shape;2782;p61"/>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1"/>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1"/>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1"/>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6" name="Google Shape;2786;p61"/>
          <p:cNvGrpSpPr/>
          <p:nvPr/>
        </p:nvGrpSpPr>
        <p:grpSpPr>
          <a:xfrm>
            <a:off x="4887417" y="3793099"/>
            <a:ext cx="258153" cy="337608"/>
            <a:chOff x="3969305" y="3447586"/>
            <a:chExt cx="258153" cy="337608"/>
          </a:xfrm>
        </p:grpSpPr>
        <p:sp>
          <p:nvSpPr>
            <p:cNvPr id="2787" name="Google Shape;2787;p61"/>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1"/>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1"/>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1"/>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1" name="Google Shape;2791;p61"/>
          <p:cNvGrpSpPr/>
          <p:nvPr/>
        </p:nvGrpSpPr>
        <p:grpSpPr>
          <a:xfrm rot="5400000">
            <a:off x="2686788" y="3917863"/>
            <a:ext cx="238224" cy="370822"/>
            <a:chOff x="4728538" y="1222988"/>
            <a:chExt cx="238224" cy="370822"/>
          </a:xfrm>
        </p:grpSpPr>
        <p:sp>
          <p:nvSpPr>
            <p:cNvPr id="2792" name="Google Shape;2792;p61"/>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1"/>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1"/>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5" name="Google Shape;2795;p61"/>
          <p:cNvGrpSpPr/>
          <p:nvPr/>
        </p:nvGrpSpPr>
        <p:grpSpPr>
          <a:xfrm>
            <a:off x="7846131" y="3761109"/>
            <a:ext cx="192250" cy="401583"/>
            <a:chOff x="4132056" y="1252046"/>
            <a:chExt cx="192250" cy="401583"/>
          </a:xfrm>
        </p:grpSpPr>
        <p:sp>
          <p:nvSpPr>
            <p:cNvPr id="2796" name="Google Shape;2796;p61"/>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1"/>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01" name="Shape 2801"/>
        <p:cNvGrpSpPr/>
        <p:nvPr/>
      </p:nvGrpSpPr>
      <p:grpSpPr>
        <a:xfrm>
          <a:off x="0" y="0"/>
          <a:ext cx="0" cy="0"/>
          <a:chOff x="0" y="0"/>
          <a:chExt cx="0" cy="0"/>
        </a:xfrm>
      </p:grpSpPr>
      <p:sp>
        <p:nvSpPr>
          <p:cNvPr id="2802" name="Google Shape;2802;p62"/>
          <p:cNvSpPr txBox="1"/>
          <p:nvPr>
            <p:ph type="title"/>
          </p:nvPr>
        </p:nvSpPr>
        <p:spPr>
          <a:xfrm>
            <a:off x="4474125" y="1616450"/>
            <a:ext cx="3364200" cy="131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$4,000</a:t>
            </a:r>
            <a:endParaRPr/>
          </a:p>
        </p:txBody>
      </p:sp>
      <p:sp>
        <p:nvSpPr>
          <p:cNvPr id="2803" name="Google Shape;2803;p62"/>
          <p:cNvSpPr txBox="1"/>
          <p:nvPr>
            <p:ph idx="1" type="subTitle"/>
          </p:nvPr>
        </p:nvSpPr>
        <p:spPr>
          <a:xfrm>
            <a:off x="4474113" y="3044840"/>
            <a:ext cx="3364200" cy="61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cxnSp>
        <p:nvCxnSpPr>
          <p:cNvPr id="2804" name="Google Shape;2804;p62"/>
          <p:cNvCxnSpPr/>
          <p:nvPr/>
        </p:nvCxnSpPr>
        <p:spPr>
          <a:xfrm>
            <a:off x="1539163" y="712075"/>
            <a:ext cx="6065700" cy="0"/>
          </a:xfrm>
          <a:prstGeom prst="straightConnector1">
            <a:avLst/>
          </a:prstGeom>
          <a:noFill/>
          <a:ln cap="rnd" cmpd="sng" w="38100">
            <a:solidFill>
              <a:schemeClr val="lt1"/>
            </a:solidFill>
            <a:prstDash val="dot"/>
            <a:round/>
            <a:headEnd len="med" w="med" type="none"/>
            <a:tailEnd len="med" w="med" type="none"/>
          </a:ln>
        </p:spPr>
      </p:cxnSp>
      <p:cxnSp>
        <p:nvCxnSpPr>
          <p:cNvPr id="2805" name="Google Shape;2805;p62"/>
          <p:cNvCxnSpPr/>
          <p:nvPr/>
        </p:nvCxnSpPr>
        <p:spPr>
          <a:xfrm>
            <a:off x="1539163" y="4426825"/>
            <a:ext cx="6065700" cy="0"/>
          </a:xfrm>
          <a:prstGeom prst="straightConnector1">
            <a:avLst/>
          </a:prstGeom>
          <a:noFill/>
          <a:ln cap="rnd" cmpd="sng" w="38100">
            <a:solidFill>
              <a:schemeClr val="lt1"/>
            </a:solidFill>
            <a:prstDash val="dot"/>
            <a:round/>
            <a:headEnd len="med" w="med" type="none"/>
            <a:tailEnd len="med" w="med" type="none"/>
          </a:ln>
        </p:spPr>
      </p:cxnSp>
      <p:grpSp>
        <p:nvGrpSpPr>
          <p:cNvPr id="2806" name="Google Shape;2806;p62"/>
          <p:cNvGrpSpPr/>
          <p:nvPr/>
        </p:nvGrpSpPr>
        <p:grpSpPr>
          <a:xfrm>
            <a:off x="2118506" y="1743054"/>
            <a:ext cx="1231179" cy="1702227"/>
            <a:chOff x="479725" y="1930850"/>
            <a:chExt cx="884150" cy="1222425"/>
          </a:xfrm>
        </p:grpSpPr>
        <p:sp>
          <p:nvSpPr>
            <p:cNvPr id="2807" name="Google Shape;2807;p62"/>
            <p:cNvSpPr/>
            <p:nvPr/>
          </p:nvSpPr>
          <p:spPr>
            <a:xfrm>
              <a:off x="1089125" y="2831100"/>
              <a:ext cx="1825" cy="25"/>
            </a:xfrm>
            <a:custGeom>
              <a:rect b="b" l="l" r="r" t="t"/>
              <a:pathLst>
                <a:path extrusionOk="0" h="1" w="73">
                  <a:moveTo>
                    <a:pt x="1" y="0"/>
                  </a:moveTo>
                  <a:lnTo>
                    <a:pt x="72" y="0"/>
                  </a:lnTo>
                  <a:close/>
                </a:path>
              </a:pathLst>
            </a:custGeom>
            <a:solidFill>
              <a:srgbClr val="FFC7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2"/>
            <p:cNvSpPr/>
            <p:nvPr/>
          </p:nvSpPr>
          <p:spPr>
            <a:xfrm>
              <a:off x="479725" y="1930850"/>
              <a:ext cx="561100" cy="1142775"/>
            </a:xfrm>
            <a:custGeom>
              <a:rect b="b" l="l" r="r" t="t"/>
              <a:pathLst>
                <a:path extrusionOk="0" h="45711" w="22444">
                  <a:moveTo>
                    <a:pt x="18542" y="681"/>
                  </a:moveTo>
                  <a:cubicBezTo>
                    <a:pt x="18721" y="716"/>
                    <a:pt x="18900" y="752"/>
                    <a:pt x="19043" y="824"/>
                  </a:cubicBezTo>
                  <a:cubicBezTo>
                    <a:pt x="19115" y="860"/>
                    <a:pt x="19187" y="895"/>
                    <a:pt x="19258" y="931"/>
                  </a:cubicBezTo>
                  <a:cubicBezTo>
                    <a:pt x="19366" y="1003"/>
                    <a:pt x="19437" y="1110"/>
                    <a:pt x="19509" y="1182"/>
                  </a:cubicBezTo>
                  <a:cubicBezTo>
                    <a:pt x="19580" y="1289"/>
                    <a:pt x="19616" y="1361"/>
                    <a:pt x="19688" y="1432"/>
                  </a:cubicBezTo>
                  <a:cubicBezTo>
                    <a:pt x="19688" y="1540"/>
                    <a:pt x="19724" y="1611"/>
                    <a:pt x="19724" y="1683"/>
                  </a:cubicBezTo>
                  <a:cubicBezTo>
                    <a:pt x="19759" y="1826"/>
                    <a:pt x="19759" y="1969"/>
                    <a:pt x="19724" y="2112"/>
                  </a:cubicBezTo>
                  <a:lnTo>
                    <a:pt x="19724" y="2148"/>
                  </a:lnTo>
                  <a:cubicBezTo>
                    <a:pt x="19724" y="2291"/>
                    <a:pt x="19688" y="2435"/>
                    <a:pt x="19688" y="2578"/>
                  </a:cubicBezTo>
                  <a:cubicBezTo>
                    <a:pt x="19688" y="2685"/>
                    <a:pt x="19688" y="2828"/>
                    <a:pt x="19759" y="2936"/>
                  </a:cubicBezTo>
                  <a:cubicBezTo>
                    <a:pt x="19759" y="2936"/>
                    <a:pt x="19795" y="2972"/>
                    <a:pt x="19795" y="2972"/>
                  </a:cubicBezTo>
                  <a:lnTo>
                    <a:pt x="19831" y="3007"/>
                  </a:lnTo>
                  <a:lnTo>
                    <a:pt x="19867" y="3079"/>
                  </a:lnTo>
                  <a:lnTo>
                    <a:pt x="20010" y="3186"/>
                  </a:lnTo>
                  <a:lnTo>
                    <a:pt x="20189" y="3258"/>
                  </a:lnTo>
                  <a:cubicBezTo>
                    <a:pt x="20225" y="3294"/>
                    <a:pt x="20260" y="3294"/>
                    <a:pt x="20296" y="3294"/>
                  </a:cubicBezTo>
                  <a:lnTo>
                    <a:pt x="20511" y="3330"/>
                  </a:lnTo>
                  <a:cubicBezTo>
                    <a:pt x="20547" y="3330"/>
                    <a:pt x="20618" y="3365"/>
                    <a:pt x="20654" y="3365"/>
                  </a:cubicBezTo>
                  <a:cubicBezTo>
                    <a:pt x="20690" y="3365"/>
                    <a:pt x="20690" y="3401"/>
                    <a:pt x="20726" y="3401"/>
                  </a:cubicBezTo>
                  <a:cubicBezTo>
                    <a:pt x="20762" y="3437"/>
                    <a:pt x="20797" y="3473"/>
                    <a:pt x="20833" y="3508"/>
                  </a:cubicBezTo>
                  <a:cubicBezTo>
                    <a:pt x="20869" y="3580"/>
                    <a:pt x="20905" y="3652"/>
                    <a:pt x="20941" y="3687"/>
                  </a:cubicBezTo>
                  <a:cubicBezTo>
                    <a:pt x="21012" y="3938"/>
                    <a:pt x="21084" y="4189"/>
                    <a:pt x="21120" y="4403"/>
                  </a:cubicBezTo>
                  <a:lnTo>
                    <a:pt x="21120" y="4511"/>
                  </a:lnTo>
                  <a:lnTo>
                    <a:pt x="21120" y="4690"/>
                  </a:lnTo>
                  <a:cubicBezTo>
                    <a:pt x="21120" y="4726"/>
                    <a:pt x="21120" y="4904"/>
                    <a:pt x="21155" y="4976"/>
                  </a:cubicBezTo>
                  <a:cubicBezTo>
                    <a:pt x="21155" y="5191"/>
                    <a:pt x="21227" y="5370"/>
                    <a:pt x="21334" y="5549"/>
                  </a:cubicBezTo>
                  <a:cubicBezTo>
                    <a:pt x="21406" y="5656"/>
                    <a:pt x="21513" y="5799"/>
                    <a:pt x="21621" y="5907"/>
                  </a:cubicBezTo>
                  <a:lnTo>
                    <a:pt x="21692" y="5978"/>
                  </a:lnTo>
                  <a:cubicBezTo>
                    <a:pt x="21764" y="6086"/>
                    <a:pt x="21800" y="6157"/>
                    <a:pt x="21871" y="6265"/>
                  </a:cubicBezTo>
                  <a:cubicBezTo>
                    <a:pt x="21871" y="6336"/>
                    <a:pt x="21907" y="6408"/>
                    <a:pt x="21907" y="6479"/>
                  </a:cubicBezTo>
                  <a:cubicBezTo>
                    <a:pt x="21943" y="6515"/>
                    <a:pt x="21943" y="6587"/>
                    <a:pt x="21907" y="6623"/>
                  </a:cubicBezTo>
                  <a:cubicBezTo>
                    <a:pt x="21871" y="6837"/>
                    <a:pt x="21800" y="7052"/>
                    <a:pt x="21728" y="7231"/>
                  </a:cubicBezTo>
                  <a:cubicBezTo>
                    <a:pt x="21621" y="7482"/>
                    <a:pt x="21477" y="7732"/>
                    <a:pt x="21299" y="7983"/>
                  </a:cubicBezTo>
                  <a:cubicBezTo>
                    <a:pt x="21191" y="8054"/>
                    <a:pt x="21120" y="8162"/>
                    <a:pt x="21012" y="8269"/>
                  </a:cubicBezTo>
                  <a:cubicBezTo>
                    <a:pt x="20976" y="8305"/>
                    <a:pt x="20941" y="8341"/>
                    <a:pt x="20905" y="8412"/>
                  </a:cubicBezTo>
                  <a:lnTo>
                    <a:pt x="20833" y="8448"/>
                  </a:lnTo>
                  <a:cubicBezTo>
                    <a:pt x="20762" y="8556"/>
                    <a:pt x="20690" y="8627"/>
                    <a:pt x="20618" y="8663"/>
                  </a:cubicBezTo>
                  <a:cubicBezTo>
                    <a:pt x="20547" y="8735"/>
                    <a:pt x="20475" y="8770"/>
                    <a:pt x="20404" y="8842"/>
                  </a:cubicBezTo>
                  <a:cubicBezTo>
                    <a:pt x="20332" y="8878"/>
                    <a:pt x="20332" y="8949"/>
                    <a:pt x="20332" y="9057"/>
                  </a:cubicBezTo>
                  <a:cubicBezTo>
                    <a:pt x="20332" y="9128"/>
                    <a:pt x="20332" y="9200"/>
                    <a:pt x="20404" y="9271"/>
                  </a:cubicBezTo>
                  <a:cubicBezTo>
                    <a:pt x="20475" y="9343"/>
                    <a:pt x="20547" y="9379"/>
                    <a:pt x="20618" y="9379"/>
                  </a:cubicBezTo>
                  <a:cubicBezTo>
                    <a:pt x="20726" y="9379"/>
                    <a:pt x="20797" y="9343"/>
                    <a:pt x="20869" y="9271"/>
                  </a:cubicBezTo>
                  <a:cubicBezTo>
                    <a:pt x="20941" y="9200"/>
                    <a:pt x="21012" y="9128"/>
                    <a:pt x="21084" y="9021"/>
                  </a:cubicBezTo>
                  <a:lnTo>
                    <a:pt x="21120" y="8949"/>
                  </a:lnTo>
                  <a:lnTo>
                    <a:pt x="21120" y="8913"/>
                  </a:lnTo>
                  <a:lnTo>
                    <a:pt x="21299" y="8949"/>
                  </a:lnTo>
                  <a:cubicBezTo>
                    <a:pt x="21334" y="8985"/>
                    <a:pt x="21370" y="9021"/>
                    <a:pt x="21406" y="9021"/>
                  </a:cubicBezTo>
                  <a:lnTo>
                    <a:pt x="21442" y="9057"/>
                  </a:lnTo>
                  <a:cubicBezTo>
                    <a:pt x="21442" y="9092"/>
                    <a:pt x="21477" y="9128"/>
                    <a:pt x="21477" y="9164"/>
                  </a:cubicBezTo>
                  <a:cubicBezTo>
                    <a:pt x="21513" y="9236"/>
                    <a:pt x="21549" y="9343"/>
                    <a:pt x="21549" y="9415"/>
                  </a:cubicBezTo>
                  <a:cubicBezTo>
                    <a:pt x="21585" y="9629"/>
                    <a:pt x="21585" y="9808"/>
                    <a:pt x="21549" y="9987"/>
                  </a:cubicBezTo>
                  <a:cubicBezTo>
                    <a:pt x="21513" y="10131"/>
                    <a:pt x="21477" y="10274"/>
                    <a:pt x="21442" y="10381"/>
                  </a:cubicBezTo>
                  <a:cubicBezTo>
                    <a:pt x="21370" y="10524"/>
                    <a:pt x="21299" y="10632"/>
                    <a:pt x="21227" y="10775"/>
                  </a:cubicBezTo>
                  <a:lnTo>
                    <a:pt x="20976" y="11025"/>
                  </a:lnTo>
                  <a:cubicBezTo>
                    <a:pt x="20869" y="11133"/>
                    <a:pt x="20762" y="11240"/>
                    <a:pt x="20690" y="11383"/>
                  </a:cubicBezTo>
                  <a:cubicBezTo>
                    <a:pt x="20583" y="11491"/>
                    <a:pt x="20547" y="11634"/>
                    <a:pt x="20547" y="11777"/>
                  </a:cubicBezTo>
                  <a:cubicBezTo>
                    <a:pt x="20547" y="11920"/>
                    <a:pt x="20547" y="12063"/>
                    <a:pt x="20618" y="12207"/>
                  </a:cubicBezTo>
                  <a:cubicBezTo>
                    <a:pt x="20654" y="12314"/>
                    <a:pt x="20690" y="12421"/>
                    <a:pt x="20726" y="12493"/>
                  </a:cubicBezTo>
                  <a:lnTo>
                    <a:pt x="20726" y="12529"/>
                  </a:lnTo>
                  <a:cubicBezTo>
                    <a:pt x="20762" y="12600"/>
                    <a:pt x="20797" y="12672"/>
                    <a:pt x="20833" y="12779"/>
                  </a:cubicBezTo>
                  <a:cubicBezTo>
                    <a:pt x="20833" y="12851"/>
                    <a:pt x="20869" y="12922"/>
                    <a:pt x="20869" y="12958"/>
                  </a:cubicBezTo>
                  <a:cubicBezTo>
                    <a:pt x="20869" y="13101"/>
                    <a:pt x="20869" y="13245"/>
                    <a:pt x="20869" y="13388"/>
                  </a:cubicBezTo>
                  <a:cubicBezTo>
                    <a:pt x="20833" y="13495"/>
                    <a:pt x="20797" y="13603"/>
                    <a:pt x="20762" y="13746"/>
                  </a:cubicBezTo>
                  <a:cubicBezTo>
                    <a:pt x="20726" y="13817"/>
                    <a:pt x="20654" y="13889"/>
                    <a:pt x="20618" y="13996"/>
                  </a:cubicBezTo>
                  <a:cubicBezTo>
                    <a:pt x="20547" y="14068"/>
                    <a:pt x="20475" y="14104"/>
                    <a:pt x="20404" y="14175"/>
                  </a:cubicBezTo>
                  <a:cubicBezTo>
                    <a:pt x="20296" y="14247"/>
                    <a:pt x="20189" y="14318"/>
                    <a:pt x="20046" y="14426"/>
                  </a:cubicBezTo>
                  <a:cubicBezTo>
                    <a:pt x="19867" y="14497"/>
                    <a:pt x="19688" y="14641"/>
                    <a:pt x="19509" y="14748"/>
                  </a:cubicBezTo>
                  <a:cubicBezTo>
                    <a:pt x="19473" y="14784"/>
                    <a:pt x="19437" y="14855"/>
                    <a:pt x="19401" y="14891"/>
                  </a:cubicBezTo>
                  <a:lnTo>
                    <a:pt x="19401" y="14927"/>
                  </a:lnTo>
                  <a:cubicBezTo>
                    <a:pt x="19366" y="14963"/>
                    <a:pt x="19330" y="14999"/>
                    <a:pt x="19294" y="15070"/>
                  </a:cubicBezTo>
                  <a:cubicBezTo>
                    <a:pt x="19258" y="15106"/>
                    <a:pt x="19222" y="15178"/>
                    <a:pt x="19187" y="15249"/>
                  </a:cubicBezTo>
                  <a:lnTo>
                    <a:pt x="18972" y="15535"/>
                  </a:lnTo>
                  <a:lnTo>
                    <a:pt x="18757" y="15822"/>
                  </a:lnTo>
                  <a:lnTo>
                    <a:pt x="18650" y="15965"/>
                  </a:lnTo>
                  <a:cubicBezTo>
                    <a:pt x="18542" y="16108"/>
                    <a:pt x="18471" y="16251"/>
                    <a:pt x="18399" y="16395"/>
                  </a:cubicBezTo>
                  <a:lnTo>
                    <a:pt x="18399" y="16430"/>
                  </a:lnTo>
                  <a:lnTo>
                    <a:pt x="18399" y="16502"/>
                  </a:lnTo>
                  <a:cubicBezTo>
                    <a:pt x="18399" y="16538"/>
                    <a:pt x="18399" y="16609"/>
                    <a:pt x="18399" y="16681"/>
                  </a:cubicBezTo>
                  <a:cubicBezTo>
                    <a:pt x="18399" y="16717"/>
                    <a:pt x="18399" y="16788"/>
                    <a:pt x="18435" y="16860"/>
                  </a:cubicBezTo>
                  <a:cubicBezTo>
                    <a:pt x="18435" y="16896"/>
                    <a:pt x="18435" y="16896"/>
                    <a:pt x="18435" y="16931"/>
                  </a:cubicBezTo>
                  <a:cubicBezTo>
                    <a:pt x="18471" y="17075"/>
                    <a:pt x="18507" y="17218"/>
                    <a:pt x="18578" y="17325"/>
                  </a:cubicBezTo>
                  <a:lnTo>
                    <a:pt x="18614" y="17433"/>
                  </a:lnTo>
                  <a:cubicBezTo>
                    <a:pt x="18650" y="17468"/>
                    <a:pt x="18650" y="17540"/>
                    <a:pt x="18685" y="17612"/>
                  </a:cubicBezTo>
                  <a:cubicBezTo>
                    <a:pt x="18721" y="17647"/>
                    <a:pt x="18721" y="17683"/>
                    <a:pt x="18757" y="17719"/>
                  </a:cubicBezTo>
                  <a:cubicBezTo>
                    <a:pt x="18793" y="17826"/>
                    <a:pt x="18829" y="17898"/>
                    <a:pt x="18829" y="18005"/>
                  </a:cubicBezTo>
                  <a:cubicBezTo>
                    <a:pt x="18829" y="18077"/>
                    <a:pt x="18829" y="18184"/>
                    <a:pt x="18829" y="18292"/>
                  </a:cubicBezTo>
                  <a:cubicBezTo>
                    <a:pt x="18793" y="18506"/>
                    <a:pt x="18721" y="18685"/>
                    <a:pt x="18650" y="18864"/>
                  </a:cubicBezTo>
                  <a:cubicBezTo>
                    <a:pt x="18614" y="18972"/>
                    <a:pt x="18578" y="19115"/>
                    <a:pt x="18542" y="19222"/>
                  </a:cubicBezTo>
                  <a:cubicBezTo>
                    <a:pt x="18507" y="19294"/>
                    <a:pt x="18471" y="19366"/>
                    <a:pt x="18471" y="19437"/>
                  </a:cubicBezTo>
                  <a:cubicBezTo>
                    <a:pt x="18471" y="19509"/>
                    <a:pt x="18471" y="19580"/>
                    <a:pt x="18471" y="19652"/>
                  </a:cubicBezTo>
                  <a:cubicBezTo>
                    <a:pt x="18507" y="19723"/>
                    <a:pt x="18542" y="19759"/>
                    <a:pt x="18578" y="19831"/>
                  </a:cubicBezTo>
                  <a:cubicBezTo>
                    <a:pt x="18614" y="19902"/>
                    <a:pt x="18650" y="19974"/>
                    <a:pt x="18721" y="20046"/>
                  </a:cubicBezTo>
                  <a:lnTo>
                    <a:pt x="18757" y="20081"/>
                  </a:lnTo>
                  <a:lnTo>
                    <a:pt x="18757" y="20117"/>
                  </a:lnTo>
                  <a:cubicBezTo>
                    <a:pt x="18829" y="20189"/>
                    <a:pt x="18864" y="20296"/>
                    <a:pt x="18936" y="20404"/>
                  </a:cubicBezTo>
                  <a:cubicBezTo>
                    <a:pt x="18972" y="20475"/>
                    <a:pt x="18972" y="20583"/>
                    <a:pt x="19008" y="20690"/>
                  </a:cubicBezTo>
                  <a:cubicBezTo>
                    <a:pt x="19008" y="20797"/>
                    <a:pt x="19008" y="20905"/>
                    <a:pt x="19008" y="21012"/>
                  </a:cubicBezTo>
                  <a:cubicBezTo>
                    <a:pt x="18972" y="21155"/>
                    <a:pt x="18936" y="21298"/>
                    <a:pt x="18864" y="21477"/>
                  </a:cubicBezTo>
                  <a:cubicBezTo>
                    <a:pt x="18829" y="21549"/>
                    <a:pt x="18793" y="21621"/>
                    <a:pt x="18757" y="21692"/>
                  </a:cubicBezTo>
                  <a:cubicBezTo>
                    <a:pt x="18685" y="21764"/>
                    <a:pt x="18650" y="21800"/>
                    <a:pt x="18578" y="21835"/>
                  </a:cubicBezTo>
                  <a:lnTo>
                    <a:pt x="18328" y="22014"/>
                  </a:lnTo>
                  <a:cubicBezTo>
                    <a:pt x="18220" y="22086"/>
                    <a:pt x="18113" y="22158"/>
                    <a:pt x="18041" y="22229"/>
                  </a:cubicBezTo>
                  <a:cubicBezTo>
                    <a:pt x="17970" y="22301"/>
                    <a:pt x="17898" y="22336"/>
                    <a:pt x="17826" y="22408"/>
                  </a:cubicBezTo>
                  <a:cubicBezTo>
                    <a:pt x="17755" y="22480"/>
                    <a:pt x="17683" y="22587"/>
                    <a:pt x="17647" y="22730"/>
                  </a:cubicBezTo>
                  <a:cubicBezTo>
                    <a:pt x="17612" y="22838"/>
                    <a:pt x="17612" y="22981"/>
                    <a:pt x="17647" y="23124"/>
                  </a:cubicBezTo>
                  <a:cubicBezTo>
                    <a:pt x="17647" y="23196"/>
                    <a:pt x="17683" y="23303"/>
                    <a:pt x="17719" y="23375"/>
                  </a:cubicBezTo>
                  <a:cubicBezTo>
                    <a:pt x="17719" y="23446"/>
                    <a:pt x="17719" y="23518"/>
                    <a:pt x="17719" y="23589"/>
                  </a:cubicBezTo>
                  <a:cubicBezTo>
                    <a:pt x="17683" y="23589"/>
                    <a:pt x="17683" y="23625"/>
                    <a:pt x="17683" y="23661"/>
                  </a:cubicBezTo>
                  <a:cubicBezTo>
                    <a:pt x="17683" y="23697"/>
                    <a:pt x="17647" y="23697"/>
                    <a:pt x="17647" y="23732"/>
                  </a:cubicBezTo>
                  <a:cubicBezTo>
                    <a:pt x="17576" y="23804"/>
                    <a:pt x="17504" y="23876"/>
                    <a:pt x="17397" y="23947"/>
                  </a:cubicBezTo>
                  <a:cubicBezTo>
                    <a:pt x="17325" y="24019"/>
                    <a:pt x="17218" y="24090"/>
                    <a:pt x="17146" y="24162"/>
                  </a:cubicBezTo>
                  <a:cubicBezTo>
                    <a:pt x="17039" y="24198"/>
                    <a:pt x="16967" y="24198"/>
                    <a:pt x="16860" y="24234"/>
                  </a:cubicBezTo>
                  <a:lnTo>
                    <a:pt x="16645" y="24305"/>
                  </a:lnTo>
                  <a:cubicBezTo>
                    <a:pt x="16395" y="24377"/>
                    <a:pt x="16180" y="24484"/>
                    <a:pt x="16001" y="24627"/>
                  </a:cubicBezTo>
                  <a:cubicBezTo>
                    <a:pt x="15786" y="24806"/>
                    <a:pt x="15571" y="24950"/>
                    <a:pt x="15392" y="25164"/>
                  </a:cubicBezTo>
                  <a:cubicBezTo>
                    <a:pt x="15285" y="25272"/>
                    <a:pt x="15249" y="25451"/>
                    <a:pt x="15321" y="25594"/>
                  </a:cubicBezTo>
                  <a:cubicBezTo>
                    <a:pt x="15392" y="25701"/>
                    <a:pt x="15536" y="25773"/>
                    <a:pt x="15679" y="25773"/>
                  </a:cubicBezTo>
                  <a:lnTo>
                    <a:pt x="15858" y="25773"/>
                  </a:lnTo>
                  <a:lnTo>
                    <a:pt x="16037" y="25630"/>
                  </a:lnTo>
                  <a:lnTo>
                    <a:pt x="16108" y="25594"/>
                  </a:lnTo>
                  <a:lnTo>
                    <a:pt x="16216" y="25558"/>
                  </a:lnTo>
                  <a:lnTo>
                    <a:pt x="16216" y="25558"/>
                  </a:lnTo>
                  <a:cubicBezTo>
                    <a:pt x="16180" y="25773"/>
                    <a:pt x="16144" y="25988"/>
                    <a:pt x="16108" y="26202"/>
                  </a:cubicBezTo>
                  <a:cubicBezTo>
                    <a:pt x="16072" y="26489"/>
                    <a:pt x="16037" y="26703"/>
                    <a:pt x="15965" y="26954"/>
                  </a:cubicBezTo>
                  <a:cubicBezTo>
                    <a:pt x="15929" y="27133"/>
                    <a:pt x="15858" y="27348"/>
                    <a:pt x="15786" y="27563"/>
                  </a:cubicBezTo>
                  <a:cubicBezTo>
                    <a:pt x="15571" y="28028"/>
                    <a:pt x="15285" y="28457"/>
                    <a:pt x="14999" y="28851"/>
                  </a:cubicBezTo>
                  <a:cubicBezTo>
                    <a:pt x="14784" y="29102"/>
                    <a:pt x="14569" y="29316"/>
                    <a:pt x="14354" y="29531"/>
                  </a:cubicBezTo>
                  <a:lnTo>
                    <a:pt x="14247" y="29639"/>
                  </a:lnTo>
                  <a:lnTo>
                    <a:pt x="14211" y="29674"/>
                  </a:lnTo>
                  <a:cubicBezTo>
                    <a:pt x="14104" y="29746"/>
                    <a:pt x="14032" y="29818"/>
                    <a:pt x="13996" y="29925"/>
                  </a:cubicBezTo>
                  <a:cubicBezTo>
                    <a:pt x="13925" y="29997"/>
                    <a:pt x="13889" y="30104"/>
                    <a:pt x="13889" y="30211"/>
                  </a:cubicBezTo>
                  <a:cubicBezTo>
                    <a:pt x="13853" y="30283"/>
                    <a:pt x="13853" y="30355"/>
                    <a:pt x="13889" y="30426"/>
                  </a:cubicBezTo>
                  <a:lnTo>
                    <a:pt x="13889" y="30533"/>
                  </a:lnTo>
                  <a:cubicBezTo>
                    <a:pt x="13889" y="30677"/>
                    <a:pt x="13925" y="30820"/>
                    <a:pt x="13925" y="30963"/>
                  </a:cubicBezTo>
                  <a:cubicBezTo>
                    <a:pt x="13925" y="31249"/>
                    <a:pt x="13925" y="31536"/>
                    <a:pt x="13889" y="31786"/>
                  </a:cubicBezTo>
                  <a:cubicBezTo>
                    <a:pt x="13817" y="32180"/>
                    <a:pt x="13710" y="32538"/>
                    <a:pt x="13603" y="32932"/>
                  </a:cubicBezTo>
                  <a:cubicBezTo>
                    <a:pt x="13567" y="33075"/>
                    <a:pt x="13495" y="33218"/>
                    <a:pt x="13459" y="33325"/>
                  </a:cubicBezTo>
                  <a:lnTo>
                    <a:pt x="13424" y="33469"/>
                  </a:lnTo>
                  <a:cubicBezTo>
                    <a:pt x="13352" y="33683"/>
                    <a:pt x="13245" y="33898"/>
                    <a:pt x="13137" y="34113"/>
                  </a:cubicBezTo>
                  <a:lnTo>
                    <a:pt x="13030" y="34364"/>
                  </a:lnTo>
                  <a:lnTo>
                    <a:pt x="12958" y="34507"/>
                  </a:lnTo>
                  <a:cubicBezTo>
                    <a:pt x="12887" y="34650"/>
                    <a:pt x="12851" y="34793"/>
                    <a:pt x="12779" y="34936"/>
                  </a:cubicBezTo>
                  <a:cubicBezTo>
                    <a:pt x="12744" y="35044"/>
                    <a:pt x="12744" y="35151"/>
                    <a:pt x="12744" y="35258"/>
                  </a:cubicBezTo>
                  <a:cubicBezTo>
                    <a:pt x="12744" y="35366"/>
                    <a:pt x="12744" y="35437"/>
                    <a:pt x="12779" y="35545"/>
                  </a:cubicBezTo>
                  <a:lnTo>
                    <a:pt x="12779" y="35616"/>
                  </a:lnTo>
                  <a:lnTo>
                    <a:pt x="12779" y="35724"/>
                  </a:lnTo>
                  <a:cubicBezTo>
                    <a:pt x="12815" y="35974"/>
                    <a:pt x="12851" y="36261"/>
                    <a:pt x="12923" y="36511"/>
                  </a:cubicBezTo>
                  <a:cubicBezTo>
                    <a:pt x="12923" y="36798"/>
                    <a:pt x="12923" y="37084"/>
                    <a:pt x="12923" y="37370"/>
                  </a:cubicBezTo>
                  <a:cubicBezTo>
                    <a:pt x="12887" y="37549"/>
                    <a:pt x="12851" y="37692"/>
                    <a:pt x="12779" y="37836"/>
                  </a:cubicBezTo>
                  <a:cubicBezTo>
                    <a:pt x="12708" y="37979"/>
                    <a:pt x="12636" y="38122"/>
                    <a:pt x="12529" y="38265"/>
                  </a:cubicBezTo>
                  <a:cubicBezTo>
                    <a:pt x="12314" y="38516"/>
                    <a:pt x="12063" y="38766"/>
                    <a:pt x="11813" y="38981"/>
                  </a:cubicBezTo>
                  <a:cubicBezTo>
                    <a:pt x="11598" y="39124"/>
                    <a:pt x="11419" y="39232"/>
                    <a:pt x="11169" y="39375"/>
                  </a:cubicBezTo>
                  <a:lnTo>
                    <a:pt x="11097" y="39411"/>
                  </a:lnTo>
                  <a:lnTo>
                    <a:pt x="10882" y="39518"/>
                  </a:lnTo>
                  <a:cubicBezTo>
                    <a:pt x="10739" y="39590"/>
                    <a:pt x="10632" y="39733"/>
                    <a:pt x="10524" y="39876"/>
                  </a:cubicBezTo>
                  <a:lnTo>
                    <a:pt x="10453" y="40019"/>
                  </a:lnTo>
                  <a:cubicBezTo>
                    <a:pt x="10453" y="40055"/>
                    <a:pt x="10417" y="40091"/>
                    <a:pt x="10381" y="40126"/>
                  </a:cubicBezTo>
                  <a:cubicBezTo>
                    <a:pt x="10310" y="40270"/>
                    <a:pt x="10238" y="40377"/>
                    <a:pt x="10166" y="40520"/>
                  </a:cubicBezTo>
                  <a:cubicBezTo>
                    <a:pt x="10059" y="40628"/>
                    <a:pt x="9952" y="40735"/>
                    <a:pt x="9844" y="40842"/>
                  </a:cubicBezTo>
                  <a:cubicBezTo>
                    <a:pt x="9701" y="40914"/>
                    <a:pt x="9558" y="41021"/>
                    <a:pt x="9415" y="41093"/>
                  </a:cubicBezTo>
                  <a:cubicBezTo>
                    <a:pt x="9271" y="41129"/>
                    <a:pt x="9164" y="41164"/>
                    <a:pt x="9021" y="41200"/>
                  </a:cubicBezTo>
                  <a:lnTo>
                    <a:pt x="8842" y="41200"/>
                  </a:lnTo>
                  <a:cubicBezTo>
                    <a:pt x="8878" y="41057"/>
                    <a:pt x="8914" y="40914"/>
                    <a:pt x="8949" y="40807"/>
                  </a:cubicBezTo>
                  <a:cubicBezTo>
                    <a:pt x="8985" y="40771"/>
                    <a:pt x="9021" y="40735"/>
                    <a:pt x="9021" y="40699"/>
                  </a:cubicBezTo>
                  <a:cubicBezTo>
                    <a:pt x="9128" y="40556"/>
                    <a:pt x="9236" y="40484"/>
                    <a:pt x="9307" y="40377"/>
                  </a:cubicBezTo>
                  <a:cubicBezTo>
                    <a:pt x="9450" y="40270"/>
                    <a:pt x="9558" y="40126"/>
                    <a:pt x="9665" y="39983"/>
                  </a:cubicBezTo>
                  <a:lnTo>
                    <a:pt x="9665" y="39947"/>
                  </a:lnTo>
                  <a:cubicBezTo>
                    <a:pt x="9880" y="39625"/>
                    <a:pt x="10059" y="39303"/>
                    <a:pt x="10202" y="38945"/>
                  </a:cubicBezTo>
                  <a:cubicBezTo>
                    <a:pt x="10310" y="38587"/>
                    <a:pt x="10381" y="38229"/>
                    <a:pt x="10381" y="37871"/>
                  </a:cubicBezTo>
                  <a:cubicBezTo>
                    <a:pt x="10417" y="37478"/>
                    <a:pt x="10381" y="37084"/>
                    <a:pt x="10310" y="36690"/>
                  </a:cubicBezTo>
                  <a:cubicBezTo>
                    <a:pt x="10238" y="36440"/>
                    <a:pt x="10202" y="36189"/>
                    <a:pt x="10166" y="35938"/>
                  </a:cubicBezTo>
                  <a:lnTo>
                    <a:pt x="10131" y="35759"/>
                  </a:lnTo>
                  <a:cubicBezTo>
                    <a:pt x="10095" y="35545"/>
                    <a:pt x="10059" y="35330"/>
                    <a:pt x="9987" y="35115"/>
                  </a:cubicBezTo>
                  <a:cubicBezTo>
                    <a:pt x="9952" y="34972"/>
                    <a:pt x="9844" y="34865"/>
                    <a:pt x="9701" y="34865"/>
                  </a:cubicBezTo>
                  <a:cubicBezTo>
                    <a:pt x="9594" y="34865"/>
                    <a:pt x="9522" y="34900"/>
                    <a:pt x="9450" y="34972"/>
                  </a:cubicBezTo>
                  <a:cubicBezTo>
                    <a:pt x="9415" y="35044"/>
                    <a:pt x="9379" y="35115"/>
                    <a:pt x="9379" y="35187"/>
                  </a:cubicBezTo>
                  <a:cubicBezTo>
                    <a:pt x="9415" y="35509"/>
                    <a:pt x="9450" y="35831"/>
                    <a:pt x="9450" y="36082"/>
                  </a:cubicBezTo>
                  <a:lnTo>
                    <a:pt x="9486" y="36368"/>
                  </a:lnTo>
                  <a:lnTo>
                    <a:pt x="9522" y="36690"/>
                  </a:lnTo>
                  <a:cubicBezTo>
                    <a:pt x="9522" y="36833"/>
                    <a:pt x="9558" y="36977"/>
                    <a:pt x="9558" y="37120"/>
                  </a:cubicBezTo>
                  <a:cubicBezTo>
                    <a:pt x="9594" y="37370"/>
                    <a:pt x="9594" y="37585"/>
                    <a:pt x="9558" y="37836"/>
                  </a:cubicBezTo>
                  <a:cubicBezTo>
                    <a:pt x="9522" y="38086"/>
                    <a:pt x="9450" y="38373"/>
                    <a:pt x="9343" y="38623"/>
                  </a:cubicBezTo>
                  <a:cubicBezTo>
                    <a:pt x="9236" y="38909"/>
                    <a:pt x="9057" y="39196"/>
                    <a:pt x="8878" y="39411"/>
                  </a:cubicBezTo>
                  <a:cubicBezTo>
                    <a:pt x="8806" y="39554"/>
                    <a:pt x="8699" y="39661"/>
                    <a:pt x="8591" y="39733"/>
                  </a:cubicBezTo>
                  <a:cubicBezTo>
                    <a:pt x="8448" y="39840"/>
                    <a:pt x="8341" y="39947"/>
                    <a:pt x="8233" y="40055"/>
                  </a:cubicBezTo>
                  <a:cubicBezTo>
                    <a:pt x="8019" y="40305"/>
                    <a:pt x="7875" y="40628"/>
                    <a:pt x="7804" y="40950"/>
                  </a:cubicBezTo>
                  <a:lnTo>
                    <a:pt x="7732" y="41200"/>
                  </a:lnTo>
                  <a:lnTo>
                    <a:pt x="7696" y="41379"/>
                  </a:lnTo>
                  <a:cubicBezTo>
                    <a:pt x="7661" y="41558"/>
                    <a:pt x="7625" y="41701"/>
                    <a:pt x="7589" y="41845"/>
                  </a:cubicBezTo>
                  <a:cubicBezTo>
                    <a:pt x="7553" y="41952"/>
                    <a:pt x="7482" y="42095"/>
                    <a:pt x="7446" y="42238"/>
                  </a:cubicBezTo>
                  <a:cubicBezTo>
                    <a:pt x="7374" y="42346"/>
                    <a:pt x="7303" y="42489"/>
                    <a:pt x="7231" y="42632"/>
                  </a:cubicBezTo>
                  <a:cubicBezTo>
                    <a:pt x="7088" y="42775"/>
                    <a:pt x="6981" y="42883"/>
                    <a:pt x="6837" y="42990"/>
                  </a:cubicBezTo>
                  <a:cubicBezTo>
                    <a:pt x="6658" y="43133"/>
                    <a:pt x="6479" y="43241"/>
                    <a:pt x="6300" y="43312"/>
                  </a:cubicBezTo>
                  <a:cubicBezTo>
                    <a:pt x="6157" y="43384"/>
                    <a:pt x="6014" y="43420"/>
                    <a:pt x="5835" y="43455"/>
                  </a:cubicBezTo>
                  <a:lnTo>
                    <a:pt x="5764" y="43491"/>
                  </a:lnTo>
                  <a:cubicBezTo>
                    <a:pt x="5585" y="43527"/>
                    <a:pt x="5406" y="43599"/>
                    <a:pt x="5262" y="43670"/>
                  </a:cubicBezTo>
                  <a:cubicBezTo>
                    <a:pt x="5048" y="43742"/>
                    <a:pt x="4904" y="43885"/>
                    <a:pt x="4761" y="44028"/>
                  </a:cubicBezTo>
                  <a:cubicBezTo>
                    <a:pt x="4726" y="44064"/>
                    <a:pt x="4726" y="44100"/>
                    <a:pt x="4690" y="44135"/>
                  </a:cubicBezTo>
                  <a:lnTo>
                    <a:pt x="4618" y="44207"/>
                  </a:lnTo>
                  <a:cubicBezTo>
                    <a:pt x="4547" y="44279"/>
                    <a:pt x="4475" y="44350"/>
                    <a:pt x="4403" y="44422"/>
                  </a:cubicBezTo>
                  <a:cubicBezTo>
                    <a:pt x="4296" y="44493"/>
                    <a:pt x="4153" y="44565"/>
                    <a:pt x="4010" y="44637"/>
                  </a:cubicBezTo>
                  <a:cubicBezTo>
                    <a:pt x="3759" y="44744"/>
                    <a:pt x="3544" y="44780"/>
                    <a:pt x="3330" y="44816"/>
                  </a:cubicBezTo>
                  <a:cubicBezTo>
                    <a:pt x="3186" y="44851"/>
                    <a:pt x="3043" y="44851"/>
                    <a:pt x="2936" y="44851"/>
                  </a:cubicBezTo>
                  <a:cubicBezTo>
                    <a:pt x="2793" y="44851"/>
                    <a:pt x="2649" y="44851"/>
                    <a:pt x="2506" y="44816"/>
                  </a:cubicBezTo>
                  <a:cubicBezTo>
                    <a:pt x="2327" y="44780"/>
                    <a:pt x="2112" y="44744"/>
                    <a:pt x="1934" y="44672"/>
                  </a:cubicBezTo>
                  <a:cubicBezTo>
                    <a:pt x="1826" y="44601"/>
                    <a:pt x="1719" y="44565"/>
                    <a:pt x="1611" y="44493"/>
                  </a:cubicBezTo>
                  <a:cubicBezTo>
                    <a:pt x="1540" y="44422"/>
                    <a:pt x="1468" y="44350"/>
                    <a:pt x="1397" y="44279"/>
                  </a:cubicBezTo>
                  <a:cubicBezTo>
                    <a:pt x="1361" y="44207"/>
                    <a:pt x="1325" y="44135"/>
                    <a:pt x="1289" y="44064"/>
                  </a:cubicBezTo>
                  <a:cubicBezTo>
                    <a:pt x="1289" y="44028"/>
                    <a:pt x="1253" y="43992"/>
                    <a:pt x="1253" y="43992"/>
                  </a:cubicBezTo>
                  <a:cubicBezTo>
                    <a:pt x="1253" y="43921"/>
                    <a:pt x="1289" y="43849"/>
                    <a:pt x="1325" y="43813"/>
                  </a:cubicBezTo>
                  <a:cubicBezTo>
                    <a:pt x="1361" y="43670"/>
                    <a:pt x="1397" y="43527"/>
                    <a:pt x="1397" y="43420"/>
                  </a:cubicBezTo>
                  <a:cubicBezTo>
                    <a:pt x="1397" y="43169"/>
                    <a:pt x="1361" y="42954"/>
                    <a:pt x="1289" y="42739"/>
                  </a:cubicBezTo>
                  <a:lnTo>
                    <a:pt x="1218" y="42596"/>
                  </a:lnTo>
                  <a:cubicBezTo>
                    <a:pt x="1110" y="42238"/>
                    <a:pt x="1003" y="41880"/>
                    <a:pt x="931" y="41522"/>
                  </a:cubicBezTo>
                  <a:cubicBezTo>
                    <a:pt x="895" y="41343"/>
                    <a:pt x="895" y="41164"/>
                    <a:pt x="931" y="40986"/>
                  </a:cubicBezTo>
                  <a:cubicBezTo>
                    <a:pt x="967" y="40699"/>
                    <a:pt x="1039" y="40449"/>
                    <a:pt x="1146" y="40198"/>
                  </a:cubicBezTo>
                  <a:cubicBezTo>
                    <a:pt x="1218" y="40055"/>
                    <a:pt x="1289" y="39912"/>
                    <a:pt x="1361" y="39733"/>
                  </a:cubicBezTo>
                  <a:lnTo>
                    <a:pt x="1397" y="39697"/>
                  </a:lnTo>
                  <a:cubicBezTo>
                    <a:pt x="1504" y="39482"/>
                    <a:pt x="1611" y="39232"/>
                    <a:pt x="1647" y="38981"/>
                  </a:cubicBezTo>
                  <a:cubicBezTo>
                    <a:pt x="1683" y="38730"/>
                    <a:pt x="1683" y="38516"/>
                    <a:pt x="1611" y="38301"/>
                  </a:cubicBezTo>
                  <a:cubicBezTo>
                    <a:pt x="1540" y="38158"/>
                    <a:pt x="1504" y="38015"/>
                    <a:pt x="1397" y="37907"/>
                  </a:cubicBezTo>
                  <a:cubicBezTo>
                    <a:pt x="1325" y="37728"/>
                    <a:pt x="1218" y="37549"/>
                    <a:pt x="1110" y="37370"/>
                  </a:cubicBezTo>
                  <a:cubicBezTo>
                    <a:pt x="1039" y="37191"/>
                    <a:pt x="1003" y="37048"/>
                    <a:pt x="1003" y="36905"/>
                  </a:cubicBezTo>
                  <a:cubicBezTo>
                    <a:pt x="967" y="36798"/>
                    <a:pt x="967" y="36726"/>
                    <a:pt x="1003" y="36619"/>
                  </a:cubicBezTo>
                  <a:cubicBezTo>
                    <a:pt x="1003" y="36511"/>
                    <a:pt x="1039" y="36368"/>
                    <a:pt x="1074" y="36261"/>
                  </a:cubicBezTo>
                  <a:cubicBezTo>
                    <a:pt x="1182" y="36010"/>
                    <a:pt x="1361" y="35795"/>
                    <a:pt x="1540" y="35616"/>
                  </a:cubicBezTo>
                  <a:cubicBezTo>
                    <a:pt x="1576" y="35581"/>
                    <a:pt x="1647" y="35509"/>
                    <a:pt x="1719" y="35437"/>
                  </a:cubicBezTo>
                  <a:lnTo>
                    <a:pt x="1790" y="35402"/>
                  </a:lnTo>
                  <a:lnTo>
                    <a:pt x="1898" y="35294"/>
                  </a:lnTo>
                  <a:lnTo>
                    <a:pt x="2005" y="35187"/>
                  </a:lnTo>
                  <a:cubicBezTo>
                    <a:pt x="2112" y="35079"/>
                    <a:pt x="2184" y="35008"/>
                    <a:pt x="2256" y="34900"/>
                  </a:cubicBezTo>
                  <a:cubicBezTo>
                    <a:pt x="2256" y="34829"/>
                    <a:pt x="2291" y="34793"/>
                    <a:pt x="2327" y="34721"/>
                  </a:cubicBezTo>
                  <a:cubicBezTo>
                    <a:pt x="2327" y="34614"/>
                    <a:pt x="2327" y="34542"/>
                    <a:pt x="2327" y="34471"/>
                  </a:cubicBezTo>
                  <a:cubicBezTo>
                    <a:pt x="2327" y="34364"/>
                    <a:pt x="2291" y="34292"/>
                    <a:pt x="2291" y="34220"/>
                  </a:cubicBezTo>
                  <a:lnTo>
                    <a:pt x="2291" y="34185"/>
                  </a:lnTo>
                  <a:cubicBezTo>
                    <a:pt x="2256" y="34006"/>
                    <a:pt x="2220" y="33862"/>
                    <a:pt x="2184" y="33683"/>
                  </a:cubicBezTo>
                  <a:cubicBezTo>
                    <a:pt x="2148" y="33469"/>
                    <a:pt x="2148" y="33218"/>
                    <a:pt x="2184" y="32968"/>
                  </a:cubicBezTo>
                  <a:cubicBezTo>
                    <a:pt x="2220" y="32717"/>
                    <a:pt x="2291" y="32466"/>
                    <a:pt x="2399" y="32216"/>
                  </a:cubicBezTo>
                  <a:cubicBezTo>
                    <a:pt x="2470" y="32073"/>
                    <a:pt x="2542" y="31929"/>
                    <a:pt x="2649" y="31786"/>
                  </a:cubicBezTo>
                  <a:lnTo>
                    <a:pt x="2828" y="31572"/>
                  </a:lnTo>
                  <a:cubicBezTo>
                    <a:pt x="2900" y="31500"/>
                    <a:pt x="2936" y="31464"/>
                    <a:pt x="3007" y="31393"/>
                  </a:cubicBezTo>
                  <a:lnTo>
                    <a:pt x="3115" y="31285"/>
                  </a:lnTo>
                  <a:cubicBezTo>
                    <a:pt x="3365" y="31106"/>
                    <a:pt x="3580" y="30891"/>
                    <a:pt x="3759" y="30605"/>
                  </a:cubicBezTo>
                  <a:cubicBezTo>
                    <a:pt x="3795" y="30533"/>
                    <a:pt x="3831" y="30426"/>
                    <a:pt x="3866" y="30319"/>
                  </a:cubicBezTo>
                  <a:cubicBezTo>
                    <a:pt x="3866" y="30247"/>
                    <a:pt x="3902" y="30140"/>
                    <a:pt x="3902" y="30032"/>
                  </a:cubicBezTo>
                  <a:lnTo>
                    <a:pt x="3902" y="29961"/>
                  </a:lnTo>
                  <a:cubicBezTo>
                    <a:pt x="3902" y="29889"/>
                    <a:pt x="3866" y="29818"/>
                    <a:pt x="3866" y="29746"/>
                  </a:cubicBezTo>
                  <a:lnTo>
                    <a:pt x="3831" y="29639"/>
                  </a:lnTo>
                  <a:cubicBezTo>
                    <a:pt x="3795" y="29460"/>
                    <a:pt x="3723" y="29281"/>
                    <a:pt x="3723" y="29102"/>
                  </a:cubicBezTo>
                  <a:cubicBezTo>
                    <a:pt x="3687" y="28923"/>
                    <a:pt x="3687" y="28744"/>
                    <a:pt x="3723" y="28565"/>
                  </a:cubicBezTo>
                  <a:cubicBezTo>
                    <a:pt x="3759" y="28278"/>
                    <a:pt x="3831" y="28028"/>
                    <a:pt x="3938" y="27813"/>
                  </a:cubicBezTo>
                  <a:cubicBezTo>
                    <a:pt x="4010" y="27563"/>
                    <a:pt x="4153" y="27348"/>
                    <a:pt x="4296" y="27133"/>
                  </a:cubicBezTo>
                  <a:cubicBezTo>
                    <a:pt x="4403" y="27026"/>
                    <a:pt x="4511" y="26882"/>
                    <a:pt x="4618" y="26775"/>
                  </a:cubicBezTo>
                  <a:lnTo>
                    <a:pt x="4690" y="26703"/>
                  </a:lnTo>
                  <a:cubicBezTo>
                    <a:pt x="4797" y="26596"/>
                    <a:pt x="4904" y="26489"/>
                    <a:pt x="4976" y="26417"/>
                  </a:cubicBezTo>
                  <a:cubicBezTo>
                    <a:pt x="5048" y="26345"/>
                    <a:pt x="5119" y="26238"/>
                    <a:pt x="5155" y="26167"/>
                  </a:cubicBezTo>
                  <a:cubicBezTo>
                    <a:pt x="5191" y="26095"/>
                    <a:pt x="5227" y="26023"/>
                    <a:pt x="5262" y="25916"/>
                  </a:cubicBezTo>
                  <a:cubicBezTo>
                    <a:pt x="5262" y="25880"/>
                    <a:pt x="5298" y="25809"/>
                    <a:pt x="5298" y="25773"/>
                  </a:cubicBezTo>
                  <a:lnTo>
                    <a:pt x="5298" y="25701"/>
                  </a:lnTo>
                  <a:lnTo>
                    <a:pt x="5298" y="25630"/>
                  </a:lnTo>
                  <a:cubicBezTo>
                    <a:pt x="5298" y="25522"/>
                    <a:pt x="5334" y="25415"/>
                    <a:pt x="5334" y="25307"/>
                  </a:cubicBezTo>
                  <a:cubicBezTo>
                    <a:pt x="5406" y="25057"/>
                    <a:pt x="5441" y="24806"/>
                    <a:pt x="5549" y="24556"/>
                  </a:cubicBezTo>
                  <a:cubicBezTo>
                    <a:pt x="5585" y="24484"/>
                    <a:pt x="5620" y="24413"/>
                    <a:pt x="5692" y="24341"/>
                  </a:cubicBezTo>
                  <a:cubicBezTo>
                    <a:pt x="5799" y="24234"/>
                    <a:pt x="5907" y="24090"/>
                    <a:pt x="6050" y="24019"/>
                  </a:cubicBezTo>
                  <a:cubicBezTo>
                    <a:pt x="6300" y="23840"/>
                    <a:pt x="6551" y="23661"/>
                    <a:pt x="6837" y="23554"/>
                  </a:cubicBezTo>
                  <a:cubicBezTo>
                    <a:pt x="6981" y="23482"/>
                    <a:pt x="7124" y="23446"/>
                    <a:pt x="7267" y="23410"/>
                  </a:cubicBezTo>
                  <a:lnTo>
                    <a:pt x="7661" y="23410"/>
                  </a:lnTo>
                  <a:cubicBezTo>
                    <a:pt x="7625" y="23518"/>
                    <a:pt x="7589" y="23625"/>
                    <a:pt x="7553" y="23697"/>
                  </a:cubicBezTo>
                  <a:cubicBezTo>
                    <a:pt x="7482" y="23876"/>
                    <a:pt x="7410" y="24019"/>
                    <a:pt x="7339" y="24198"/>
                  </a:cubicBezTo>
                  <a:cubicBezTo>
                    <a:pt x="7267" y="24341"/>
                    <a:pt x="7160" y="24556"/>
                    <a:pt x="7088" y="24735"/>
                  </a:cubicBezTo>
                  <a:cubicBezTo>
                    <a:pt x="7016" y="24914"/>
                    <a:pt x="6945" y="25128"/>
                    <a:pt x="6909" y="25307"/>
                  </a:cubicBezTo>
                  <a:cubicBezTo>
                    <a:pt x="6837" y="25558"/>
                    <a:pt x="6837" y="25773"/>
                    <a:pt x="6837" y="26023"/>
                  </a:cubicBezTo>
                  <a:cubicBezTo>
                    <a:pt x="6873" y="26202"/>
                    <a:pt x="6981" y="26417"/>
                    <a:pt x="7124" y="26596"/>
                  </a:cubicBezTo>
                  <a:cubicBezTo>
                    <a:pt x="7231" y="26703"/>
                    <a:pt x="7374" y="26811"/>
                    <a:pt x="7518" y="26918"/>
                  </a:cubicBezTo>
                  <a:cubicBezTo>
                    <a:pt x="7553" y="26954"/>
                    <a:pt x="7625" y="26954"/>
                    <a:pt x="7696" y="26954"/>
                  </a:cubicBezTo>
                  <a:cubicBezTo>
                    <a:pt x="7875" y="26954"/>
                    <a:pt x="8054" y="26775"/>
                    <a:pt x="8019" y="26596"/>
                  </a:cubicBezTo>
                  <a:cubicBezTo>
                    <a:pt x="8019" y="26489"/>
                    <a:pt x="7983" y="26417"/>
                    <a:pt x="7947" y="26345"/>
                  </a:cubicBezTo>
                  <a:cubicBezTo>
                    <a:pt x="7840" y="26274"/>
                    <a:pt x="7732" y="26167"/>
                    <a:pt x="7661" y="26059"/>
                  </a:cubicBezTo>
                  <a:cubicBezTo>
                    <a:pt x="7625" y="26023"/>
                    <a:pt x="7589" y="25952"/>
                    <a:pt x="7553" y="25916"/>
                  </a:cubicBezTo>
                  <a:cubicBezTo>
                    <a:pt x="7553" y="25880"/>
                    <a:pt x="7518" y="25809"/>
                    <a:pt x="7518" y="25773"/>
                  </a:cubicBezTo>
                  <a:cubicBezTo>
                    <a:pt x="7518" y="25665"/>
                    <a:pt x="7518" y="25558"/>
                    <a:pt x="7518" y="25451"/>
                  </a:cubicBezTo>
                  <a:cubicBezTo>
                    <a:pt x="7553" y="25236"/>
                    <a:pt x="7625" y="25021"/>
                    <a:pt x="7732" y="24842"/>
                  </a:cubicBezTo>
                  <a:cubicBezTo>
                    <a:pt x="7804" y="24663"/>
                    <a:pt x="7875" y="24484"/>
                    <a:pt x="7947" y="24305"/>
                  </a:cubicBezTo>
                  <a:cubicBezTo>
                    <a:pt x="8054" y="24126"/>
                    <a:pt x="8090" y="24019"/>
                    <a:pt x="8126" y="23911"/>
                  </a:cubicBezTo>
                  <a:cubicBezTo>
                    <a:pt x="8198" y="23732"/>
                    <a:pt x="8233" y="23589"/>
                    <a:pt x="8233" y="23410"/>
                  </a:cubicBezTo>
                  <a:lnTo>
                    <a:pt x="8233" y="23339"/>
                  </a:lnTo>
                  <a:cubicBezTo>
                    <a:pt x="8341" y="22766"/>
                    <a:pt x="8377" y="22158"/>
                    <a:pt x="8341" y="21549"/>
                  </a:cubicBezTo>
                  <a:cubicBezTo>
                    <a:pt x="8341" y="21298"/>
                    <a:pt x="8269" y="21084"/>
                    <a:pt x="8269" y="20869"/>
                  </a:cubicBezTo>
                  <a:lnTo>
                    <a:pt x="8269" y="20833"/>
                  </a:lnTo>
                  <a:cubicBezTo>
                    <a:pt x="8233" y="20654"/>
                    <a:pt x="8233" y="20475"/>
                    <a:pt x="8233" y="20296"/>
                  </a:cubicBezTo>
                  <a:lnTo>
                    <a:pt x="8233" y="20260"/>
                  </a:lnTo>
                  <a:cubicBezTo>
                    <a:pt x="8233" y="20189"/>
                    <a:pt x="8233" y="20081"/>
                    <a:pt x="8233" y="20010"/>
                  </a:cubicBezTo>
                  <a:lnTo>
                    <a:pt x="8233" y="19938"/>
                  </a:lnTo>
                  <a:lnTo>
                    <a:pt x="8233" y="19831"/>
                  </a:lnTo>
                  <a:lnTo>
                    <a:pt x="8233" y="19795"/>
                  </a:lnTo>
                  <a:cubicBezTo>
                    <a:pt x="8233" y="19759"/>
                    <a:pt x="8233" y="19688"/>
                    <a:pt x="8233" y="19652"/>
                  </a:cubicBezTo>
                  <a:cubicBezTo>
                    <a:pt x="8233" y="19580"/>
                    <a:pt x="8233" y="19509"/>
                    <a:pt x="8233" y="19437"/>
                  </a:cubicBezTo>
                  <a:cubicBezTo>
                    <a:pt x="8162" y="19222"/>
                    <a:pt x="8090" y="19043"/>
                    <a:pt x="7947" y="18900"/>
                  </a:cubicBezTo>
                  <a:lnTo>
                    <a:pt x="7911" y="18793"/>
                  </a:lnTo>
                  <a:cubicBezTo>
                    <a:pt x="7804" y="18650"/>
                    <a:pt x="7696" y="18471"/>
                    <a:pt x="7589" y="18292"/>
                  </a:cubicBezTo>
                  <a:cubicBezTo>
                    <a:pt x="7553" y="18184"/>
                    <a:pt x="7518" y="18077"/>
                    <a:pt x="7518" y="17970"/>
                  </a:cubicBezTo>
                  <a:cubicBezTo>
                    <a:pt x="7482" y="17826"/>
                    <a:pt x="7482" y="17683"/>
                    <a:pt x="7518" y="17504"/>
                  </a:cubicBezTo>
                  <a:cubicBezTo>
                    <a:pt x="7553" y="17361"/>
                    <a:pt x="7589" y="17182"/>
                    <a:pt x="7625" y="17003"/>
                  </a:cubicBezTo>
                  <a:cubicBezTo>
                    <a:pt x="7696" y="16896"/>
                    <a:pt x="7768" y="16788"/>
                    <a:pt x="7840" y="16717"/>
                  </a:cubicBezTo>
                  <a:cubicBezTo>
                    <a:pt x="7911" y="16609"/>
                    <a:pt x="7983" y="16538"/>
                    <a:pt x="8090" y="16430"/>
                  </a:cubicBezTo>
                  <a:cubicBezTo>
                    <a:pt x="8162" y="16359"/>
                    <a:pt x="8269" y="16251"/>
                    <a:pt x="8341" y="16144"/>
                  </a:cubicBezTo>
                  <a:cubicBezTo>
                    <a:pt x="8484" y="16001"/>
                    <a:pt x="8591" y="15822"/>
                    <a:pt x="8627" y="15643"/>
                  </a:cubicBezTo>
                  <a:lnTo>
                    <a:pt x="8627" y="15464"/>
                  </a:lnTo>
                  <a:lnTo>
                    <a:pt x="8591" y="15249"/>
                  </a:lnTo>
                  <a:cubicBezTo>
                    <a:pt x="8556" y="15142"/>
                    <a:pt x="8556" y="15070"/>
                    <a:pt x="8520" y="14999"/>
                  </a:cubicBezTo>
                  <a:lnTo>
                    <a:pt x="8412" y="14748"/>
                  </a:lnTo>
                  <a:cubicBezTo>
                    <a:pt x="8341" y="14569"/>
                    <a:pt x="8305" y="14354"/>
                    <a:pt x="8269" y="14175"/>
                  </a:cubicBezTo>
                  <a:cubicBezTo>
                    <a:pt x="8233" y="13961"/>
                    <a:pt x="8233" y="13746"/>
                    <a:pt x="8269" y="13531"/>
                  </a:cubicBezTo>
                  <a:cubicBezTo>
                    <a:pt x="8269" y="13352"/>
                    <a:pt x="8341" y="13173"/>
                    <a:pt x="8412" y="12994"/>
                  </a:cubicBezTo>
                  <a:cubicBezTo>
                    <a:pt x="8520" y="12779"/>
                    <a:pt x="8663" y="12529"/>
                    <a:pt x="8806" y="12314"/>
                  </a:cubicBezTo>
                  <a:cubicBezTo>
                    <a:pt x="8949" y="12135"/>
                    <a:pt x="9128" y="11956"/>
                    <a:pt x="9307" y="11777"/>
                  </a:cubicBezTo>
                  <a:lnTo>
                    <a:pt x="9522" y="11562"/>
                  </a:lnTo>
                  <a:cubicBezTo>
                    <a:pt x="9629" y="11455"/>
                    <a:pt x="9737" y="11383"/>
                    <a:pt x="9844" y="11276"/>
                  </a:cubicBezTo>
                  <a:cubicBezTo>
                    <a:pt x="10059" y="11061"/>
                    <a:pt x="10166" y="10811"/>
                    <a:pt x="10238" y="10524"/>
                  </a:cubicBezTo>
                  <a:cubicBezTo>
                    <a:pt x="10238" y="10417"/>
                    <a:pt x="10238" y="10345"/>
                    <a:pt x="10238" y="10238"/>
                  </a:cubicBezTo>
                  <a:cubicBezTo>
                    <a:pt x="10202" y="10131"/>
                    <a:pt x="10202" y="9987"/>
                    <a:pt x="10238" y="9880"/>
                  </a:cubicBezTo>
                  <a:cubicBezTo>
                    <a:pt x="10238" y="9773"/>
                    <a:pt x="10274" y="9665"/>
                    <a:pt x="10310" y="9558"/>
                  </a:cubicBezTo>
                  <a:cubicBezTo>
                    <a:pt x="10345" y="9486"/>
                    <a:pt x="10381" y="9379"/>
                    <a:pt x="10453" y="9307"/>
                  </a:cubicBezTo>
                  <a:cubicBezTo>
                    <a:pt x="10560" y="9164"/>
                    <a:pt x="10667" y="9057"/>
                    <a:pt x="10811" y="8985"/>
                  </a:cubicBezTo>
                  <a:cubicBezTo>
                    <a:pt x="11025" y="8806"/>
                    <a:pt x="11312" y="8627"/>
                    <a:pt x="11562" y="8520"/>
                  </a:cubicBezTo>
                  <a:cubicBezTo>
                    <a:pt x="11706" y="8484"/>
                    <a:pt x="11813" y="8448"/>
                    <a:pt x="11956" y="8412"/>
                  </a:cubicBezTo>
                  <a:cubicBezTo>
                    <a:pt x="11956" y="8448"/>
                    <a:pt x="11956" y="8520"/>
                    <a:pt x="11956" y="8556"/>
                  </a:cubicBezTo>
                  <a:lnTo>
                    <a:pt x="11992" y="8699"/>
                  </a:lnTo>
                  <a:lnTo>
                    <a:pt x="11992" y="8735"/>
                  </a:lnTo>
                  <a:lnTo>
                    <a:pt x="11992" y="8770"/>
                  </a:lnTo>
                  <a:cubicBezTo>
                    <a:pt x="11992" y="8842"/>
                    <a:pt x="12028" y="8878"/>
                    <a:pt x="12028" y="8949"/>
                  </a:cubicBezTo>
                  <a:lnTo>
                    <a:pt x="12063" y="9021"/>
                  </a:lnTo>
                  <a:cubicBezTo>
                    <a:pt x="12099" y="9092"/>
                    <a:pt x="12099" y="9164"/>
                    <a:pt x="12135" y="9236"/>
                  </a:cubicBezTo>
                  <a:cubicBezTo>
                    <a:pt x="12171" y="9343"/>
                    <a:pt x="12242" y="9486"/>
                    <a:pt x="12278" y="9594"/>
                  </a:cubicBezTo>
                  <a:cubicBezTo>
                    <a:pt x="12171" y="9701"/>
                    <a:pt x="12063" y="9808"/>
                    <a:pt x="11956" y="9880"/>
                  </a:cubicBezTo>
                  <a:lnTo>
                    <a:pt x="11920" y="9952"/>
                  </a:lnTo>
                  <a:cubicBezTo>
                    <a:pt x="11598" y="10274"/>
                    <a:pt x="11348" y="10632"/>
                    <a:pt x="11169" y="11097"/>
                  </a:cubicBezTo>
                  <a:cubicBezTo>
                    <a:pt x="11097" y="11312"/>
                    <a:pt x="11061" y="11526"/>
                    <a:pt x="11025" y="11777"/>
                  </a:cubicBezTo>
                  <a:cubicBezTo>
                    <a:pt x="11025" y="12028"/>
                    <a:pt x="11025" y="12242"/>
                    <a:pt x="11097" y="12493"/>
                  </a:cubicBezTo>
                  <a:cubicBezTo>
                    <a:pt x="11169" y="12708"/>
                    <a:pt x="11240" y="12922"/>
                    <a:pt x="11348" y="13137"/>
                  </a:cubicBezTo>
                  <a:cubicBezTo>
                    <a:pt x="11527" y="13424"/>
                    <a:pt x="11777" y="13674"/>
                    <a:pt x="12099" y="13782"/>
                  </a:cubicBezTo>
                  <a:cubicBezTo>
                    <a:pt x="12171" y="13817"/>
                    <a:pt x="12242" y="13853"/>
                    <a:pt x="12314" y="13853"/>
                  </a:cubicBezTo>
                  <a:cubicBezTo>
                    <a:pt x="12457" y="13853"/>
                    <a:pt x="12600" y="13782"/>
                    <a:pt x="12672" y="13638"/>
                  </a:cubicBezTo>
                  <a:cubicBezTo>
                    <a:pt x="12744" y="13531"/>
                    <a:pt x="12744" y="13424"/>
                    <a:pt x="12708" y="13316"/>
                  </a:cubicBezTo>
                  <a:cubicBezTo>
                    <a:pt x="12672" y="13209"/>
                    <a:pt x="12600" y="13101"/>
                    <a:pt x="12529" y="13066"/>
                  </a:cubicBezTo>
                  <a:cubicBezTo>
                    <a:pt x="12421" y="12994"/>
                    <a:pt x="12350" y="12958"/>
                    <a:pt x="12242" y="12887"/>
                  </a:cubicBezTo>
                  <a:cubicBezTo>
                    <a:pt x="12207" y="12851"/>
                    <a:pt x="12135" y="12815"/>
                    <a:pt x="12099" y="12744"/>
                  </a:cubicBezTo>
                  <a:cubicBezTo>
                    <a:pt x="12028" y="12636"/>
                    <a:pt x="11992" y="12529"/>
                    <a:pt x="11920" y="12421"/>
                  </a:cubicBezTo>
                  <a:cubicBezTo>
                    <a:pt x="11849" y="12278"/>
                    <a:pt x="11813" y="12135"/>
                    <a:pt x="11777" y="11992"/>
                  </a:cubicBezTo>
                  <a:cubicBezTo>
                    <a:pt x="11777" y="11849"/>
                    <a:pt x="11777" y="11705"/>
                    <a:pt x="11777" y="11562"/>
                  </a:cubicBezTo>
                  <a:cubicBezTo>
                    <a:pt x="11884" y="11169"/>
                    <a:pt x="12099" y="10811"/>
                    <a:pt x="12386" y="10560"/>
                  </a:cubicBezTo>
                  <a:cubicBezTo>
                    <a:pt x="12421" y="10488"/>
                    <a:pt x="12457" y="10417"/>
                    <a:pt x="12529" y="10381"/>
                  </a:cubicBezTo>
                  <a:lnTo>
                    <a:pt x="12636" y="10274"/>
                  </a:lnTo>
                  <a:lnTo>
                    <a:pt x="12744" y="10166"/>
                  </a:lnTo>
                  <a:cubicBezTo>
                    <a:pt x="12851" y="10059"/>
                    <a:pt x="12887" y="9987"/>
                    <a:pt x="12958" y="9916"/>
                  </a:cubicBezTo>
                  <a:cubicBezTo>
                    <a:pt x="12994" y="9880"/>
                    <a:pt x="12994" y="9808"/>
                    <a:pt x="13030" y="9773"/>
                  </a:cubicBezTo>
                  <a:cubicBezTo>
                    <a:pt x="13066" y="9701"/>
                    <a:pt x="13066" y="9629"/>
                    <a:pt x="13066" y="9558"/>
                  </a:cubicBezTo>
                  <a:cubicBezTo>
                    <a:pt x="13066" y="9486"/>
                    <a:pt x="13066" y="9379"/>
                    <a:pt x="13030" y="9307"/>
                  </a:cubicBezTo>
                  <a:lnTo>
                    <a:pt x="13030" y="9200"/>
                  </a:lnTo>
                  <a:lnTo>
                    <a:pt x="13030" y="9128"/>
                  </a:lnTo>
                  <a:lnTo>
                    <a:pt x="13030" y="9057"/>
                  </a:lnTo>
                  <a:lnTo>
                    <a:pt x="13030" y="8985"/>
                  </a:lnTo>
                  <a:cubicBezTo>
                    <a:pt x="13030" y="8842"/>
                    <a:pt x="12994" y="8699"/>
                    <a:pt x="12994" y="8556"/>
                  </a:cubicBezTo>
                  <a:cubicBezTo>
                    <a:pt x="12958" y="8198"/>
                    <a:pt x="12958" y="7804"/>
                    <a:pt x="12994" y="7446"/>
                  </a:cubicBezTo>
                  <a:cubicBezTo>
                    <a:pt x="12994" y="7339"/>
                    <a:pt x="13030" y="7195"/>
                    <a:pt x="13066" y="7052"/>
                  </a:cubicBezTo>
                  <a:cubicBezTo>
                    <a:pt x="13102" y="6909"/>
                    <a:pt x="13137" y="6802"/>
                    <a:pt x="13209" y="6658"/>
                  </a:cubicBezTo>
                  <a:cubicBezTo>
                    <a:pt x="13280" y="6479"/>
                    <a:pt x="13388" y="6300"/>
                    <a:pt x="13495" y="6121"/>
                  </a:cubicBezTo>
                  <a:cubicBezTo>
                    <a:pt x="13603" y="5978"/>
                    <a:pt x="13710" y="5871"/>
                    <a:pt x="13817" y="5764"/>
                  </a:cubicBezTo>
                  <a:lnTo>
                    <a:pt x="14032" y="5620"/>
                  </a:lnTo>
                  <a:lnTo>
                    <a:pt x="14068" y="5549"/>
                  </a:lnTo>
                  <a:lnTo>
                    <a:pt x="14140" y="5513"/>
                  </a:lnTo>
                  <a:cubicBezTo>
                    <a:pt x="14283" y="5406"/>
                    <a:pt x="14390" y="5298"/>
                    <a:pt x="14498" y="5191"/>
                  </a:cubicBezTo>
                  <a:cubicBezTo>
                    <a:pt x="14569" y="5083"/>
                    <a:pt x="14605" y="5012"/>
                    <a:pt x="14676" y="4940"/>
                  </a:cubicBezTo>
                  <a:cubicBezTo>
                    <a:pt x="14676" y="4869"/>
                    <a:pt x="14712" y="4833"/>
                    <a:pt x="14748" y="4797"/>
                  </a:cubicBezTo>
                  <a:cubicBezTo>
                    <a:pt x="14748" y="4726"/>
                    <a:pt x="14784" y="4654"/>
                    <a:pt x="14784" y="4618"/>
                  </a:cubicBezTo>
                  <a:cubicBezTo>
                    <a:pt x="14784" y="4511"/>
                    <a:pt x="14784" y="4439"/>
                    <a:pt x="14784" y="4368"/>
                  </a:cubicBezTo>
                  <a:cubicBezTo>
                    <a:pt x="14784" y="4332"/>
                    <a:pt x="14784" y="4296"/>
                    <a:pt x="14784" y="4260"/>
                  </a:cubicBezTo>
                  <a:cubicBezTo>
                    <a:pt x="14784" y="4260"/>
                    <a:pt x="14748" y="4224"/>
                    <a:pt x="14748" y="4189"/>
                  </a:cubicBezTo>
                  <a:lnTo>
                    <a:pt x="14748" y="4153"/>
                  </a:lnTo>
                  <a:cubicBezTo>
                    <a:pt x="14748" y="4117"/>
                    <a:pt x="14712" y="4081"/>
                    <a:pt x="14712" y="4045"/>
                  </a:cubicBezTo>
                  <a:lnTo>
                    <a:pt x="14712" y="3938"/>
                  </a:lnTo>
                  <a:lnTo>
                    <a:pt x="14712" y="3831"/>
                  </a:lnTo>
                  <a:cubicBezTo>
                    <a:pt x="14712" y="3616"/>
                    <a:pt x="14712" y="3365"/>
                    <a:pt x="14712" y="3151"/>
                  </a:cubicBezTo>
                  <a:cubicBezTo>
                    <a:pt x="14748" y="3007"/>
                    <a:pt x="14784" y="2864"/>
                    <a:pt x="14820" y="2721"/>
                  </a:cubicBezTo>
                  <a:cubicBezTo>
                    <a:pt x="14927" y="2542"/>
                    <a:pt x="15034" y="2363"/>
                    <a:pt x="15142" y="2184"/>
                  </a:cubicBezTo>
                  <a:cubicBezTo>
                    <a:pt x="15357" y="1969"/>
                    <a:pt x="15571" y="1719"/>
                    <a:pt x="15822" y="1540"/>
                  </a:cubicBezTo>
                  <a:cubicBezTo>
                    <a:pt x="16216" y="1218"/>
                    <a:pt x="16681" y="1003"/>
                    <a:pt x="17182" y="860"/>
                  </a:cubicBezTo>
                  <a:cubicBezTo>
                    <a:pt x="17397" y="824"/>
                    <a:pt x="17612" y="788"/>
                    <a:pt x="17826" y="752"/>
                  </a:cubicBezTo>
                  <a:lnTo>
                    <a:pt x="18256" y="681"/>
                  </a:lnTo>
                  <a:close/>
                  <a:moveTo>
                    <a:pt x="18149" y="1"/>
                  </a:moveTo>
                  <a:cubicBezTo>
                    <a:pt x="18005" y="1"/>
                    <a:pt x="17826" y="1"/>
                    <a:pt x="17683" y="36"/>
                  </a:cubicBezTo>
                  <a:cubicBezTo>
                    <a:pt x="17468" y="72"/>
                    <a:pt x="17289" y="108"/>
                    <a:pt x="17075" y="144"/>
                  </a:cubicBezTo>
                  <a:cubicBezTo>
                    <a:pt x="16824" y="215"/>
                    <a:pt x="16609" y="287"/>
                    <a:pt x="16395" y="394"/>
                  </a:cubicBezTo>
                  <a:cubicBezTo>
                    <a:pt x="16216" y="466"/>
                    <a:pt x="16072" y="573"/>
                    <a:pt x="15965" y="645"/>
                  </a:cubicBezTo>
                  <a:cubicBezTo>
                    <a:pt x="15786" y="752"/>
                    <a:pt x="15643" y="860"/>
                    <a:pt x="15500" y="1003"/>
                  </a:cubicBezTo>
                  <a:lnTo>
                    <a:pt x="15464" y="1039"/>
                  </a:lnTo>
                  <a:cubicBezTo>
                    <a:pt x="15357" y="1146"/>
                    <a:pt x="15249" y="1253"/>
                    <a:pt x="15142" y="1361"/>
                  </a:cubicBezTo>
                  <a:cubicBezTo>
                    <a:pt x="15034" y="1504"/>
                    <a:pt x="14927" y="1647"/>
                    <a:pt x="14784" y="1790"/>
                  </a:cubicBezTo>
                  <a:cubicBezTo>
                    <a:pt x="14676" y="1969"/>
                    <a:pt x="14533" y="2112"/>
                    <a:pt x="14426" y="2291"/>
                  </a:cubicBezTo>
                  <a:cubicBezTo>
                    <a:pt x="14247" y="2578"/>
                    <a:pt x="14104" y="2936"/>
                    <a:pt x="14068" y="3294"/>
                  </a:cubicBezTo>
                  <a:cubicBezTo>
                    <a:pt x="14032" y="3437"/>
                    <a:pt x="14032" y="3616"/>
                    <a:pt x="13996" y="3795"/>
                  </a:cubicBezTo>
                  <a:cubicBezTo>
                    <a:pt x="13996" y="3902"/>
                    <a:pt x="13996" y="4010"/>
                    <a:pt x="13961" y="4117"/>
                  </a:cubicBezTo>
                  <a:lnTo>
                    <a:pt x="13961" y="4153"/>
                  </a:lnTo>
                  <a:cubicBezTo>
                    <a:pt x="13961" y="4189"/>
                    <a:pt x="13996" y="4189"/>
                    <a:pt x="13996" y="4224"/>
                  </a:cubicBezTo>
                  <a:lnTo>
                    <a:pt x="13996" y="4439"/>
                  </a:lnTo>
                  <a:cubicBezTo>
                    <a:pt x="13961" y="4511"/>
                    <a:pt x="13925" y="4547"/>
                    <a:pt x="13853" y="4582"/>
                  </a:cubicBezTo>
                  <a:lnTo>
                    <a:pt x="13603" y="4761"/>
                  </a:lnTo>
                  <a:lnTo>
                    <a:pt x="13531" y="4833"/>
                  </a:lnTo>
                  <a:cubicBezTo>
                    <a:pt x="13316" y="4940"/>
                    <a:pt x="13137" y="5083"/>
                    <a:pt x="12958" y="5262"/>
                  </a:cubicBezTo>
                  <a:cubicBezTo>
                    <a:pt x="12851" y="5370"/>
                    <a:pt x="12744" y="5513"/>
                    <a:pt x="12636" y="5656"/>
                  </a:cubicBezTo>
                  <a:cubicBezTo>
                    <a:pt x="12529" y="5764"/>
                    <a:pt x="12457" y="5907"/>
                    <a:pt x="12386" y="6050"/>
                  </a:cubicBezTo>
                  <a:cubicBezTo>
                    <a:pt x="12314" y="6193"/>
                    <a:pt x="12242" y="6372"/>
                    <a:pt x="12171" y="6551"/>
                  </a:cubicBezTo>
                  <a:cubicBezTo>
                    <a:pt x="12099" y="6694"/>
                    <a:pt x="12063" y="6873"/>
                    <a:pt x="12063" y="7052"/>
                  </a:cubicBezTo>
                  <a:cubicBezTo>
                    <a:pt x="12028" y="7231"/>
                    <a:pt x="12028" y="7410"/>
                    <a:pt x="11992" y="7589"/>
                  </a:cubicBezTo>
                  <a:lnTo>
                    <a:pt x="11992" y="7911"/>
                  </a:lnTo>
                  <a:lnTo>
                    <a:pt x="11884" y="7947"/>
                  </a:lnTo>
                  <a:cubicBezTo>
                    <a:pt x="11777" y="7983"/>
                    <a:pt x="11706" y="7983"/>
                    <a:pt x="11598" y="8019"/>
                  </a:cubicBezTo>
                  <a:cubicBezTo>
                    <a:pt x="11240" y="8162"/>
                    <a:pt x="10918" y="8341"/>
                    <a:pt x="10596" y="8591"/>
                  </a:cubicBezTo>
                  <a:cubicBezTo>
                    <a:pt x="10310" y="8806"/>
                    <a:pt x="10059" y="9092"/>
                    <a:pt x="9916" y="9415"/>
                  </a:cubicBezTo>
                  <a:cubicBezTo>
                    <a:pt x="9808" y="9594"/>
                    <a:pt x="9773" y="9773"/>
                    <a:pt x="9737" y="9987"/>
                  </a:cubicBezTo>
                  <a:lnTo>
                    <a:pt x="9737" y="10274"/>
                  </a:lnTo>
                  <a:lnTo>
                    <a:pt x="9737" y="10417"/>
                  </a:lnTo>
                  <a:lnTo>
                    <a:pt x="9701" y="10524"/>
                  </a:lnTo>
                  <a:cubicBezTo>
                    <a:pt x="9701" y="10560"/>
                    <a:pt x="9665" y="10596"/>
                    <a:pt x="9629" y="10632"/>
                  </a:cubicBezTo>
                  <a:cubicBezTo>
                    <a:pt x="9558" y="10739"/>
                    <a:pt x="9450" y="10811"/>
                    <a:pt x="9379" y="10882"/>
                  </a:cubicBezTo>
                  <a:cubicBezTo>
                    <a:pt x="9164" y="11025"/>
                    <a:pt x="9021" y="11169"/>
                    <a:pt x="8842" y="11276"/>
                  </a:cubicBezTo>
                  <a:cubicBezTo>
                    <a:pt x="8663" y="11455"/>
                    <a:pt x="8484" y="11634"/>
                    <a:pt x="8305" y="11813"/>
                  </a:cubicBezTo>
                  <a:cubicBezTo>
                    <a:pt x="8126" y="11992"/>
                    <a:pt x="7947" y="12135"/>
                    <a:pt x="7804" y="12350"/>
                  </a:cubicBezTo>
                  <a:cubicBezTo>
                    <a:pt x="7625" y="12565"/>
                    <a:pt x="7518" y="12851"/>
                    <a:pt x="7410" y="13101"/>
                  </a:cubicBezTo>
                  <a:cubicBezTo>
                    <a:pt x="7339" y="13352"/>
                    <a:pt x="7303" y="13638"/>
                    <a:pt x="7267" y="13925"/>
                  </a:cubicBezTo>
                  <a:cubicBezTo>
                    <a:pt x="7267" y="14175"/>
                    <a:pt x="7267" y="14426"/>
                    <a:pt x="7303" y="14712"/>
                  </a:cubicBezTo>
                  <a:cubicBezTo>
                    <a:pt x="7339" y="14855"/>
                    <a:pt x="7374" y="14999"/>
                    <a:pt x="7410" y="15142"/>
                  </a:cubicBezTo>
                  <a:lnTo>
                    <a:pt x="7446" y="15321"/>
                  </a:lnTo>
                  <a:lnTo>
                    <a:pt x="7303" y="15464"/>
                  </a:lnTo>
                  <a:cubicBezTo>
                    <a:pt x="7231" y="15500"/>
                    <a:pt x="7195" y="15571"/>
                    <a:pt x="7160" y="15607"/>
                  </a:cubicBezTo>
                  <a:cubicBezTo>
                    <a:pt x="6981" y="15786"/>
                    <a:pt x="6837" y="15965"/>
                    <a:pt x="6694" y="16180"/>
                  </a:cubicBezTo>
                  <a:cubicBezTo>
                    <a:pt x="6551" y="16395"/>
                    <a:pt x="6479" y="16609"/>
                    <a:pt x="6408" y="16860"/>
                  </a:cubicBezTo>
                  <a:cubicBezTo>
                    <a:pt x="6336" y="17110"/>
                    <a:pt x="6300" y="17397"/>
                    <a:pt x="6300" y="17683"/>
                  </a:cubicBezTo>
                  <a:cubicBezTo>
                    <a:pt x="6300" y="17898"/>
                    <a:pt x="6336" y="18149"/>
                    <a:pt x="6444" y="18363"/>
                  </a:cubicBezTo>
                  <a:cubicBezTo>
                    <a:pt x="6479" y="18506"/>
                    <a:pt x="6515" y="18614"/>
                    <a:pt x="6587" y="18721"/>
                  </a:cubicBezTo>
                  <a:cubicBezTo>
                    <a:pt x="6623" y="18829"/>
                    <a:pt x="6694" y="18936"/>
                    <a:pt x="6766" y="19043"/>
                  </a:cubicBezTo>
                  <a:cubicBezTo>
                    <a:pt x="6909" y="19222"/>
                    <a:pt x="7016" y="19366"/>
                    <a:pt x="7195" y="19509"/>
                  </a:cubicBezTo>
                  <a:lnTo>
                    <a:pt x="7303" y="19580"/>
                  </a:lnTo>
                  <a:cubicBezTo>
                    <a:pt x="7339" y="19652"/>
                    <a:pt x="7410" y="19688"/>
                    <a:pt x="7482" y="19759"/>
                  </a:cubicBezTo>
                  <a:cubicBezTo>
                    <a:pt x="7482" y="19831"/>
                    <a:pt x="7518" y="19938"/>
                    <a:pt x="7518" y="20046"/>
                  </a:cubicBezTo>
                  <a:cubicBezTo>
                    <a:pt x="7553" y="20296"/>
                    <a:pt x="7589" y="20511"/>
                    <a:pt x="7661" y="20762"/>
                  </a:cubicBezTo>
                  <a:lnTo>
                    <a:pt x="7661" y="20833"/>
                  </a:lnTo>
                  <a:cubicBezTo>
                    <a:pt x="7696" y="21084"/>
                    <a:pt x="7732" y="21334"/>
                    <a:pt x="7768" y="21585"/>
                  </a:cubicBezTo>
                  <a:cubicBezTo>
                    <a:pt x="7804" y="21907"/>
                    <a:pt x="7804" y="22229"/>
                    <a:pt x="7768" y="22551"/>
                  </a:cubicBezTo>
                  <a:lnTo>
                    <a:pt x="7768" y="22659"/>
                  </a:lnTo>
                  <a:cubicBezTo>
                    <a:pt x="7661" y="22623"/>
                    <a:pt x="7518" y="22623"/>
                    <a:pt x="7410" y="22623"/>
                  </a:cubicBezTo>
                  <a:lnTo>
                    <a:pt x="7124" y="22623"/>
                  </a:lnTo>
                  <a:cubicBezTo>
                    <a:pt x="6873" y="22659"/>
                    <a:pt x="6623" y="22730"/>
                    <a:pt x="6408" y="22873"/>
                  </a:cubicBezTo>
                  <a:cubicBezTo>
                    <a:pt x="6157" y="22945"/>
                    <a:pt x="5943" y="23088"/>
                    <a:pt x="5728" y="23231"/>
                  </a:cubicBezTo>
                  <a:cubicBezTo>
                    <a:pt x="5513" y="23375"/>
                    <a:pt x="5298" y="23589"/>
                    <a:pt x="5119" y="23840"/>
                  </a:cubicBezTo>
                  <a:cubicBezTo>
                    <a:pt x="4833" y="24198"/>
                    <a:pt x="4654" y="24627"/>
                    <a:pt x="4582" y="25093"/>
                  </a:cubicBezTo>
                  <a:lnTo>
                    <a:pt x="4547" y="25343"/>
                  </a:lnTo>
                  <a:lnTo>
                    <a:pt x="4547" y="25486"/>
                  </a:lnTo>
                  <a:cubicBezTo>
                    <a:pt x="4511" y="25522"/>
                    <a:pt x="4511" y="25594"/>
                    <a:pt x="4475" y="25665"/>
                  </a:cubicBezTo>
                  <a:cubicBezTo>
                    <a:pt x="4475" y="25701"/>
                    <a:pt x="4475" y="25737"/>
                    <a:pt x="4439" y="25737"/>
                  </a:cubicBezTo>
                  <a:cubicBezTo>
                    <a:pt x="4368" y="25844"/>
                    <a:pt x="4260" y="25952"/>
                    <a:pt x="4153" y="26023"/>
                  </a:cubicBezTo>
                  <a:lnTo>
                    <a:pt x="4117" y="26059"/>
                  </a:lnTo>
                  <a:cubicBezTo>
                    <a:pt x="3938" y="26202"/>
                    <a:pt x="3795" y="26345"/>
                    <a:pt x="3652" y="26489"/>
                  </a:cubicBezTo>
                  <a:cubicBezTo>
                    <a:pt x="3365" y="26811"/>
                    <a:pt x="3115" y="27169"/>
                    <a:pt x="2972" y="27598"/>
                  </a:cubicBezTo>
                  <a:cubicBezTo>
                    <a:pt x="2864" y="27813"/>
                    <a:pt x="2757" y="28028"/>
                    <a:pt x="2721" y="28278"/>
                  </a:cubicBezTo>
                  <a:cubicBezTo>
                    <a:pt x="2649" y="28493"/>
                    <a:pt x="2614" y="28744"/>
                    <a:pt x="2614" y="28994"/>
                  </a:cubicBezTo>
                  <a:cubicBezTo>
                    <a:pt x="2614" y="29281"/>
                    <a:pt x="2614" y="29531"/>
                    <a:pt x="2685" y="29818"/>
                  </a:cubicBezTo>
                  <a:lnTo>
                    <a:pt x="2685" y="29889"/>
                  </a:lnTo>
                  <a:cubicBezTo>
                    <a:pt x="2685" y="29925"/>
                    <a:pt x="2685" y="29961"/>
                    <a:pt x="2685" y="29997"/>
                  </a:cubicBezTo>
                  <a:lnTo>
                    <a:pt x="2685" y="30032"/>
                  </a:lnTo>
                  <a:cubicBezTo>
                    <a:pt x="2649" y="30068"/>
                    <a:pt x="2614" y="30140"/>
                    <a:pt x="2614" y="30176"/>
                  </a:cubicBezTo>
                  <a:cubicBezTo>
                    <a:pt x="2506" y="30283"/>
                    <a:pt x="2399" y="30390"/>
                    <a:pt x="2291" y="30498"/>
                  </a:cubicBezTo>
                  <a:lnTo>
                    <a:pt x="2220" y="30533"/>
                  </a:lnTo>
                  <a:cubicBezTo>
                    <a:pt x="2077" y="30712"/>
                    <a:pt x="1934" y="30891"/>
                    <a:pt x="1790" y="31070"/>
                  </a:cubicBezTo>
                  <a:cubicBezTo>
                    <a:pt x="1504" y="31428"/>
                    <a:pt x="1325" y="31858"/>
                    <a:pt x="1218" y="32323"/>
                  </a:cubicBezTo>
                  <a:cubicBezTo>
                    <a:pt x="1182" y="32574"/>
                    <a:pt x="1146" y="32824"/>
                    <a:pt x="1146" y="33075"/>
                  </a:cubicBezTo>
                  <a:cubicBezTo>
                    <a:pt x="1146" y="33325"/>
                    <a:pt x="1146" y="33540"/>
                    <a:pt x="1182" y="33791"/>
                  </a:cubicBezTo>
                  <a:cubicBezTo>
                    <a:pt x="1253" y="34006"/>
                    <a:pt x="1325" y="34256"/>
                    <a:pt x="1397" y="34471"/>
                  </a:cubicBezTo>
                  <a:cubicBezTo>
                    <a:pt x="1397" y="34471"/>
                    <a:pt x="1397" y="34507"/>
                    <a:pt x="1432" y="34507"/>
                  </a:cubicBezTo>
                  <a:lnTo>
                    <a:pt x="1218" y="34686"/>
                  </a:lnTo>
                  <a:lnTo>
                    <a:pt x="1146" y="34757"/>
                  </a:lnTo>
                  <a:cubicBezTo>
                    <a:pt x="1003" y="34900"/>
                    <a:pt x="824" y="35044"/>
                    <a:pt x="681" y="35223"/>
                  </a:cubicBezTo>
                  <a:cubicBezTo>
                    <a:pt x="538" y="35402"/>
                    <a:pt x="394" y="35581"/>
                    <a:pt x="287" y="35795"/>
                  </a:cubicBezTo>
                  <a:cubicBezTo>
                    <a:pt x="215" y="35938"/>
                    <a:pt x="180" y="36046"/>
                    <a:pt x="108" y="36189"/>
                  </a:cubicBezTo>
                  <a:cubicBezTo>
                    <a:pt x="72" y="36296"/>
                    <a:pt x="36" y="36404"/>
                    <a:pt x="36" y="36547"/>
                  </a:cubicBezTo>
                  <a:cubicBezTo>
                    <a:pt x="1" y="36654"/>
                    <a:pt x="1" y="36762"/>
                    <a:pt x="1" y="36869"/>
                  </a:cubicBezTo>
                  <a:cubicBezTo>
                    <a:pt x="1" y="37012"/>
                    <a:pt x="1" y="37120"/>
                    <a:pt x="36" y="37263"/>
                  </a:cubicBezTo>
                  <a:lnTo>
                    <a:pt x="36" y="37299"/>
                  </a:lnTo>
                  <a:cubicBezTo>
                    <a:pt x="72" y="37513"/>
                    <a:pt x="144" y="37728"/>
                    <a:pt x="215" y="37943"/>
                  </a:cubicBezTo>
                  <a:cubicBezTo>
                    <a:pt x="287" y="38122"/>
                    <a:pt x="359" y="38265"/>
                    <a:pt x="466" y="38444"/>
                  </a:cubicBezTo>
                  <a:lnTo>
                    <a:pt x="538" y="38551"/>
                  </a:lnTo>
                  <a:cubicBezTo>
                    <a:pt x="573" y="38623"/>
                    <a:pt x="609" y="38695"/>
                    <a:pt x="645" y="38766"/>
                  </a:cubicBezTo>
                  <a:cubicBezTo>
                    <a:pt x="645" y="38802"/>
                    <a:pt x="645" y="38838"/>
                    <a:pt x="645" y="38874"/>
                  </a:cubicBezTo>
                  <a:cubicBezTo>
                    <a:pt x="609" y="39124"/>
                    <a:pt x="538" y="39339"/>
                    <a:pt x="430" y="39590"/>
                  </a:cubicBezTo>
                  <a:lnTo>
                    <a:pt x="394" y="39625"/>
                  </a:lnTo>
                  <a:cubicBezTo>
                    <a:pt x="180" y="40162"/>
                    <a:pt x="108" y="40699"/>
                    <a:pt x="108" y="41272"/>
                  </a:cubicBezTo>
                  <a:cubicBezTo>
                    <a:pt x="180" y="41773"/>
                    <a:pt x="323" y="42274"/>
                    <a:pt x="573" y="42739"/>
                  </a:cubicBezTo>
                  <a:lnTo>
                    <a:pt x="609" y="42811"/>
                  </a:lnTo>
                  <a:lnTo>
                    <a:pt x="681" y="42990"/>
                  </a:lnTo>
                  <a:lnTo>
                    <a:pt x="752" y="43097"/>
                  </a:lnTo>
                  <a:lnTo>
                    <a:pt x="895" y="43348"/>
                  </a:lnTo>
                  <a:lnTo>
                    <a:pt x="895" y="43384"/>
                  </a:lnTo>
                  <a:cubicBezTo>
                    <a:pt x="895" y="43420"/>
                    <a:pt x="895" y="43455"/>
                    <a:pt x="895" y="43527"/>
                  </a:cubicBezTo>
                  <a:cubicBezTo>
                    <a:pt x="895" y="43563"/>
                    <a:pt x="860" y="43634"/>
                    <a:pt x="824" y="43706"/>
                  </a:cubicBezTo>
                  <a:cubicBezTo>
                    <a:pt x="824" y="43742"/>
                    <a:pt x="824" y="43742"/>
                    <a:pt x="824" y="43778"/>
                  </a:cubicBezTo>
                  <a:cubicBezTo>
                    <a:pt x="824" y="43849"/>
                    <a:pt x="788" y="43921"/>
                    <a:pt x="788" y="43992"/>
                  </a:cubicBezTo>
                  <a:cubicBezTo>
                    <a:pt x="788" y="44100"/>
                    <a:pt x="824" y="44243"/>
                    <a:pt x="860" y="44350"/>
                  </a:cubicBezTo>
                  <a:cubicBezTo>
                    <a:pt x="931" y="44493"/>
                    <a:pt x="967" y="44601"/>
                    <a:pt x="1039" y="44708"/>
                  </a:cubicBezTo>
                  <a:cubicBezTo>
                    <a:pt x="1432" y="45174"/>
                    <a:pt x="1934" y="45496"/>
                    <a:pt x="2542" y="45603"/>
                  </a:cubicBezTo>
                  <a:cubicBezTo>
                    <a:pt x="2793" y="45675"/>
                    <a:pt x="3043" y="45710"/>
                    <a:pt x="3330" y="45710"/>
                  </a:cubicBezTo>
                  <a:cubicBezTo>
                    <a:pt x="3652" y="45710"/>
                    <a:pt x="3974" y="45639"/>
                    <a:pt x="4296" y="45567"/>
                  </a:cubicBezTo>
                  <a:cubicBezTo>
                    <a:pt x="4439" y="45531"/>
                    <a:pt x="4582" y="45460"/>
                    <a:pt x="4726" y="45388"/>
                  </a:cubicBezTo>
                  <a:cubicBezTo>
                    <a:pt x="4869" y="45352"/>
                    <a:pt x="5012" y="45281"/>
                    <a:pt x="5119" y="45174"/>
                  </a:cubicBezTo>
                  <a:cubicBezTo>
                    <a:pt x="5227" y="45102"/>
                    <a:pt x="5334" y="44995"/>
                    <a:pt x="5441" y="44923"/>
                  </a:cubicBezTo>
                  <a:lnTo>
                    <a:pt x="5513" y="44816"/>
                  </a:lnTo>
                  <a:cubicBezTo>
                    <a:pt x="5585" y="44780"/>
                    <a:pt x="5620" y="44708"/>
                    <a:pt x="5692" y="44672"/>
                  </a:cubicBezTo>
                  <a:cubicBezTo>
                    <a:pt x="5728" y="44637"/>
                    <a:pt x="5764" y="44601"/>
                    <a:pt x="5799" y="44601"/>
                  </a:cubicBezTo>
                  <a:cubicBezTo>
                    <a:pt x="5943" y="44529"/>
                    <a:pt x="6086" y="44493"/>
                    <a:pt x="6229" y="44458"/>
                  </a:cubicBezTo>
                  <a:lnTo>
                    <a:pt x="6444" y="44422"/>
                  </a:lnTo>
                  <a:cubicBezTo>
                    <a:pt x="6694" y="44350"/>
                    <a:pt x="6981" y="44243"/>
                    <a:pt x="7195" y="44100"/>
                  </a:cubicBezTo>
                  <a:cubicBezTo>
                    <a:pt x="7446" y="43992"/>
                    <a:pt x="7661" y="43849"/>
                    <a:pt x="7875" y="43670"/>
                  </a:cubicBezTo>
                  <a:cubicBezTo>
                    <a:pt x="8054" y="43491"/>
                    <a:pt x="8233" y="43276"/>
                    <a:pt x="8377" y="43026"/>
                  </a:cubicBezTo>
                  <a:cubicBezTo>
                    <a:pt x="8448" y="42954"/>
                    <a:pt x="8484" y="42847"/>
                    <a:pt x="8556" y="42739"/>
                  </a:cubicBezTo>
                  <a:cubicBezTo>
                    <a:pt x="8591" y="42596"/>
                    <a:pt x="8663" y="42453"/>
                    <a:pt x="8699" y="42346"/>
                  </a:cubicBezTo>
                  <a:cubicBezTo>
                    <a:pt x="8735" y="42238"/>
                    <a:pt x="8770" y="42131"/>
                    <a:pt x="8770" y="42024"/>
                  </a:cubicBezTo>
                  <a:lnTo>
                    <a:pt x="8878" y="42024"/>
                  </a:lnTo>
                  <a:cubicBezTo>
                    <a:pt x="9057" y="42024"/>
                    <a:pt x="9200" y="42024"/>
                    <a:pt x="9379" y="41988"/>
                  </a:cubicBezTo>
                  <a:cubicBezTo>
                    <a:pt x="9558" y="41952"/>
                    <a:pt x="9773" y="41880"/>
                    <a:pt x="9952" y="41809"/>
                  </a:cubicBezTo>
                  <a:cubicBezTo>
                    <a:pt x="10131" y="41701"/>
                    <a:pt x="10310" y="41630"/>
                    <a:pt x="10453" y="41487"/>
                  </a:cubicBezTo>
                  <a:cubicBezTo>
                    <a:pt x="10596" y="41379"/>
                    <a:pt x="10739" y="41236"/>
                    <a:pt x="10846" y="41093"/>
                  </a:cubicBezTo>
                  <a:cubicBezTo>
                    <a:pt x="10954" y="40986"/>
                    <a:pt x="11061" y="40878"/>
                    <a:pt x="11133" y="40735"/>
                  </a:cubicBezTo>
                  <a:lnTo>
                    <a:pt x="11240" y="40520"/>
                  </a:lnTo>
                  <a:lnTo>
                    <a:pt x="11383" y="40305"/>
                  </a:lnTo>
                  <a:cubicBezTo>
                    <a:pt x="11455" y="40270"/>
                    <a:pt x="11527" y="40234"/>
                    <a:pt x="11598" y="40198"/>
                  </a:cubicBezTo>
                  <a:lnTo>
                    <a:pt x="11706" y="40126"/>
                  </a:lnTo>
                  <a:cubicBezTo>
                    <a:pt x="11813" y="40055"/>
                    <a:pt x="11956" y="40019"/>
                    <a:pt x="12063" y="39947"/>
                  </a:cubicBezTo>
                  <a:cubicBezTo>
                    <a:pt x="12314" y="39733"/>
                    <a:pt x="12600" y="39554"/>
                    <a:pt x="12851" y="39303"/>
                  </a:cubicBezTo>
                  <a:cubicBezTo>
                    <a:pt x="13066" y="39124"/>
                    <a:pt x="13280" y="38874"/>
                    <a:pt x="13459" y="38623"/>
                  </a:cubicBezTo>
                  <a:cubicBezTo>
                    <a:pt x="13674" y="38373"/>
                    <a:pt x="13782" y="38050"/>
                    <a:pt x="13853" y="37728"/>
                  </a:cubicBezTo>
                  <a:cubicBezTo>
                    <a:pt x="13961" y="37155"/>
                    <a:pt x="13961" y="36583"/>
                    <a:pt x="13817" y="36010"/>
                  </a:cubicBezTo>
                  <a:cubicBezTo>
                    <a:pt x="13817" y="35938"/>
                    <a:pt x="13782" y="35831"/>
                    <a:pt x="13782" y="35759"/>
                  </a:cubicBezTo>
                  <a:cubicBezTo>
                    <a:pt x="13746" y="35652"/>
                    <a:pt x="13710" y="35473"/>
                    <a:pt x="13674" y="35330"/>
                  </a:cubicBezTo>
                  <a:cubicBezTo>
                    <a:pt x="13710" y="35294"/>
                    <a:pt x="13710" y="35258"/>
                    <a:pt x="13710" y="35258"/>
                  </a:cubicBezTo>
                  <a:cubicBezTo>
                    <a:pt x="13782" y="35151"/>
                    <a:pt x="13817" y="35044"/>
                    <a:pt x="13889" y="34936"/>
                  </a:cubicBezTo>
                  <a:cubicBezTo>
                    <a:pt x="13925" y="34829"/>
                    <a:pt x="14032" y="34686"/>
                    <a:pt x="14068" y="34542"/>
                  </a:cubicBezTo>
                  <a:cubicBezTo>
                    <a:pt x="14140" y="34435"/>
                    <a:pt x="14211" y="34292"/>
                    <a:pt x="14283" y="34149"/>
                  </a:cubicBezTo>
                  <a:cubicBezTo>
                    <a:pt x="14319" y="34006"/>
                    <a:pt x="14354" y="33934"/>
                    <a:pt x="14390" y="33862"/>
                  </a:cubicBezTo>
                  <a:cubicBezTo>
                    <a:pt x="14426" y="33791"/>
                    <a:pt x="14426" y="33755"/>
                    <a:pt x="14462" y="33719"/>
                  </a:cubicBezTo>
                  <a:lnTo>
                    <a:pt x="14462" y="33683"/>
                  </a:lnTo>
                  <a:cubicBezTo>
                    <a:pt x="14498" y="33540"/>
                    <a:pt x="14569" y="33397"/>
                    <a:pt x="14605" y="33254"/>
                  </a:cubicBezTo>
                  <a:cubicBezTo>
                    <a:pt x="14748" y="32896"/>
                    <a:pt x="14820" y="32538"/>
                    <a:pt x="14891" y="32180"/>
                  </a:cubicBezTo>
                  <a:cubicBezTo>
                    <a:pt x="14999" y="31822"/>
                    <a:pt x="15034" y="31464"/>
                    <a:pt x="15034" y="31070"/>
                  </a:cubicBezTo>
                  <a:lnTo>
                    <a:pt x="15034" y="30641"/>
                  </a:lnTo>
                  <a:cubicBezTo>
                    <a:pt x="15034" y="30605"/>
                    <a:pt x="15034" y="30533"/>
                    <a:pt x="15034" y="30498"/>
                  </a:cubicBezTo>
                  <a:lnTo>
                    <a:pt x="15249" y="30319"/>
                  </a:lnTo>
                  <a:lnTo>
                    <a:pt x="15285" y="30319"/>
                  </a:lnTo>
                  <a:cubicBezTo>
                    <a:pt x="15428" y="30176"/>
                    <a:pt x="15536" y="30068"/>
                    <a:pt x="15643" y="29961"/>
                  </a:cubicBezTo>
                  <a:cubicBezTo>
                    <a:pt x="15929" y="29674"/>
                    <a:pt x="16144" y="29352"/>
                    <a:pt x="16359" y="29066"/>
                  </a:cubicBezTo>
                  <a:cubicBezTo>
                    <a:pt x="16538" y="28780"/>
                    <a:pt x="16681" y="28457"/>
                    <a:pt x="16824" y="28171"/>
                  </a:cubicBezTo>
                  <a:cubicBezTo>
                    <a:pt x="16932" y="27956"/>
                    <a:pt x="17003" y="27777"/>
                    <a:pt x="17039" y="27598"/>
                  </a:cubicBezTo>
                  <a:cubicBezTo>
                    <a:pt x="17111" y="27384"/>
                    <a:pt x="17146" y="27169"/>
                    <a:pt x="17182" y="26990"/>
                  </a:cubicBezTo>
                  <a:cubicBezTo>
                    <a:pt x="17254" y="26381"/>
                    <a:pt x="17289" y="25809"/>
                    <a:pt x="17254" y="25236"/>
                  </a:cubicBezTo>
                  <a:cubicBezTo>
                    <a:pt x="17397" y="25200"/>
                    <a:pt x="17576" y="25128"/>
                    <a:pt x="17719" y="25057"/>
                  </a:cubicBezTo>
                  <a:cubicBezTo>
                    <a:pt x="17791" y="25021"/>
                    <a:pt x="17898" y="24950"/>
                    <a:pt x="17970" y="24878"/>
                  </a:cubicBezTo>
                  <a:lnTo>
                    <a:pt x="18005" y="24842"/>
                  </a:lnTo>
                  <a:cubicBezTo>
                    <a:pt x="18113" y="24735"/>
                    <a:pt x="18220" y="24663"/>
                    <a:pt x="18328" y="24556"/>
                  </a:cubicBezTo>
                  <a:cubicBezTo>
                    <a:pt x="18399" y="24448"/>
                    <a:pt x="18471" y="24341"/>
                    <a:pt x="18542" y="24234"/>
                  </a:cubicBezTo>
                  <a:cubicBezTo>
                    <a:pt x="18614" y="24090"/>
                    <a:pt x="18650" y="23911"/>
                    <a:pt x="18650" y="23768"/>
                  </a:cubicBezTo>
                  <a:cubicBezTo>
                    <a:pt x="18685" y="23554"/>
                    <a:pt x="18650" y="23339"/>
                    <a:pt x="18614" y="23160"/>
                  </a:cubicBezTo>
                  <a:lnTo>
                    <a:pt x="18864" y="22981"/>
                  </a:lnTo>
                  <a:cubicBezTo>
                    <a:pt x="19043" y="22873"/>
                    <a:pt x="19222" y="22730"/>
                    <a:pt x="19401" y="22551"/>
                  </a:cubicBezTo>
                  <a:cubicBezTo>
                    <a:pt x="19545" y="22372"/>
                    <a:pt x="19652" y="22158"/>
                    <a:pt x="19724" y="21943"/>
                  </a:cubicBezTo>
                  <a:cubicBezTo>
                    <a:pt x="19795" y="21764"/>
                    <a:pt x="19831" y="21549"/>
                    <a:pt x="19867" y="21334"/>
                  </a:cubicBezTo>
                  <a:cubicBezTo>
                    <a:pt x="19867" y="21227"/>
                    <a:pt x="19867" y="21119"/>
                    <a:pt x="19903" y="21012"/>
                  </a:cubicBezTo>
                  <a:cubicBezTo>
                    <a:pt x="19903" y="20905"/>
                    <a:pt x="19867" y="20762"/>
                    <a:pt x="19867" y="20654"/>
                  </a:cubicBezTo>
                  <a:lnTo>
                    <a:pt x="19867" y="20583"/>
                  </a:lnTo>
                  <a:cubicBezTo>
                    <a:pt x="19831" y="20368"/>
                    <a:pt x="19759" y="20153"/>
                    <a:pt x="19616" y="19938"/>
                  </a:cubicBezTo>
                  <a:cubicBezTo>
                    <a:pt x="19580" y="19831"/>
                    <a:pt x="19545" y="19759"/>
                    <a:pt x="19473" y="19652"/>
                  </a:cubicBezTo>
                  <a:lnTo>
                    <a:pt x="19401" y="19580"/>
                  </a:lnTo>
                  <a:cubicBezTo>
                    <a:pt x="19473" y="19473"/>
                    <a:pt x="19509" y="19401"/>
                    <a:pt x="19580" y="19294"/>
                  </a:cubicBezTo>
                  <a:cubicBezTo>
                    <a:pt x="19759" y="18936"/>
                    <a:pt x="19831" y="18542"/>
                    <a:pt x="19831" y="18113"/>
                  </a:cubicBezTo>
                  <a:cubicBezTo>
                    <a:pt x="19795" y="18041"/>
                    <a:pt x="19795" y="17934"/>
                    <a:pt x="19795" y="17862"/>
                  </a:cubicBezTo>
                  <a:cubicBezTo>
                    <a:pt x="19759" y="17755"/>
                    <a:pt x="19724" y="17647"/>
                    <a:pt x="19652" y="17540"/>
                  </a:cubicBezTo>
                  <a:cubicBezTo>
                    <a:pt x="19616" y="17397"/>
                    <a:pt x="19545" y="17289"/>
                    <a:pt x="19473" y="17182"/>
                  </a:cubicBezTo>
                  <a:lnTo>
                    <a:pt x="19473" y="17146"/>
                  </a:lnTo>
                  <a:cubicBezTo>
                    <a:pt x="19366" y="17003"/>
                    <a:pt x="19258" y="16860"/>
                    <a:pt x="19151" y="16681"/>
                  </a:cubicBezTo>
                  <a:cubicBezTo>
                    <a:pt x="19151" y="16681"/>
                    <a:pt x="19151" y="16645"/>
                    <a:pt x="19151" y="16609"/>
                  </a:cubicBezTo>
                  <a:lnTo>
                    <a:pt x="19151" y="16574"/>
                  </a:lnTo>
                  <a:lnTo>
                    <a:pt x="19187" y="16502"/>
                  </a:lnTo>
                  <a:cubicBezTo>
                    <a:pt x="19258" y="16359"/>
                    <a:pt x="19330" y="16251"/>
                    <a:pt x="19437" y="16144"/>
                  </a:cubicBezTo>
                  <a:lnTo>
                    <a:pt x="19473" y="16072"/>
                  </a:lnTo>
                  <a:lnTo>
                    <a:pt x="19652" y="15858"/>
                  </a:lnTo>
                  <a:lnTo>
                    <a:pt x="19724" y="15750"/>
                  </a:lnTo>
                  <a:cubicBezTo>
                    <a:pt x="19831" y="15643"/>
                    <a:pt x="19903" y="15535"/>
                    <a:pt x="20010" y="15428"/>
                  </a:cubicBezTo>
                  <a:cubicBezTo>
                    <a:pt x="20153" y="15392"/>
                    <a:pt x="20332" y="15321"/>
                    <a:pt x="20511" y="15213"/>
                  </a:cubicBezTo>
                  <a:cubicBezTo>
                    <a:pt x="20726" y="15106"/>
                    <a:pt x="20976" y="14963"/>
                    <a:pt x="21191" y="14820"/>
                  </a:cubicBezTo>
                  <a:cubicBezTo>
                    <a:pt x="21334" y="14641"/>
                    <a:pt x="21477" y="14462"/>
                    <a:pt x="21585" y="14247"/>
                  </a:cubicBezTo>
                  <a:cubicBezTo>
                    <a:pt x="21692" y="14068"/>
                    <a:pt x="21764" y="13853"/>
                    <a:pt x="21800" y="13638"/>
                  </a:cubicBezTo>
                  <a:cubicBezTo>
                    <a:pt x="21835" y="13495"/>
                    <a:pt x="21835" y="13352"/>
                    <a:pt x="21835" y="13209"/>
                  </a:cubicBezTo>
                  <a:cubicBezTo>
                    <a:pt x="21835" y="13066"/>
                    <a:pt x="21835" y="12922"/>
                    <a:pt x="21835" y="12815"/>
                  </a:cubicBezTo>
                  <a:cubicBezTo>
                    <a:pt x="21835" y="12672"/>
                    <a:pt x="21764" y="12565"/>
                    <a:pt x="21764" y="12457"/>
                  </a:cubicBezTo>
                  <a:cubicBezTo>
                    <a:pt x="21728" y="12350"/>
                    <a:pt x="21692" y="12350"/>
                    <a:pt x="21692" y="12278"/>
                  </a:cubicBezTo>
                  <a:lnTo>
                    <a:pt x="21692" y="12207"/>
                  </a:lnTo>
                  <a:cubicBezTo>
                    <a:pt x="21656" y="12099"/>
                    <a:pt x="21621" y="11992"/>
                    <a:pt x="21585" y="11884"/>
                  </a:cubicBezTo>
                  <a:lnTo>
                    <a:pt x="21692" y="11777"/>
                  </a:lnTo>
                  <a:cubicBezTo>
                    <a:pt x="21764" y="11705"/>
                    <a:pt x="21835" y="11598"/>
                    <a:pt x="21907" y="11491"/>
                  </a:cubicBezTo>
                  <a:cubicBezTo>
                    <a:pt x="22014" y="11312"/>
                    <a:pt x="22122" y="11169"/>
                    <a:pt x="22193" y="10990"/>
                  </a:cubicBezTo>
                  <a:cubicBezTo>
                    <a:pt x="22301" y="10775"/>
                    <a:pt x="22372" y="10560"/>
                    <a:pt x="22408" y="10309"/>
                  </a:cubicBezTo>
                  <a:cubicBezTo>
                    <a:pt x="22444" y="10095"/>
                    <a:pt x="22444" y="9880"/>
                    <a:pt x="22444" y="9665"/>
                  </a:cubicBezTo>
                  <a:cubicBezTo>
                    <a:pt x="22444" y="9450"/>
                    <a:pt x="22372" y="9236"/>
                    <a:pt x="22337" y="9021"/>
                  </a:cubicBezTo>
                  <a:cubicBezTo>
                    <a:pt x="22265" y="8913"/>
                    <a:pt x="22193" y="8842"/>
                    <a:pt x="22122" y="8770"/>
                  </a:cubicBezTo>
                  <a:cubicBezTo>
                    <a:pt x="22050" y="8627"/>
                    <a:pt x="21943" y="8520"/>
                    <a:pt x="21835" y="8448"/>
                  </a:cubicBezTo>
                  <a:cubicBezTo>
                    <a:pt x="21764" y="8412"/>
                    <a:pt x="21656" y="8341"/>
                    <a:pt x="21585" y="8305"/>
                  </a:cubicBezTo>
                  <a:cubicBezTo>
                    <a:pt x="21692" y="8162"/>
                    <a:pt x="21800" y="7983"/>
                    <a:pt x="21907" y="7804"/>
                  </a:cubicBezTo>
                  <a:cubicBezTo>
                    <a:pt x="22014" y="7625"/>
                    <a:pt x="22086" y="7446"/>
                    <a:pt x="22158" y="7267"/>
                  </a:cubicBezTo>
                  <a:cubicBezTo>
                    <a:pt x="22229" y="7088"/>
                    <a:pt x="22301" y="6909"/>
                    <a:pt x="22337" y="6694"/>
                  </a:cubicBezTo>
                  <a:cubicBezTo>
                    <a:pt x="22337" y="6515"/>
                    <a:pt x="22337" y="6336"/>
                    <a:pt x="22265" y="6157"/>
                  </a:cubicBezTo>
                  <a:cubicBezTo>
                    <a:pt x="22229" y="5978"/>
                    <a:pt x="22122" y="5799"/>
                    <a:pt x="22014" y="5656"/>
                  </a:cubicBezTo>
                  <a:cubicBezTo>
                    <a:pt x="21943" y="5549"/>
                    <a:pt x="21835" y="5406"/>
                    <a:pt x="21764" y="5262"/>
                  </a:cubicBezTo>
                  <a:cubicBezTo>
                    <a:pt x="21764" y="5227"/>
                    <a:pt x="21764" y="5191"/>
                    <a:pt x="21728" y="5155"/>
                  </a:cubicBezTo>
                  <a:cubicBezTo>
                    <a:pt x="21728" y="5048"/>
                    <a:pt x="21728" y="4940"/>
                    <a:pt x="21728" y="4797"/>
                  </a:cubicBezTo>
                  <a:cubicBezTo>
                    <a:pt x="21728" y="4726"/>
                    <a:pt x="21728" y="4654"/>
                    <a:pt x="21728" y="4618"/>
                  </a:cubicBezTo>
                  <a:cubicBezTo>
                    <a:pt x="21764" y="4439"/>
                    <a:pt x="21764" y="4296"/>
                    <a:pt x="21728" y="4153"/>
                  </a:cubicBezTo>
                  <a:cubicBezTo>
                    <a:pt x="21728" y="3974"/>
                    <a:pt x="21692" y="3795"/>
                    <a:pt x="21656" y="3616"/>
                  </a:cubicBezTo>
                  <a:cubicBezTo>
                    <a:pt x="21621" y="3401"/>
                    <a:pt x="21549" y="3186"/>
                    <a:pt x="21442" y="3043"/>
                  </a:cubicBezTo>
                  <a:cubicBezTo>
                    <a:pt x="21370" y="2936"/>
                    <a:pt x="21299" y="2864"/>
                    <a:pt x="21227" y="2757"/>
                  </a:cubicBezTo>
                  <a:cubicBezTo>
                    <a:pt x="21155" y="2685"/>
                    <a:pt x="21048" y="2614"/>
                    <a:pt x="20976" y="2542"/>
                  </a:cubicBezTo>
                  <a:lnTo>
                    <a:pt x="20869" y="2506"/>
                  </a:lnTo>
                  <a:lnTo>
                    <a:pt x="20690" y="2435"/>
                  </a:lnTo>
                  <a:lnTo>
                    <a:pt x="20654" y="2435"/>
                  </a:lnTo>
                  <a:cubicBezTo>
                    <a:pt x="20654" y="2399"/>
                    <a:pt x="20654" y="2363"/>
                    <a:pt x="20654" y="2363"/>
                  </a:cubicBezTo>
                  <a:cubicBezTo>
                    <a:pt x="20654" y="2184"/>
                    <a:pt x="20654" y="2005"/>
                    <a:pt x="20654" y="1826"/>
                  </a:cubicBezTo>
                  <a:cubicBezTo>
                    <a:pt x="20618" y="1540"/>
                    <a:pt x="20547" y="1289"/>
                    <a:pt x="20439" y="1074"/>
                  </a:cubicBezTo>
                  <a:cubicBezTo>
                    <a:pt x="20368" y="967"/>
                    <a:pt x="20296" y="895"/>
                    <a:pt x="20260" y="788"/>
                  </a:cubicBezTo>
                  <a:lnTo>
                    <a:pt x="20189" y="752"/>
                  </a:lnTo>
                  <a:cubicBezTo>
                    <a:pt x="20117" y="645"/>
                    <a:pt x="20010" y="538"/>
                    <a:pt x="19938" y="466"/>
                  </a:cubicBezTo>
                  <a:cubicBezTo>
                    <a:pt x="19831" y="394"/>
                    <a:pt x="19724" y="287"/>
                    <a:pt x="19616" y="251"/>
                  </a:cubicBezTo>
                  <a:cubicBezTo>
                    <a:pt x="19509" y="180"/>
                    <a:pt x="19366" y="108"/>
                    <a:pt x="19258" y="72"/>
                  </a:cubicBezTo>
                  <a:cubicBezTo>
                    <a:pt x="19079" y="36"/>
                    <a:pt x="18900" y="1"/>
                    <a:pt x="187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2"/>
            <p:cNvSpPr/>
            <p:nvPr/>
          </p:nvSpPr>
          <p:spPr>
            <a:xfrm>
              <a:off x="743725" y="2465975"/>
              <a:ext cx="43875" cy="124425"/>
            </a:xfrm>
            <a:custGeom>
              <a:rect b="b" l="l" r="r" t="t"/>
              <a:pathLst>
                <a:path extrusionOk="0" h="4977" w="1755">
                  <a:moveTo>
                    <a:pt x="358" y="1"/>
                  </a:moveTo>
                  <a:cubicBezTo>
                    <a:pt x="286" y="1"/>
                    <a:pt x="179" y="37"/>
                    <a:pt x="143" y="108"/>
                  </a:cubicBezTo>
                  <a:cubicBezTo>
                    <a:pt x="0" y="216"/>
                    <a:pt x="0" y="430"/>
                    <a:pt x="143" y="574"/>
                  </a:cubicBezTo>
                  <a:cubicBezTo>
                    <a:pt x="179" y="609"/>
                    <a:pt x="251" y="645"/>
                    <a:pt x="358" y="645"/>
                  </a:cubicBezTo>
                  <a:lnTo>
                    <a:pt x="716" y="645"/>
                  </a:lnTo>
                  <a:lnTo>
                    <a:pt x="752" y="681"/>
                  </a:lnTo>
                  <a:lnTo>
                    <a:pt x="788" y="681"/>
                  </a:lnTo>
                  <a:cubicBezTo>
                    <a:pt x="823" y="717"/>
                    <a:pt x="859" y="753"/>
                    <a:pt x="859" y="788"/>
                  </a:cubicBezTo>
                  <a:cubicBezTo>
                    <a:pt x="895" y="824"/>
                    <a:pt x="895" y="896"/>
                    <a:pt x="895" y="931"/>
                  </a:cubicBezTo>
                  <a:cubicBezTo>
                    <a:pt x="895" y="1039"/>
                    <a:pt x="895" y="1182"/>
                    <a:pt x="895" y="1289"/>
                  </a:cubicBezTo>
                  <a:cubicBezTo>
                    <a:pt x="859" y="1540"/>
                    <a:pt x="788" y="1755"/>
                    <a:pt x="716" y="1970"/>
                  </a:cubicBezTo>
                  <a:cubicBezTo>
                    <a:pt x="644" y="2113"/>
                    <a:pt x="573" y="2256"/>
                    <a:pt x="501" y="2399"/>
                  </a:cubicBezTo>
                  <a:cubicBezTo>
                    <a:pt x="501" y="2435"/>
                    <a:pt x="465" y="2471"/>
                    <a:pt x="465" y="2542"/>
                  </a:cubicBezTo>
                  <a:cubicBezTo>
                    <a:pt x="394" y="2578"/>
                    <a:pt x="322" y="2650"/>
                    <a:pt x="286" y="2721"/>
                  </a:cubicBezTo>
                  <a:cubicBezTo>
                    <a:pt x="286" y="2829"/>
                    <a:pt x="286" y="2936"/>
                    <a:pt x="358" y="3043"/>
                  </a:cubicBezTo>
                  <a:cubicBezTo>
                    <a:pt x="394" y="3115"/>
                    <a:pt x="465" y="3187"/>
                    <a:pt x="573" y="3187"/>
                  </a:cubicBezTo>
                  <a:lnTo>
                    <a:pt x="609" y="3187"/>
                  </a:lnTo>
                  <a:lnTo>
                    <a:pt x="859" y="3258"/>
                  </a:lnTo>
                  <a:lnTo>
                    <a:pt x="931" y="3294"/>
                  </a:lnTo>
                  <a:cubicBezTo>
                    <a:pt x="931" y="3330"/>
                    <a:pt x="931" y="3366"/>
                    <a:pt x="931" y="3401"/>
                  </a:cubicBezTo>
                  <a:cubicBezTo>
                    <a:pt x="931" y="3473"/>
                    <a:pt x="931" y="3545"/>
                    <a:pt x="931" y="3616"/>
                  </a:cubicBezTo>
                  <a:cubicBezTo>
                    <a:pt x="931" y="3688"/>
                    <a:pt x="931" y="3795"/>
                    <a:pt x="931" y="3867"/>
                  </a:cubicBezTo>
                  <a:lnTo>
                    <a:pt x="931" y="3974"/>
                  </a:lnTo>
                  <a:lnTo>
                    <a:pt x="931" y="4117"/>
                  </a:lnTo>
                  <a:lnTo>
                    <a:pt x="931" y="4189"/>
                  </a:lnTo>
                  <a:lnTo>
                    <a:pt x="931" y="4332"/>
                  </a:lnTo>
                  <a:cubicBezTo>
                    <a:pt x="931" y="4404"/>
                    <a:pt x="931" y="4511"/>
                    <a:pt x="895" y="4583"/>
                  </a:cubicBezTo>
                  <a:cubicBezTo>
                    <a:pt x="895" y="4618"/>
                    <a:pt x="895" y="4618"/>
                    <a:pt x="895" y="4618"/>
                  </a:cubicBezTo>
                  <a:cubicBezTo>
                    <a:pt x="895" y="4690"/>
                    <a:pt x="931" y="4762"/>
                    <a:pt x="967" y="4797"/>
                  </a:cubicBezTo>
                  <a:cubicBezTo>
                    <a:pt x="1002" y="4905"/>
                    <a:pt x="1074" y="4940"/>
                    <a:pt x="1181" y="4976"/>
                  </a:cubicBezTo>
                  <a:lnTo>
                    <a:pt x="1253" y="4976"/>
                  </a:lnTo>
                  <a:cubicBezTo>
                    <a:pt x="1396" y="4976"/>
                    <a:pt x="1539" y="4905"/>
                    <a:pt x="1611" y="4797"/>
                  </a:cubicBezTo>
                  <a:cubicBezTo>
                    <a:pt x="1682" y="4511"/>
                    <a:pt x="1718" y="4225"/>
                    <a:pt x="1754" y="3938"/>
                  </a:cubicBezTo>
                  <a:lnTo>
                    <a:pt x="1754" y="3902"/>
                  </a:lnTo>
                  <a:lnTo>
                    <a:pt x="1754" y="3723"/>
                  </a:lnTo>
                  <a:cubicBezTo>
                    <a:pt x="1754" y="3652"/>
                    <a:pt x="1754" y="3545"/>
                    <a:pt x="1754" y="3473"/>
                  </a:cubicBezTo>
                  <a:cubicBezTo>
                    <a:pt x="1718" y="3401"/>
                    <a:pt x="1718" y="3294"/>
                    <a:pt x="1682" y="3222"/>
                  </a:cubicBezTo>
                  <a:cubicBezTo>
                    <a:pt x="1682" y="3115"/>
                    <a:pt x="1647" y="3043"/>
                    <a:pt x="1611" y="2972"/>
                  </a:cubicBezTo>
                  <a:cubicBezTo>
                    <a:pt x="1575" y="2900"/>
                    <a:pt x="1539" y="2864"/>
                    <a:pt x="1503" y="2829"/>
                  </a:cubicBezTo>
                  <a:cubicBezTo>
                    <a:pt x="1432" y="2793"/>
                    <a:pt x="1360" y="2721"/>
                    <a:pt x="1289" y="2685"/>
                  </a:cubicBezTo>
                  <a:cubicBezTo>
                    <a:pt x="1253" y="2650"/>
                    <a:pt x="1181" y="2650"/>
                    <a:pt x="1146" y="2614"/>
                  </a:cubicBezTo>
                  <a:lnTo>
                    <a:pt x="1146" y="2578"/>
                  </a:lnTo>
                  <a:lnTo>
                    <a:pt x="1253" y="2399"/>
                  </a:lnTo>
                  <a:lnTo>
                    <a:pt x="1253" y="2363"/>
                  </a:lnTo>
                  <a:lnTo>
                    <a:pt x="1396" y="2077"/>
                  </a:lnTo>
                  <a:cubicBezTo>
                    <a:pt x="1432" y="1970"/>
                    <a:pt x="1468" y="1862"/>
                    <a:pt x="1503" y="1791"/>
                  </a:cubicBezTo>
                  <a:cubicBezTo>
                    <a:pt x="1575" y="1576"/>
                    <a:pt x="1611" y="1397"/>
                    <a:pt x="1611" y="1182"/>
                  </a:cubicBezTo>
                  <a:cubicBezTo>
                    <a:pt x="1611" y="967"/>
                    <a:pt x="1575" y="717"/>
                    <a:pt x="1468" y="502"/>
                  </a:cubicBezTo>
                  <a:cubicBezTo>
                    <a:pt x="1432" y="430"/>
                    <a:pt x="1360" y="323"/>
                    <a:pt x="1289" y="251"/>
                  </a:cubicBezTo>
                  <a:cubicBezTo>
                    <a:pt x="1217" y="180"/>
                    <a:pt x="1110" y="108"/>
                    <a:pt x="1002" y="72"/>
                  </a:cubicBezTo>
                  <a:cubicBezTo>
                    <a:pt x="895" y="37"/>
                    <a:pt x="788" y="1"/>
                    <a:pt x="6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2"/>
            <p:cNvSpPr/>
            <p:nvPr/>
          </p:nvSpPr>
          <p:spPr>
            <a:xfrm>
              <a:off x="774150" y="2393500"/>
              <a:ext cx="72500" cy="247000"/>
            </a:xfrm>
            <a:custGeom>
              <a:rect b="b" l="l" r="r" t="t"/>
              <a:pathLst>
                <a:path extrusionOk="0" h="9880" w="2900">
                  <a:moveTo>
                    <a:pt x="1396" y="0"/>
                  </a:moveTo>
                  <a:cubicBezTo>
                    <a:pt x="1253" y="0"/>
                    <a:pt x="1146" y="0"/>
                    <a:pt x="1038" y="36"/>
                  </a:cubicBezTo>
                  <a:lnTo>
                    <a:pt x="573" y="108"/>
                  </a:lnTo>
                  <a:cubicBezTo>
                    <a:pt x="501" y="108"/>
                    <a:pt x="465" y="108"/>
                    <a:pt x="465" y="144"/>
                  </a:cubicBezTo>
                  <a:cubicBezTo>
                    <a:pt x="430" y="215"/>
                    <a:pt x="430" y="251"/>
                    <a:pt x="430" y="323"/>
                  </a:cubicBezTo>
                  <a:cubicBezTo>
                    <a:pt x="430" y="358"/>
                    <a:pt x="465" y="394"/>
                    <a:pt x="501" y="430"/>
                  </a:cubicBezTo>
                  <a:lnTo>
                    <a:pt x="859" y="430"/>
                  </a:lnTo>
                  <a:cubicBezTo>
                    <a:pt x="967" y="430"/>
                    <a:pt x="1074" y="394"/>
                    <a:pt x="1181" y="394"/>
                  </a:cubicBezTo>
                  <a:lnTo>
                    <a:pt x="1539" y="394"/>
                  </a:lnTo>
                  <a:cubicBezTo>
                    <a:pt x="1647" y="394"/>
                    <a:pt x="1718" y="394"/>
                    <a:pt x="1826" y="466"/>
                  </a:cubicBezTo>
                  <a:cubicBezTo>
                    <a:pt x="1897" y="502"/>
                    <a:pt x="1969" y="537"/>
                    <a:pt x="2040" y="573"/>
                  </a:cubicBezTo>
                  <a:cubicBezTo>
                    <a:pt x="2112" y="645"/>
                    <a:pt x="2184" y="716"/>
                    <a:pt x="2255" y="788"/>
                  </a:cubicBezTo>
                  <a:cubicBezTo>
                    <a:pt x="2291" y="860"/>
                    <a:pt x="2363" y="967"/>
                    <a:pt x="2398" y="1074"/>
                  </a:cubicBezTo>
                  <a:cubicBezTo>
                    <a:pt x="2434" y="1110"/>
                    <a:pt x="2434" y="1182"/>
                    <a:pt x="2470" y="1253"/>
                  </a:cubicBezTo>
                  <a:cubicBezTo>
                    <a:pt x="2470" y="1361"/>
                    <a:pt x="2470" y="1432"/>
                    <a:pt x="2470" y="1504"/>
                  </a:cubicBezTo>
                  <a:cubicBezTo>
                    <a:pt x="2434" y="1611"/>
                    <a:pt x="2434" y="1683"/>
                    <a:pt x="2398" y="1754"/>
                  </a:cubicBezTo>
                  <a:cubicBezTo>
                    <a:pt x="2327" y="1933"/>
                    <a:pt x="2219" y="2077"/>
                    <a:pt x="2112" y="2220"/>
                  </a:cubicBezTo>
                  <a:cubicBezTo>
                    <a:pt x="2005" y="2399"/>
                    <a:pt x="1861" y="2578"/>
                    <a:pt x="1754" y="2721"/>
                  </a:cubicBezTo>
                  <a:lnTo>
                    <a:pt x="1611" y="2900"/>
                  </a:lnTo>
                  <a:lnTo>
                    <a:pt x="1289" y="3329"/>
                  </a:lnTo>
                  <a:lnTo>
                    <a:pt x="1217" y="3401"/>
                  </a:lnTo>
                  <a:cubicBezTo>
                    <a:pt x="1181" y="3473"/>
                    <a:pt x="1110" y="3508"/>
                    <a:pt x="1074" y="3580"/>
                  </a:cubicBezTo>
                  <a:cubicBezTo>
                    <a:pt x="1038" y="3616"/>
                    <a:pt x="1038" y="3687"/>
                    <a:pt x="1038" y="3723"/>
                  </a:cubicBezTo>
                  <a:cubicBezTo>
                    <a:pt x="1038" y="3795"/>
                    <a:pt x="1038" y="3830"/>
                    <a:pt x="1074" y="3902"/>
                  </a:cubicBezTo>
                  <a:cubicBezTo>
                    <a:pt x="1110" y="3938"/>
                    <a:pt x="1146" y="3974"/>
                    <a:pt x="1217" y="4009"/>
                  </a:cubicBezTo>
                  <a:lnTo>
                    <a:pt x="1325" y="4081"/>
                  </a:lnTo>
                  <a:lnTo>
                    <a:pt x="1360" y="4081"/>
                  </a:lnTo>
                  <a:cubicBezTo>
                    <a:pt x="1503" y="4117"/>
                    <a:pt x="1647" y="4224"/>
                    <a:pt x="1790" y="4296"/>
                  </a:cubicBezTo>
                  <a:cubicBezTo>
                    <a:pt x="1826" y="4332"/>
                    <a:pt x="1861" y="4367"/>
                    <a:pt x="1897" y="4403"/>
                  </a:cubicBezTo>
                  <a:cubicBezTo>
                    <a:pt x="1969" y="4475"/>
                    <a:pt x="2005" y="4582"/>
                    <a:pt x="2040" y="4690"/>
                  </a:cubicBezTo>
                  <a:cubicBezTo>
                    <a:pt x="2076" y="4761"/>
                    <a:pt x="2112" y="4833"/>
                    <a:pt x="2112" y="4904"/>
                  </a:cubicBezTo>
                  <a:cubicBezTo>
                    <a:pt x="2148" y="5012"/>
                    <a:pt x="2148" y="5083"/>
                    <a:pt x="2112" y="5155"/>
                  </a:cubicBezTo>
                  <a:cubicBezTo>
                    <a:pt x="2112" y="5262"/>
                    <a:pt x="2076" y="5370"/>
                    <a:pt x="2040" y="5441"/>
                  </a:cubicBezTo>
                  <a:cubicBezTo>
                    <a:pt x="1969" y="5620"/>
                    <a:pt x="1897" y="5763"/>
                    <a:pt x="1790" y="5942"/>
                  </a:cubicBezTo>
                  <a:lnTo>
                    <a:pt x="1718" y="6086"/>
                  </a:lnTo>
                  <a:lnTo>
                    <a:pt x="1503" y="6408"/>
                  </a:lnTo>
                  <a:cubicBezTo>
                    <a:pt x="1432" y="6515"/>
                    <a:pt x="1396" y="6622"/>
                    <a:pt x="1360" y="6766"/>
                  </a:cubicBezTo>
                  <a:cubicBezTo>
                    <a:pt x="1360" y="6837"/>
                    <a:pt x="1360" y="6909"/>
                    <a:pt x="1360" y="6980"/>
                  </a:cubicBezTo>
                  <a:cubicBezTo>
                    <a:pt x="1360" y="7016"/>
                    <a:pt x="1360" y="7052"/>
                    <a:pt x="1396" y="7088"/>
                  </a:cubicBezTo>
                  <a:cubicBezTo>
                    <a:pt x="1432" y="7124"/>
                    <a:pt x="1468" y="7195"/>
                    <a:pt x="1468" y="7231"/>
                  </a:cubicBezTo>
                  <a:lnTo>
                    <a:pt x="1575" y="7446"/>
                  </a:lnTo>
                  <a:lnTo>
                    <a:pt x="1682" y="7625"/>
                  </a:lnTo>
                  <a:cubicBezTo>
                    <a:pt x="1718" y="7732"/>
                    <a:pt x="1754" y="7804"/>
                    <a:pt x="1754" y="7911"/>
                  </a:cubicBezTo>
                  <a:lnTo>
                    <a:pt x="1754" y="8018"/>
                  </a:lnTo>
                  <a:cubicBezTo>
                    <a:pt x="1754" y="8054"/>
                    <a:pt x="1754" y="8090"/>
                    <a:pt x="1718" y="8162"/>
                  </a:cubicBezTo>
                  <a:cubicBezTo>
                    <a:pt x="1682" y="8233"/>
                    <a:pt x="1647" y="8305"/>
                    <a:pt x="1575" y="8412"/>
                  </a:cubicBezTo>
                  <a:cubicBezTo>
                    <a:pt x="1468" y="8520"/>
                    <a:pt x="1360" y="8627"/>
                    <a:pt x="1253" y="8734"/>
                  </a:cubicBezTo>
                  <a:cubicBezTo>
                    <a:pt x="1110" y="8842"/>
                    <a:pt x="931" y="8913"/>
                    <a:pt x="752" y="9021"/>
                  </a:cubicBezTo>
                  <a:lnTo>
                    <a:pt x="716" y="9021"/>
                  </a:lnTo>
                  <a:lnTo>
                    <a:pt x="537" y="8949"/>
                  </a:lnTo>
                  <a:lnTo>
                    <a:pt x="322" y="8949"/>
                  </a:lnTo>
                  <a:cubicBezTo>
                    <a:pt x="215" y="8985"/>
                    <a:pt x="143" y="9057"/>
                    <a:pt x="107" y="9128"/>
                  </a:cubicBezTo>
                  <a:cubicBezTo>
                    <a:pt x="0" y="9307"/>
                    <a:pt x="72" y="9558"/>
                    <a:pt x="251" y="9665"/>
                  </a:cubicBezTo>
                  <a:cubicBezTo>
                    <a:pt x="358" y="9737"/>
                    <a:pt x="465" y="9772"/>
                    <a:pt x="573" y="9844"/>
                  </a:cubicBezTo>
                  <a:cubicBezTo>
                    <a:pt x="644" y="9844"/>
                    <a:pt x="680" y="9844"/>
                    <a:pt x="752" y="9880"/>
                  </a:cubicBezTo>
                  <a:lnTo>
                    <a:pt x="931" y="9880"/>
                  </a:lnTo>
                  <a:cubicBezTo>
                    <a:pt x="1002" y="9844"/>
                    <a:pt x="1038" y="9844"/>
                    <a:pt x="1110" y="9808"/>
                  </a:cubicBezTo>
                  <a:lnTo>
                    <a:pt x="1146" y="9808"/>
                  </a:lnTo>
                  <a:cubicBezTo>
                    <a:pt x="1181" y="9772"/>
                    <a:pt x="1217" y="9772"/>
                    <a:pt x="1289" y="9737"/>
                  </a:cubicBezTo>
                  <a:cubicBezTo>
                    <a:pt x="1360" y="9701"/>
                    <a:pt x="1396" y="9665"/>
                    <a:pt x="1468" y="9593"/>
                  </a:cubicBezTo>
                  <a:cubicBezTo>
                    <a:pt x="1575" y="9522"/>
                    <a:pt x="1682" y="9450"/>
                    <a:pt x="1790" y="9379"/>
                  </a:cubicBezTo>
                  <a:cubicBezTo>
                    <a:pt x="1933" y="9200"/>
                    <a:pt x="2112" y="9021"/>
                    <a:pt x="2219" y="8842"/>
                  </a:cubicBezTo>
                  <a:cubicBezTo>
                    <a:pt x="2327" y="8627"/>
                    <a:pt x="2398" y="8448"/>
                    <a:pt x="2434" y="8197"/>
                  </a:cubicBezTo>
                  <a:cubicBezTo>
                    <a:pt x="2470" y="8090"/>
                    <a:pt x="2470" y="7983"/>
                    <a:pt x="2434" y="7911"/>
                  </a:cubicBezTo>
                  <a:cubicBezTo>
                    <a:pt x="2434" y="7804"/>
                    <a:pt x="2398" y="7696"/>
                    <a:pt x="2363" y="7625"/>
                  </a:cubicBezTo>
                  <a:lnTo>
                    <a:pt x="2363" y="7589"/>
                  </a:lnTo>
                  <a:cubicBezTo>
                    <a:pt x="2291" y="7482"/>
                    <a:pt x="2219" y="7374"/>
                    <a:pt x="2184" y="7267"/>
                  </a:cubicBezTo>
                  <a:lnTo>
                    <a:pt x="2148" y="7231"/>
                  </a:lnTo>
                  <a:cubicBezTo>
                    <a:pt x="2076" y="7124"/>
                    <a:pt x="2040" y="7052"/>
                    <a:pt x="2005" y="6980"/>
                  </a:cubicBezTo>
                  <a:cubicBezTo>
                    <a:pt x="1969" y="6945"/>
                    <a:pt x="1969" y="6909"/>
                    <a:pt x="1969" y="6873"/>
                  </a:cubicBezTo>
                  <a:lnTo>
                    <a:pt x="1969" y="6837"/>
                  </a:lnTo>
                  <a:cubicBezTo>
                    <a:pt x="2005" y="6766"/>
                    <a:pt x="2005" y="6730"/>
                    <a:pt x="2076" y="6658"/>
                  </a:cubicBezTo>
                  <a:lnTo>
                    <a:pt x="2112" y="6587"/>
                  </a:lnTo>
                  <a:lnTo>
                    <a:pt x="2219" y="6444"/>
                  </a:lnTo>
                  <a:lnTo>
                    <a:pt x="2219" y="6408"/>
                  </a:lnTo>
                  <a:lnTo>
                    <a:pt x="2255" y="6336"/>
                  </a:lnTo>
                  <a:cubicBezTo>
                    <a:pt x="2470" y="6086"/>
                    <a:pt x="2613" y="5763"/>
                    <a:pt x="2721" y="5441"/>
                  </a:cubicBezTo>
                  <a:cubicBezTo>
                    <a:pt x="2721" y="5370"/>
                    <a:pt x="2756" y="5262"/>
                    <a:pt x="2756" y="5155"/>
                  </a:cubicBezTo>
                  <a:cubicBezTo>
                    <a:pt x="2756" y="5048"/>
                    <a:pt x="2756" y="4940"/>
                    <a:pt x="2721" y="4833"/>
                  </a:cubicBezTo>
                  <a:cubicBezTo>
                    <a:pt x="2685" y="4690"/>
                    <a:pt x="2613" y="4582"/>
                    <a:pt x="2542" y="4475"/>
                  </a:cubicBezTo>
                  <a:cubicBezTo>
                    <a:pt x="2506" y="4367"/>
                    <a:pt x="2434" y="4296"/>
                    <a:pt x="2363" y="4188"/>
                  </a:cubicBezTo>
                  <a:cubicBezTo>
                    <a:pt x="2327" y="4117"/>
                    <a:pt x="2255" y="4045"/>
                    <a:pt x="2184" y="3974"/>
                  </a:cubicBezTo>
                  <a:cubicBezTo>
                    <a:pt x="2112" y="3902"/>
                    <a:pt x="2040" y="3866"/>
                    <a:pt x="1933" y="3830"/>
                  </a:cubicBezTo>
                  <a:cubicBezTo>
                    <a:pt x="1826" y="3759"/>
                    <a:pt x="1718" y="3687"/>
                    <a:pt x="1611" y="3652"/>
                  </a:cubicBezTo>
                  <a:lnTo>
                    <a:pt x="1647" y="3616"/>
                  </a:lnTo>
                  <a:lnTo>
                    <a:pt x="1897" y="3294"/>
                  </a:lnTo>
                  <a:cubicBezTo>
                    <a:pt x="2040" y="3115"/>
                    <a:pt x="2184" y="2936"/>
                    <a:pt x="2291" y="2757"/>
                  </a:cubicBezTo>
                  <a:lnTo>
                    <a:pt x="2542" y="2399"/>
                  </a:lnTo>
                  <a:lnTo>
                    <a:pt x="2577" y="2363"/>
                  </a:lnTo>
                  <a:cubicBezTo>
                    <a:pt x="2685" y="2220"/>
                    <a:pt x="2756" y="2041"/>
                    <a:pt x="2828" y="1898"/>
                  </a:cubicBezTo>
                  <a:cubicBezTo>
                    <a:pt x="2864" y="1754"/>
                    <a:pt x="2899" y="1647"/>
                    <a:pt x="2899" y="1504"/>
                  </a:cubicBezTo>
                  <a:cubicBezTo>
                    <a:pt x="2899" y="1325"/>
                    <a:pt x="2899" y="1146"/>
                    <a:pt x="2828" y="1003"/>
                  </a:cubicBezTo>
                  <a:cubicBezTo>
                    <a:pt x="2792" y="860"/>
                    <a:pt x="2685" y="716"/>
                    <a:pt x="2613" y="609"/>
                  </a:cubicBezTo>
                  <a:cubicBezTo>
                    <a:pt x="2506" y="466"/>
                    <a:pt x="2398" y="358"/>
                    <a:pt x="2291" y="287"/>
                  </a:cubicBezTo>
                  <a:cubicBezTo>
                    <a:pt x="2184" y="215"/>
                    <a:pt x="2076" y="144"/>
                    <a:pt x="1933" y="72"/>
                  </a:cubicBezTo>
                  <a:cubicBezTo>
                    <a:pt x="1790" y="36"/>
                    <a:pt x="1647" y="0"/>
                    <a:pt x="15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2"/>
            <p:cNvSpPr/>
            <p:nvPr/>
          </p:nvSpPr>
          <p:spPr>
            <a:xfrm>
              <a:off x="869900" y="2424825"/>
              <a:ext cx="28650" cy="49225"/>
            </a:xfrm>
            <a:custGeom>
              <a:rect b="b" l="l" r="r" t="t"/>
              <a:pathLst>
                <a:path extrusionOk="0" h="1969" w="1146">
                  <a:moveTo>
                    <a:pt x="322" y="0"/>
                  </a:moveTo>
                  <a:lnTo>
                    <a:pt x="143" y="36"/>
                  </a:lnTo>
                  <a:cubicBezTo>
                    <a:pt x="72" y="36"/>
                    <a:pt x="36" y="72"/>
                    <a:pt x="36" y="143"/>
                  </a:cubicBezTo>
                  <a:cubicBezTo>
                    <a:pt x="0" y="179"/>
                    <a:pt x="0" y="215"/>
                    <a:pt x="36" y="287"/>
                  </a:cubicBezTo>
                  <a:cubicBezTo>
                    <a:pt x="36" y="322"/>
                    <a:pt x="72" y="358"/>
                    <a:pt x="108" y="394"/>
                  </a:cubicBezTo>
                  <a:lnTo>
                    <a:pt x="465" y="394"/>
                  </a:lnTo>
                  <a:lnTo>
                    <a:pt x="537" y="430"/>
                  </a:lnTo>
                  <a:lnTo>
                    <a:pt x="609" y="501"/>
                  </a:lnTo>
                  <a:cubicBezTo>
                    <a:pt x="609" y="537"/>
                    <a:pt x="644" y="573"/>
                    <a:pt x="644" y="609"/>
                  </a:cubicBezTo>
                  <a:cubicBezTo>
                    <a:pt x="680" y="680"/>
                    <a:pt x="716" y="752"/>
                    <a:pt x="716" y="859"/>
                  </a:cubicBezTo>
                  <a:cubicBezTo>
                    <a:pt x="716" y="895"/>
                    <a:pt x="716" y="931"/>
                    <a:pt x="716" y="967"/>
                  </a:cubicBezTo>
                  <a:cubicBezTo>
                    <a:pt x="716" y="1038"/>
                    <a:pt x="680" y="1146"/>
                    <a:pt x="644" y="1217"/>
                  </a:cubicBezTo>
                  <a:cubicBezTo>
                    <a:pt x="609" y="1360"/>
                    <a:pt x="537" y="1504"/>
                    <a:pt x="465" y="1611"/>
                  </a:cubicBezTo>
                  <a:cubicBezTo>
                    <a:pt x="394" y="1718"/>
                    <a:pt x="430" y="1862"/>
                    <a:pt x="537" y="1933"/>
                  </a:cubicBezTo>
                  <a:cubicBezTo>
                    <a:pt x="573" y="1969"/>
                    <a:pt x="609" y="1969"/>
                    <a:pt x="644" y="1969"/>
                  </a:cubicBezTo>
                  <a:cubicBezTo>
                    <a:pt x="752" y="1969"/>
                    <a:pt x="823" y="1933"/>
                    <a:pt x="859" y="1862"/>
                  </a:cubicBezTo>
                  <a:cubicBezTo>
                    <a:pt x="895" y="1754"/>
                    <a:pt x="967" y="1647"/>
                    <a:pt x="1002" y="1504"/>
                  </a:cubicBezTo>
                  <a:lnTo>
                    <a:pt x="1002" y="1468"/>
                  </a:lnTo>
                  <a:cubicBezTo>
                    <a:pt x="1038" y="1396"/>
                    <a:pt x="1074" y="1325"/>
                    <a:pt x="1074" y="1253"/>
                  </a:cubicBezTo>
                  <a:cubicBezTo>
                    <a:pt x="1110" y="1181"/>
                    <a:pt x="1110" y="1110"/>
                    <a:pt x="1110" y="1038"/>
                  </a:cubicBezTo>
                  <a:cubicBezTo>
                    <a:pt x="1146" y="967"/>
                    <a:pt x="1146" y="895"/>
                    <a:pt x="1110" y="824"/>
                  </a:cubicBezTo>
                  <a:cubicBezTo>
                    <a:pt x="1110" y="716"/>
                    <a:pt x="1074" y="573"/>
                    <a:pt x="1038" y="466"/>
                  </a:cubicBezTo>
                  <a:cubicBezTo>
                    <a:pt x="967" y="358"/>
                    <a:pt x="895" y="251"/>
                    <a:pt x="823" y="179"/>
                  </a:cubicBezTo>
                  <a:cubicBezTo>
                    <a:pt x="716" y="72"/>
                    <a:pt x="609" y="36"/>
                    <a:pt x="5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2"/>
            <p:cNvSpPr/>
            <p:nvPr/>
          </p:nvSpPr>
          <p:spPr>
            <a:xfrm>
              <a:off x="814400" y="2142050"/>
              <a:ext cx="97575" cy="182575"/>
            </a:xfrm>
            <a:custGeom>
              <a:rect b="b" l="l" r="r" t="t"/>
              <a:pathLst>
                <a:path extrusionOk="0" h="7303" w="3903">
                  <a:moveTo>
                    <a:pt x="3616" y="0"/>
                  </a:moveTo>
                  <a:cubicBezTo>
                    <a:pt x="3473" y="36"/>
                    <a:pt x="3330" y="72"/>
                    <a:pt x="3187" y="143"/>
                  </a:cubicBezTo>
                  <a:cubicBezTo>
                    <a:pt x="3008" y="179"/>
                    <a:pt x="2864" y="287"/>
                    <a:pt x="2721" y="394"/>
                  </a:cubicBezTo>
                  <a:cubicBezTo>
                    <a:pt x="2614" y="465"/>
                    <a:pt x="2471" y="573"/>
                    <a:pt x="2363" y="716"/>
                  </a:cubicBezTo>
                  <a:cubicBezTo>
                    <a:pt x="2328" y="788"/>
                    <a:pt x="2292" y="859"/>
                    <a:pt x="2256" y="931"/>
                  </a:cubicBezTo>
                  <a:cubicBezTo>
                    <a:pt x="2184" y="1002"/>
                    <a:pt x="2149" y="1074"/>
                    <a:pt x="2113" y="1181"/>
                  </a:cubicBezTo>
                  <a:cubicBezTo>
                    <a:pt x="2077" y="1325"/>
                    <a:pt x="2041" y="1468"/>
                    <a:pt x="2041" y="1647"/>
                  </a:cubicBezTo>
                  <a:cubicBezTo>
                    <a:pt x="2077" y="1826"/>
                    <a:pt x="2077" y="2005"/>
                    <a:pt x="2113" y="2184"/>
                  </a:cubicBezTo>
                  <a:cubicBezTo>
                    <a:pt x="2149" y="2291"/>
                    <a:pt x="2149" y="2398"/>
                    <a:pt x="2184" y="2506"/>
                  </a:cubicBezTo>
                  <a:lnTo>
                    <a:pt x="2184" y="2577"/>
                  </a:lnTo>
                  <a:cubicBezTo>
                    <a:pt x="2184" y="2613"/>
                    <a:pt x="2220" y="2685"/>
                    <a:pt x="2220" y="2721"/>
                  </a:cubicBezTo>
                  <a:lnTo>
                    <a:pt x="2113" y="2792"/>
                  </a:lnTo>
                  <a:cubicBezTo>
                    <a:pt x="1862" y="2864"/>
                    <a:pt x="1647" y="2971"/>
                    <a:pt x="1433" y="3078"/>
                  </a:cubicBezTo>
                  <a:cubicBezTo>
                    <a:pt x="1182" y="3186"/>
                    <a:pt x="967" y="3365"/>
                    <a:pt x="788" y="3580"/>
                  </a:cubicBezTo>
                  <a:cubicBezTo>
                    <a:pt x="609" y="3759"/>
                    <a:pt x="466" y="4009"/>
                    <a:pt x="359" y="4260"/>
                  </a:cubicBezTo>
                  <a:cubicBezTo>
                    <a:pt x="216" y="4510"/>
                    <a:pt x="144" y="4761"/>
                    <a:pt x="108" y="5011"/>
                  </a:cubicBezTo>
                  <a:cubicBezTo>
                    <a:pt x="37" y="5298"/>
                    <a:pt x="1" y="5548"/>
                    <a:pt x="37" y="5835"/>
                  </a:cubicBezTo>
                  <a:cubicBezTo>
                    <a:pt x="37" y="5942"/>
                    <a:pt x="72" y="6085"/>
                    <a:pt x="108" y="6228"/>
                  </a:cubicBezTo>
                  <a:cubicBezTo>
                    <a:pt x="108" y="6372"/>
                    <a:pt x="180" y="6515"/>
                    <a:pt x="251" y="6622"/>
                  </a:cubicBezTo>
                  <a:cubicBezTo>
                    <a:pt x="359" y="6837"/>
                    <a:pt x="538" y="7016"/>
                    <a:pt x="753" y="7123"/>
                  </a:cubicBezTo>
                  <a:cubicBezTo>
                    <a:pt x="860" y="7195"/>
                    <a:pt x="1003" y="7266"/>
                    <a:pt x="1111" y="7302"/>
                  </a:cubicBezTo>
                  <a:lnTo>
                    <a:pt x="1254" y="7302"/>
                  </a:lnTo>
                  <a:cubicBezTo>
                    <a:pt x="1325" y="7302"/>
                    <a:pt x="1397" y="7231"/>
                    <a:pt x="1433" y="7159"/>
                  </a:cubicBezTo>
                  <a:cubicBezTo>
                    <a:pt x="1468" y="7087"/>
                    <a:pt x="1504" y="7016"/>
                    <a:pt x="1468" y="6944"/>
                  </a:cubicBezTo>
                  <a:cubicBezTo>
                    <a:pt x="1433" y="6873"/>
                    <a:pt x="1397" y="6801"/>
                    <a:pt x="1325" y="6765"/>
                  </a:cubicBezTo>
                  <a:cubicBezTo>
                    <a:pt x="1218" y="6694"/>
                    <a:pt x="1075" y="6622"/>
                    <a:pt x="967" y="6551"/>
                  </a:cubicBezTo>
                  <a:cubicBezTo>
                    <a:pt x="896" y="6515"/>
                    <a:pt x="860" y="6443"/>
                    <a:pt x="824" y="6407"/>
                  </a:cubicBezTo>
                  <a:cubicBezTo>
                    <a:pt x="788" y="6372"/>
                    <a:pt x="753" y="6300"/>
                    <a:pt x="717" y="6228"/>
                  </a:cubicBezTo>
                  <a:cubicBezTo>
                    <a:pt x="681" y="6121"/>
                    <a:pt x="645" y="5978"/>
                    <a:pt x="609" y="5835"/>
                  </a:cubicBezTo>
                  <a:cubicBezTo>
                    <a:pt x="609" y="5620"/>
                    <a:pt x="609" y="5441"/>
                    <a:pt x="681" y="5226"/>
                  </a:cubicBezTo>
                  <a:cubicBezTo>
                    <a:pt x="717" y="4976"/>
                    <a:pt x="753" y="4725"/>
                    <a:pt x="860" y="4510"/>
                  </a:cubicBezTo>
                  <a:cubicBezTo>
                    <a:pt x="932" y="4331"/>
                    <a:pt x="1039" y="4188"/>
                    <a:pt x="1146" y="4045"/>
                  </a:cubicBezTo>
                  <a:cubicBezTo>
                    <a:pt x="1218" y="3938"/>
                    <a:pt x="1325" y="3830"/>
                    <a:pt x="1433" y="3759"/>
                  </a:cubicBezTo>
                  <a:cubicBezTo>
                    <a:pt x="1647" y="3580"/>
                    <a:pt x="1898" y="3436"/>
                    <a:pt x="2184" y="3329"/>
                  </a:cubicBezTo>
                  <a:lnTo>
                    <a:pt x="2399" y="3222"/>
                  </a:lnTo>
                  <a:cubicBezTo>
                    <a:pt x="2506" y="3186"/>
                    <a:pt x="2578" y="3150"/>
                    <a:pt x="2650" y="3078"/>
                  </a:cubicBezTo>
                  <a:cubicBezTo>
                    <a:pt x="2721" y="3043"/>
                    <a:pt x="2757" y="2935"/>
                    <a:pt x="2793" y="2864"/>
                  </a:cubicBezTo>
                  <a:cubicBezTo>
                    <a:pt x="2793" y="2756"/>
                    <a:pt x="2793" y="2649"/>
                    <a:pt x="2757" y="2577"/>
                  </a:cubicBezTo>
                  <a:cubicBezTo>
                    <a:pt x="2757" y="2506"/>
                    <a:pt x="2721" y="2470"/>
                    <a:pt x="2685" y="2398"/>
                  </a:cubicBezTo>
                  <a:cubicBezTo>
                    <a:pt x="2685" y="2363"/>
                    <a:pt x="2685" y="2327"/>
                    <a:pt x="2650" y="2291"/>
                  </a:cubicBezTo>
                  <a:cubicBezTo>
                    <a:pt x="2614" y="2148"/>
                    <a:pt x="2578" y="1969"/>
                    <a:pt x="2542" y="1790"/>
                  </a:cubicBezTo>
                  <a:cubicBezTo>
                    <a:pt x="2542" y="1683"/>
                    <a:pt x="2542" y="1539"/>
                    <a:pt x="2542" y="1432"/>
                  </a:cubicBezTo>
                  <a:cubicBezTo>
                    <a:pt x="2578" y="1360"/>
                    <a:pt x="2578" y="1289"/>
                    <a:pt x="2614" y="1217"/>
                  </a:cubicBezTo>
                  <a:cubicBezTo>
                    <a:pt x="2650" y="1146"/>
                    <a:pt x="2685" y="1074"/>
                    <a:pt x="2757" y="1002"/>
                  </a:cubicBezTo>
                  <a:cubicBezTo>
                    <a:pt x="2829" y="895"/>
                    <a:pt x="2900" y="823"/>
                    <a:pt x="3008" y="752"/>
                  </a:cubicBezTo>
                  <a:cubicBezTo>
                    <a:pt x="3115" y="644"/>
                    <a:pt x="3222" y="609"/>
                    <a:pt x="3330" y="537"/>
                  </a:cubicBezTo>
                  <a:cubicBezTo>
                    <a:pt x="3473" y="501"/>
                    <a:pt x="3616" y="465"/>
                    <a:pt x="3759" y="430"/>
                  </a:cubicBezTo>
                  <a:cubicBezTo>
                    <a:pt x="3795" y="394"/>
                    <a:pt x="3831" y="358"/>
                    <a:pt x="3867" y="322"/>
                  </a:cubicBezTo>
                  <a:cubicBezTo>
                    <a:pt x="3902" y="287"/>
                    <a:pt x="3902" y="215"/>
                    <a:pt x="3902" y="143"/>
                  </a:cubicBezTo>
                  <a:cubicBezTo>
                    <a:pt x="3867" y="72"/>
                    <a:pt x="3759" y="0"/>
                    <a:pt x="36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2"/>
            <p:cNvSpPr/>
            <p:nvPr/>
          </p:nvSpPr>
          <p:spPr>
            <a:xfrm>
              <a:off x="877950" y="2210050"/>
              <a:ext cx="34025" cy="59975"/>
            </a:xfrm>
            <a:custGeom>
              <a:rect b="b" l="l" r="r" t="t"/>
              <a:pathLst>
                <a:path extrusionOk="0" h="2399" w="1361">
                  <a:moveTo>
                    <a:pt x="1074" y="1"/>
                  </a:moveTo>
                  <a:cubicBezTo>
                    <a:pt x="1038" y="1"/>
                    <a:pt x="1003" y="36"/>
                    <a:pt x="1003" y="36"/>
                  </a:cubicBezTo>
                  <a:cubicBezTo>
                    <a:pt x="859" y="108"/>
                    <a:pt x="752" y="180"/>
                    <a:pt x="645" y="251"/>
                  </a:cubicBezTo>
                  <a:cubicBezTo>
                    <a:pt x="573" y="323"/>
                    <a:pt x="537" y="358"/>
                    <a:pt x="501" y="430"/>
                  </a:cubicBezTo>
                  <a:cubicBezTo>
                    <a:pt x="430" y="502"/>
                    <a:pt x="394" y="573"/>
                    <a:pt x="358" y="645"/>
                  </a:cubicBezTo>
                  <a:cubicBezTo>
                    <a:pt x="251" y="788"/>
                    <a:pt x="179" y="931"/>
                    <a:pt x="143" y="1074"/>
                  </a:cubicBezTo>
                  <a:cubicBezTo>
                    <a:pt x="72" y="1253"/>
                    <a:pt x="36" y="1397"/>
                    <a:pt x="36" y="1576"/>
                  </a:cubicBezTo>
                  <a:cubicBezTo>
                    <a:pt x="0" y="1719"/>
                    <a:pt x="36" y="1898"/>
                    <a:pt x="108" y="2041"/>
                  </a:cubicBezTo>
                  <a:cubicBezTo>
                    <a:pt x="143" y="2077"/>
                    <a:pt x="179" y="2077"/>
                    <a:pt x="215" y="2112"/>
                  </a:cubicBezTo>
                  <a:cubicBezTo>
                    <a:pt x="215" y="2148"/>
                    <a:pt x="251" y="2184"/>
                    <a:pt x="287" y="2184"/>
                  </a:cubicBezTo>
                  <a:cubicBezTo>
                    <a:pt x="287" y="2220"/>
                    <a:pt x="322" y="2256"/>
                    <a:pt x="358" y="2256"/>
                  </a:cubicBezTo>
                  <a:lnTo>
                    <a:pt x="466" y="2327"/>
                  </a:lnTo>
                  <a:lnTo>
                    <a:pt x="501" y="2327"/>
                  </a:lnTo>
                  <a:cubicBezTo>
                    <a:pt x="573" y="2327"/>
                    <a:pt x="680" y="2363"/>
                    <a:pt x="752" y="2363"/>
                  </a:cubicBezTo>
                  <a:lnTo>
                    <a:pt x="824" y="2363"/>
                  </a:lnTo>
                  <a:cubicBezTo>
                    <a:pt x="895" y="2399"/>
                    <a:pt x="967" y="2399"/>
                    <a:pt x="1038" y="2399"/>
                  </a:cubicBezTo>
                  <a:cubicBezTo>
                    <a:pt x="1253" y="2399"/>
                    <a:pt x="1360" y="2148"/>
                    <a:pt x="1217" y="2041"/>
                  </a:cubicBezTo>
                  <a:cubicBezTo>
                    <a:pt x="1191" y="1988"/>
                    <a:pt x="1146" y="1955"/>
                    <a:pt x="1095" y="1955"/>
                  </a:cubicBezTo>
                  <a:cubicBezTo>
                    <a:pt x="1077" y="1955"/>
                    <a:pt x="1058" y="1960"/>
                    <a:pt x="1038" y="1969"/>
                  </a:cubicBezTo>
                  <a:lnTo>
                    <a:pt x="1003" y="1969"/>
                  </a:lnTo>
                  <a:cubicBezTo>
                    <a:pt x="859" y="1933"/>
                    <a:pt x="716" y="1898"/>
                    <a:pt x="609" y="1862"/>
                  </a:cubicBezTo>
                  <a:lnTo>
                    <a:pt x="537" y="1826"/>
                  </a:lnTo>
                  <a:lnTo>
                    <a:pt x="501" y="1754"/>
                  </a:lnTo>
                  <a:cubicBezTo>
                    <a:pt x="466" y="1754"/>
                    <a:pt x="466" y="1719"/>
                    <a:pt x="466" y="1719"/>
                  </a:cubicBezTo>
                  <a:cubicBezTo>
                    <a:pt x="430" y="1683"/>
                    <a:pt x="430" y="1647"/>
                    <a:pt x="430" y="1611"/>
                  </a:cubicBezTo>
                  <a:cubicBezTo>
                    <a:pt x="430" y="1540"/>
                    <a:pt x="430" y="1468"/>
                    <a:pt x="430" y="1432"/>
                  </a:cubicBezTo>
                  <a:cubicBezTo>
                    <a:pt x="466" y="1146"/>
                    <a:pt x="573" y="895"/>
                    <a:pt x="752" y="645"/>
                  </a:cubicBezTo>
                  <a:cubicBezTo>
                    <a:pt x="788" y="609"/>
                    <a:pt x="859" y="537"/>
                    <a:pt x="895" y="502"/>
                  </a:cubicBezTo>
                  <a:cubicBezTo>
                    <a:pt x="967" y="466"/>
                    <a:pt x="1074" y="394"/>
                    <a:pt x="1146" y="358"/>
                  </a:cubicBezTo>
                  <a:cubicBezTo>
                    <a:pt x="1217" y="323"/>
                    <a:pt x="1217" y="287"/>
                    <a:pt x="1253" y="251"/>
                  </a:cubicBezTo>
                  <a:cubicBezTo>
                    <a:pt x="1253" y="180"/>
                    <a:pt x="1253" y="144"/>
                    <a:pt x="1253" y="108"/>
                  </a:cubicBezTo>
                  <a:cubicBezTo>
                    <a:pt x="1217" y="72"/>
                    <a:pt x="1182" y="36"/>
                    <a:pt x="11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2"/>
            <p:cNvSpPr/>
            <p:nvPr/>
          </p:nvSpPr>
          <p:spPr>
            <a:xfrm>
              <a:off x="918225" y="2183200"/>
              <a:ext cx="15225" cy="59975"/>
            </a:xfrm>
            <a:custGeom>
              <a:rect b="b" l="l" r="r" t="t"/>
              <a:pathLst>
                <a:path extrusionOk="0" h="2399" w="609">
                  <a:moveTo>
                    <a:pt x="322" y="1"/>
                  </a:moveTo>
                  <a:cubicBezTo>
                    <a:pt x="251" y="1"/>
                    <a:pt x="215" y="37"/>
                    <a:pt x="179" y="108"/>
                  </a:cubicBezTo>
                  <a:cubicBezTo>
                    <a:pt x="107" y="215"/>
                    <a:pt x="72" y="359"/>
                    <a:pt x="36" y="466"/>
                  </a:cubicBezTo>
                  <a:cubicBezTo>
                    <a:pt x="0" y="609"/>
                    <a:pt x="0" y="788"/>
                    <a:pt x="0" y="931"/>
                  </a:cubicBezTo>
                  <a:cubicBezTo>
                    <a:pt x="36" y="1110"/>
                    <a:pt x="72" y="1289"/>
                    <a:pt x="107" y="1468"/>
                  </a:cubicBezTo>
                  <a:lnTo>
                    <a:pt x="107" y="1576"/>
                  </a:lnTo>
                  <a:cubicBezTo>
                    <a:pt x="107" y="1790"/>
                    <a:pt x="143" y="2041"/>
                    <a:pt x="179" y="2256"/>
                  </a:cubicBezTo>
                  <a:cubicBezTo>
                    <a:pt x="215" y="2292"/>
                    <a:pt x="215" y="2292"/>
                    <a:pt x="251" y="2327"/>
                  </a:cubicBezTo>
                  <a:cubicBezTo>
                    <a:pt x="286" y="2363"/>
                    <a:pt x="322" y="2399"/>
                    <a:pt x="394" y="2399"/>
                  </a:cubicBezTo>
                  <a:cubicBezTo>
                    <a:pt x="465" y="2399"/>
                    <a:pt x="501" y="2363"/>
                    <a:pt x="537" y="2327"/>
                  </a:cubicBezTo>
                  <a:cubicBezTo>
                    <a:pt x="573" y="2292"/>
                    <a:pt x="609" y="2220"/>
                    <a:pt x="609" y="2184"/>
                  </a:cubicBezTo>
                  <a:cubicBezTo>
                    <a:pt x="609" y="2005"/>
                    <a:pt x="573" y="1826"/>
                    <a:pt x="537" y="1683"/>
                  </a:cubicBezTo>
                  <a:lnTo>
                    <a:pt x="537" y="1576"/>
                  </a:lnTo>
                  <a:lnTo>
                    <a:pt x="501" y="1361"/>
                  </a:lnTo>
                  <a:cubicBezTo>
                    <a:pt x="501" y="1110"/>
                    <a:pt x="501" y="896"/>
                    <a:pt x="501" y="681"/>
                  </a:cubicBezTo>
                  <a:cubicBezTo>
                    <a:pt x="537" y="573"/>
                    <a:pt x="573" y="466"/>
                    <a:pt x="609" y="359"/>
                  </a:cubicBezTo>
                  <a:cubicBezTo>
                    <a:pt x="609" y="287"/>
                    <a:pt x="609" y="215"/>
                    <a:pt x="609" y="180"/>
                  </a:cubicBezTo>
                  <a:cubicBezTo>
                    <a:pt x="573" y="108"/>
                    <a:pt x="537" y="72"/>
                    <a:pt x="501" y="37"/>
                  </a:cubicBezTo>
                  <a:cubicBezTo>
                    <a:pt x="465" y="1"/>
                    <a:pt x="430" y="1"/>
                    <a:pt x="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2"/>
            <p:cNvSpPr/>
            <p:nvPr/>
          </p:nvSpPr>
          <p:spPr>
            <a:xfrm>
              <a:off x="716875" y="2309375"/>
              <a:ext cx="42075" cy="59100"/>
            </a:xfrm>
            <a:custGeom>
              <a:rect b="b" l="l" r="r" t="t"/>
              <a:pathLst>
                <a:path extrusionOk="0" h="2364" w="1683">
                  <a:moveTo>
                    <a:pt x="1396" y="1"/>
                  </a:moveTo>
                  <a:cubicBezTo>
                    <a:pt x="1325" y="1"/>
                    <a:pt x="1289" y="1"/>
                    <a:pt x="1253" y="37"/>
                  </a:cubicBezTo>
                  <a:lnTo>
                    <a:pt x="1181" y="72"/>
                  </a:lnTo>
                  <a:lnTo>
                    <a:pt x="1038" y="180"/>
                  </a:lnTo>
                  <a:lnTo>
                    <a:pt x="752" y="394"/>
                  </a:lnTo>
                  <a:cubicBezTo>
                    <a:pt x="645" y="466"/>
                    <a:pt x="573" y="502"/>
                    <a:pt x="537" y="573"/>
                  </a:cubicBezTo>
                  <a:cubicBezTo>
                    <a:pt x="430" y="681"/>
                    <a:pt x="358" y="788"/>
                    <a:pt x="322" y="860"/>
                  </a:cubicBezTo>
                  <a:cubicBezTo>
                    <a:pt x="215" y="1075"/>
                    <a:pt x="108" y="1254"/>
                    <a:pt x="72" y="1504"/>
                  </a:cubicBezTo>
                  <a:cubicBezTo>
                    <a:pt x="36" y="1719"/>
                    <a:pt x="0" y="1934"/>
                    <a:pt x="0" y="2148"/>
                  </a:cubicBezTo>
                  <a:cubicBezTo>
                    <a:pt x="0" y="2256"/>
                    <a:pt x="72" y="2363"/>
                    <a:pt x="179" y="2363"/>
                  </a:cubicBezTo>
                  <a:lnTo>
                    <a:pt x="251" y="2363"/>
                  </a:lnTo>
                  <a:cubicBezTo>
                    <a:pt x="358" y="2363"/>
                    <a:pt x="430" y="2292"/>
                    <a:pt x="466" y="2220"/>
                  </a:cubicBezTo>
                  <a:lnTo>
                    <a:pt x="466" y="2113"/>
                  </a:lnTo>
                  <a:cubicBezTo>
                    <a:pt x="466" y="2005"/>
                    <a:pt x="501" y="1898"/>
                    <a:pt x="537" y="1790"/>
                  </a:cubicBezTo>
                  <a:cubicBezTo>
                    <a:pt x="537" y="1647"/>
                    <a:pt x="573" y="1504"/>
                    <a:pt x="645" y="1361"/>
                  </a:cubicBezTo>
                  <a:cubicBezTo>
                    <a:pt x="680" y="1218"/>
                    <a:pt x="752" y="1110"/>
                    <a:pt x="824" y="1003"/>
                  </a:cubicBezTo>
                  <a:cubicBezTo>
                    <a:pt x="895" y="931"/>
                    <a:pt x="967" y="860"/>
                    <a:pt x="1074" y="788"/>
                  </a:cubicBezTo>
                  <a:lnTo>
                    <a:pt x="1217" y="681"/>
                  </a:lnTo>
                  <a:lnTo>
                    <a:pt x="1289" y="609"/>
                  </a:lnTo>
                  <a:cubicBezTo>
                    <a:pt x="1325" y="573"/>
                    <a:pt x="1396" y="538"/>
                    <a:pt x="1468" y="502"/>
                  </a:cubicBezTo>
                  <a:lnTo>
                    <a:pt x="1504" y="466"/>
                  </a:lnTo>
                  <a:cubicBezTo>
                    <a:pt x="1647" y="394"/>
                    <a:pt x="1683" y="251"/>
                    <a:pt x="1611" y="108"/>
                  </a:cubicBezTo>
                  <a:cubicBezTo>
                    <a:pt x="1575" y="37"/>
                    <a:pt x="1468" y="1"/>
                    <a:pt x="1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2"/>
            <p:cNvSpPr/>
            <p:nvPr/>
          </p:nvSpPr>
          <p:spPr>
            <a:xfrm>
              <a:off x="730300" y="2364875"/>
              <a:ext cx="29550" cy="56400"/>
            </a:xfrm>
            <a:custGeom>
              <a:rect b="b" l="l" r="r" t="t"/>
              <a:pathLst>
                <a:path extrusionOk="0" h="2256" w="1182">
                  <a:moveTo>
                    <a:pt x="931" y="0"/>
                  </a:moveTo>
                  <a:cubicBezTo>
                    <a:pt x="859" y="0"/>
                    <a:pt x="788" y="0"/>
                    <a:pt x="752" y="36"/>
                  </a:cubicBezTo>
                  <a:cubicBezTo>
                    <a:pt x="609" y="72"/>
                    <a:pt x="501" y="143"/>
                    <a:pt x="430" y="251"/>
                  </a:cubicBezTo>
                  <a:cubicBezTo>
                    <a:pt x="251" y="430"/>
                    <a:pt x="143" y="680"/>
                    <a:pt x="72" y="931"/>
                  </a:cubicBezTo>
                  <a:cubicBezTo>
                    <a:pt x="36" y="1038"/>
                    <a:pt x="36" y="1181"/>
                    <a:pt x="36" y="1324"/>
                  </a:cubicBezTo>
                  <a:cubicBezTo>
                    <a:pt x="0" y="1432"/>
                    <a:pt x="0" y="1575"/>
                    <a:pt x="0" y="1682"/>
                  </a:cubicBezTo>
                  <a:cubicBezTo>
                    <a:pt x="72" y="1861"/>
                    <a:pt x="179" y="2040"/>
                    <a:pt x="322" y="2184"/>
                  </a:cubicBezTo>
                  <a:cubicBezTo>
                    <a:pt x="358" y="2219"/>
                    <a:pt x="394" y="2255"/>
                    <a:pt x="430" y="2255"/>
                  </a:cubicBezTo>
                  <a:cubicBezTo>
                    <a:pt x="501" y="2255"/>
                    <a:pt x="537" y="2219"/>
                    <a:pt x="573" y="2184"/>
                  </a:cubicBezTo>
                  <a:cubicBezTo>
                    <a:pt x="609" y="2148"/>
                    <a:pt x="644" y="2112"/>
                    <a:pt x="644" y="2076"/>
                  </a:cubicBezTo>
                  <a:lnTo>
                    <a:pt x="644" y="2040"/>
                  </a:lnTo>
                  <a:lnTo>
                    <a:pt x="644" y="2005"/>
                  </a:lnTo>
                  <a:cubicBezTo>
                    <a:pt x="644" y="2005"/>
                    <a:pt x="609" y="1969"/>
                    <a:pt x="609" y="1933"/>
                  </a:cubicBezTo>
                  <a:cubicBezTo>
                    <a:pt x="537" y="1861"/>
                    <a:pt x="465" y="1754"/>
                    <a:pt x="430" y="1647"/>
                  </a:cubicBezTo>
                  <a:cubicBezTo>
                    <a:pt x="394" y="1575"/>
                    <a:pt x="358" y="1503"/>
                    <a:pt x="358" y="1432"/>
                  </a:cubicBezTo>
                  <a:cubicBezTo>
                    <a:pt x="358" y="1324"/>
                    <a:pt x="358" y="1217"/>
                    <a:pt x="358" y="1074"/>
                  </a:cubicBezTo>
                  <a:cubicBezTo>
                    <a:pt x="394" y="966"/>
                    <a:pt x="430" y="823"/>
                    <a:pt x="465" y="716"/>
                  </a:cubicBezTo>
                  <a:cubicBezTo>
                    <a:pt x="501" y="609"/>
                    <a:pt x="537" y="537"/>
                    <a:pt x="609" y="465"/>
                  </a:cubicBezTo>
                  <a:cubicBezTo>
                    <a:pt x="644" y="430"/>
                    <a:pt x="680" y="358"/>
                    <a:pt x="716" y="358"/>
                  </a:cubicBezTo>
                  <a:cubicBezTo>
                    <a:pt x="752" y="322"/>
                    <a:pt x="788" y="322"/>
                    <a:pt x="788" y="286"/>
                  </a:cubicBezTo>
                  <a:lnTo>
                    <a:pt x="1110" y="286"/>
                  </a:lnTo>
                  <a:cubicBezTo>
                    <a:pt x="1110" y="251"/>
                    <a:pt x="1146" y="215"/>
                    <a:pt x="1146" y="179"/>
                  </a:cubicBezTo>
                  <a:cubicBezTo>
                    <a:pt x="1181" y="143"/>
                    <a:pt x="1181" y="107"/>
                    <a:pt x="1146" y="72"/>
                  </a:cubicBezTo>
                  <a:cubicBezTo>
                    <a:pt x="1146" y="36"/>
                    <a:pt x="1110" y="0"/>
                    <a:pt x="10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2"/>
            <p:cNvSpPr/>
            <p:nvPr/>
          </p:nvSpPr>
          <p:spPr>
            <a:xfrm>
              <a:off x="673925" y="2682550"/>
              <a:ext cx="28650" cy="47450"/>
            </a:xfrm>
            <a:custGeom>
              <a:rect b="b" l="l" r="r" t="t"/>
              <a:pathLst>
                <a:path extrusionOk="0" h="1898" w="1146">
                  <a:moveTo>
                    <a:pt x="644" y="0"/>
                  </a:moveTo>
                  <a:cubicBezTo>
                    <a:pt x="537" y="36"/>
                    <a:pt x="430" y="108"/>
                    <a:pt x="358" y="179"/>
                  </a:cubicBezTo>
                  <a:cubicBezTo>
                    <a:pt x="251" y="251"/>
                    <a:pt x="179" y="358"/>
                    <a:pt x="107" y="465"/>
                  </a:cubicBezTo>
                  <a:cubicBezTo>
                    <a:pt x="36" y="573"/>
                    <a:pt x="0" y="680"/>
                    <a:pt x="0" y="823"/>
                  </a:cubicBezTo>
                  <a:cubicBezTo>
                    <a:pt x="0" y="931"/>
                    <a:pt x="0" y="1074"/>
                    <a:pt x="72" y="1181"/>
                  </a:cubicBezTo>
                  <a:cubicBezTo>
                    <a:pt x="107" y="1289"/>
                    <a:pt x="179" y="1396"/>
                    <a:pt x="251" y="1504"/>
                  </a:cubicBezTo>
                  <a:cubicBezTo>
                    <a:pt x="322" y="1575"/>
                    <a:pt x="430" y="1647"/>
                    <a:pt x="537" y="1718"/>
                  </a:cubicBezTo>
                  <a:cubicBezTo>
                    <a:pt x="609" y="1790"/>
                    <a:pt x="716" y="1826"/>
                    <a:pt x="823" y="1897"/>
                  </a:cubicBezTo>
                  <a:lnTo>
                    <a:pt x="895" y="1897"/>
                  </a:lnTo>
                  <a:cubicBezTo>
                    <a:pt x="1074" y="1897"/>
                    <a:pt x="1146" y="1682"/>
                    <a:pt x="1002" y="1575"/>
                  </a:cubicBezTo>
                  <a:cubicBezTo>
                    <a:pt x="859" y="1504"/>
                    <a:pt x="752" y="1432"/>
                    <a:pt x="680" y="1360"/>
                  </a:cubicBezTo>
                  <a:cubicBezTo>
                    <a:pt x="609" y="1289"/>
                    <a:pt x="573" y="1253"/>
                    <a:pt x="501" y="1217"/>
                  </a:cubicBezTo>
                  <a:cubicBezTo>
                    <a:pt x="501" y="1146"/>
                    <a:pt x="465" y="1110"/>
                    <a:pt x="430" y="1074"/>
                  </a:cubicBezTo>
                  <a:cubicBezTo>
                    <a:pt x="430" y="1002"/>
                    <a:pt x="394" y="967"/>
                    <a:pt x="394" y="895"/>
                  </a:cubicBezTo>
                  <a:lnTo>
                    <a:pt x="394" y="823"/>
                  </a:lnTo>
                  <a:cubicBezTo>
                    <a:pt x="394" y="788"/>
                    <a:pt x="430" y="716"/>
                    <a:pt x="430" y="680"/>
                  </a:cubicBezTo>
                  <a:cubicBezTo>
                    <a:pt x="465" y="644"/>
                    <a:pt x="465" y="573"/>
                    <a:pt x="501" y="537"/>
                  </a:cubicBezTo>
                  <a:lnTo>
                    <a:pt x="609" y="465"/>
                  </a:lnTo>
                  <a:lnTo>
                    <a:pt x="716" y="394"/>
                  </a:lnTo>
                  <a:lnTo>
                    <a:pt x="752" y="394"/>
                  </a:lnTo>
                  <a:cubicBezTo>
                    <a:pt x="859" y="358"/>
                    <a:pt x="931" y="251"/>
                    <a:pt x="895" y="143"/>
                  </a:cubicBezTo>
                  <a:cubicBezTo>
                    <a:pt x="859" y="72"/>
                    <a:pt x="788" y="0"/>
                    <a:pt x="6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2"/>
            <p:cNvSpPr/>
            <p:nvPr/>
          </p:nvSpPr>
          <p:spPr>
            <a:xfrm>
              <a:off x="630950" y="2707600"/>
              <a:ext cx="51950" cy="82350"/>
            </a:xfrm>
            <a:custGeom>
              <a:rect b="b" l="l" r="r" t="t"/>
              <a:pathLst>
                <a:path extrusionOk="0" h="3294" w="2078">
                  <a:moveTo>
                    <a:pt x="1469" y="0"/>
                  </a:moveTo>
                  <a:cubicBezTo>
                    <a:pt x="1361" y="0"/>
                    <a:pt x="1290" y="36"/>
                    <a:pt x="1254" y="108"/>
                  </a:cubicBezTo>
                  <a:cubicBezTo>
                    <a:pt x="896" y="394"/>
                    <a:pt x="609" y="752"/>
                    <a:pt x="359" y="1110"/>
                  </a:cubicBezTo>
                  <a:cubicBezTo>
                    <a:pt x="216" y="1289"/>
                    <a:pt x="108" y="1504"/>
                    <a:pt x="73" y="1719"/>
                  </a:cubicBezTo>
                  <a:cubicBezTo>
                    <a:pt x="1" y="1969"/>
                    <a:pt x="1" y="2220"/>
                    <a:pt x="73" y="2434"/>
                  </a:cubicBezTo>
                  <a:cubicBezTo>
                    <a:pt x="73" y="2542"/>
                    <a:pt x="144" y="2649"/>
                    <a:pt x="180" y="2721"/>
                  </a:cubicBezTo>
                  <a:cubicBezTo>
                    <a:pt x="287" y="2900"/>
                    <a:pt x="466" y="3043"/>
                    <a:pt x="645" y="3150"/>
                  </a:cubicBezTo>
                  <a:cubicBezTo>
                    <a:pt x="681" y="3186"/>
                    <a:pt x="753" y="3222"/>
                    <a:pt x="788" y="3258"/>
                  </a:cubicBezTo>
                  <a:cubicBezTo>
                    <a:pt x="860" y="3258"/>
                    <a:pt x="932" y="3294"/>
                    <a:pt x="1039" y="3294"/>
                  </a:cubicBezTo>
                  <a:lnTo>
                    <a:pt x="1111" y="3294"/>
                  </a:lnTo>
                  <a:cubicBezTo>
                    <a:pt x="1182" y="3294"/>
                    <a:pt x="1254" y="3294"/>
                    <a:pt x="1361" y="3258"/>
                  </a:cubicBezTo>
                  <a:lnTo>
                    <a:pt x="1576" y="3222"/>
                  </a:lnTo>
                  <a:lnTo>
                    <a:pt x="1826" y="3150"/>
                  </a:lnTo>
                  <a:cubicBezTo>
                    <a:pt x="1970" y="3115"/>
                    <a:pt x="2077" y="2971"/>
                    <a:pt x="2041" y="2828"/>
                  </a:cubicBezTo>
                  <a:cubicBezTo>
                    <a:pt x="2005" y="2757"/>
                    <a:pt x="1934" y="2721"/>
                    <a:pt x="1862" y="2685"/>
                  </a:cubicBezTo>
                  <a:cubicBezTo>
                    <a:pt x="1826" y="2649"/>
                    <a:pt x="1791" y="2649"/>
                    <a:pt x="1755" y="2649"/>
                  </a:cubicBezTo>
                  <a:lnTo>
                    <a:pt x="1039" y="2649"/>
                  </a:lnTo>
                  <a:cubicBezTo>
                    <a:pt x="1003" y="2649"/>
                    <a:pt x="967" y="2613"/>
                    <a:pt x="932" y="2578"/>
                  </a:cubicBezTo>
                  <a:cubicBezTo>
                    <a:pt x="860" y="2542"/>
                    <a:pt x="824" y="2470"/>
                    <a:pt x="753" y="2434"/>
                  </a:cubicBezTo>
                  <a:lnTo>
                    <a:pt x="681" y="2291"/>
                  </a:lnTo>
                  <a:cubicBezTo>
                    <a:pt x="681" y="2255"/>
                    <a:pt x="645" y="2184"/>
                    <a:pt x="645" y="2148"/>
                  </a:cubicBezTo>
                  <a:cubicBezTo>
                    <a:pt x="645" y="2112"/>
                    <a:pt x="645" y="2041"/>
                    <a:pt x="645" y="2005"/>
                  </a:cubicBezTo>
                  <a:cubicBezTo>
                    <a:pt x="681" y="1898"/>
                    <a:pt x="681" y="1790"/>
                    <a:pt x="717" y="1719"/>
                  </a:cubicBezTo>
                  <a:cubicBezTo>
                    <a:pt x="788" y="1540"/>
                    <a:pt x="896" y="1396"/>
                    <a:pt x="1003" y="1253"/>
                  </a:cubicBezTo>
                  <a:cubicBezTo>
                    <a:pt x="1218" y="1003"/>
                    <a:pt x="1433" y="752"/>
                    <a:pt x="1683" y="537"/>
                  </a:cubicBezTo>
                  <a:cubicBezTo>
                    <a:pt x="1755" y="466"/>
                    <a:pt x="1791" y="394"/>
                    <a:pt x="1791" y="323"/>
                  </a:cubicBezTo>
                  <a:cubicBezTo>
                    <a:pt x="1791" y="144"/>
                    <a:pt x="1647" y="0"/>
                    <a:pt x="14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2"/>
            <p:cNvSpPr/>
            <p:nvPr/>
          </p:nvSpPr>
          <p:spPr>
            <a:xfrm>
              <a:off x="574575" y="2675375"/>
              <a:ext cx="84150" cy="231800"/>
            </a:xfrm>
            <a:custGeom>
              <a:rect b="b" l="l" r="r" t="t"/>
              <a:pathLst>
                <a:path extrusionOk="0" h="9272" w="3366">
                  <a:moveTo>
                    <a:pt x="3008" y="1"/>
                  </a:moveTo>
                  <a:lnTo>
                    <a:pt x="2864" y="72"/>
                  </a:lnTo>
                  <a:lnTo>
                    <a:pt x="2757" y="144"/>
                  </a:lnTo>
                  <a:cubicBezTo>
                    <a:pt x="2685" y="180"/>
                    <a:pt x="2614" y="216"/>
                    <a:pt x="2542" y="251"/>
                  </a:cubicBezTo>
                  <a:lnTo>
                    <a:pt x="2506" y="287"/>
                  </a:lnTo>
                  <a:cubicBezTo>
                    <a:pt x="2363" y="359"/>
                    <a:pt x="2220" y="466"/>
                    <a:pt x="2077" y="574"/>
                  </a:cubicBezTo>
                  <a:cubicBezTo>
                    <a:pt x="1755" y="788"/>
                    <a:pt x="1540" y="1075"/>
                    <a:pt x="1361" y="1397"/>
                  </a:cubicBezTo>
                  <a:cubicBezTo>
                    <a:pt x="1325" y="1468"/>
                    <a:pt x="1289" y="1540"/>
                    <a:pt x="1289" y="1647"/>
                  </a:cubicBezTo>
                  <a:cubicBezTo>
                    <a:pt x="1254" y="1719"/>
                    <a:pt x="1218" y="1826"/>
                    <a:pt x="1218" y="1934"/>
                  </a:cubicBezTo>
                  <a:cubicBezTo>
                    <a:pt x="1218" y="2005"/>
                    <a:pt x="1218" y="2077"/>
                    <a:pt x="1218" y="2184"/>
                  </a:cubicBezTo>
                  <a:cubicBezTo>
                    <a:pt x="1218" y="2292"/>
                    <a:pt x="1218" y="2399"/>
                    <a:pt x="1254" y="2506"/>
                  </a:cubicBezTo>
                  <a:cubicBezTo>
                    <a:pt x="1289" y="2793"/>
                    <a:pt x="1397" y="3079"/>
                    <a:pt x="1540" y="3330"/>
                  </a:cubicBezTo>
                  <a:lnTo>
                    <a:pt x="1540" y="3365"/>
                  </a:lnTo>
                  <a:lnTo>
                    <a:pt x="1540" y="3401"/>
                  </a:lnTo>
                  <a:cubicBezTo>
                    <a:pt x="1504" y="3437"/>
                    <a:pt x="1468" y="3473"/>
                    <a:pt x="1433" y="3509"/>
                  </a:cubicBezTo>
                  <a:lnTo>
                    <a:pt x="1254" y="3652"/>
                  </a:lnTo>
                  <a:cubicBezTo>
                    <a:pt x="1110" y="3759"/>
                    <a:pt x="1003" y="3902"/>
                    <a:pt x="896" y="4010"/>
                  </a:cubicBezTo>
                  <a:cubicBezTo>
                    <a:pt x="788" y="4117"/>
                    <a:pt x="681" y="4260"/>
                    <a:pt x="609" y="4368"/>
                  </a:cubicBezTo>
                  <a:cubicBezTo>
                    <a:pt x="574" y="4439"/>
                    <a:pt x="538" y="4547"/>
                    <a:pt x="502" y="4618"/>
                  </a:cubicBezTo>
                  <a:cubicBezTo>
                    <a:pt x="466" y="4690"/>
                    <a:pt x="430" y="4797"/>
                    <a:pt x="430" y="4869"/>
                  </a:cubicBezTo>
                  <a:cubicBezTo>
                    <a:pt x="359" y="5227"/>
                    <a:pt x="395" y="5549"/>
                    <a:pt x="502" y="5871"/>
                  </a:cubicBezTo>
                  <a:cubicBezTo>
                    <a:pt x="538" y="5943"/>
                    <a:pt x="574" y="6014"/>
                    <a:pt x="574" y="6086"/>
                  </a:cubicBezTo>
                  <a:lnTo>
                    <a:pt x="574" y="6122"/>
                  </a:lnTo>
                  <a:lnTo>
                    <a:pt x="538" y="6193"/>
                  </a:lnTo>
                  <a:lnTo>
                    <a:pt x="502" y="6229"/>
                  </a:lnTo>
                  <a:cubicBezTo>
                    <a:pt x="395" y="6336"/>
                    <a:pt x="323" y="6480"/>
                    <a:pt x="251" y="6587"/>
                  </a:cubicBezTo>
                  <a:cubicBezTo>
                    <a:pt x="108" y="6873"/>
                    <a:pt x="37" y="7196"/>
                    <a:pt x="1" y="7482"/>
                  </a:cubicBezTo>
                  <a:cubicBezTo>
                    <a:pt x="1" y="7625"/>
                    <a:pt x="1" y="7732"/>
                    <a:pt x="1" y="7840"/>
                  </a:cubicBezTo>
                  <a:cubicBezTo>
                    <a:pt x="37" y="7983"/>
                    <a:pt x="72" y="8126"/>
                    <a:pt x="108" y="8269"/>
                  </a:cubicBezTo>
                  <a:cubicBezTo>
                    <a:pt x="144" y="8341"/>
                    <a:pt x="180" y="8413"/>
                    <a:pt x="216" y="8484"/>
                  </a:cubicBezTo>
                  <a:cubicBezTo>
                    <a:pt x="251" y="8556"/>
                    <a:pt x="287" y="8627"/>
                    <a:pt x="359" y="8663"/>
                  </a:cubicBezTo>
                  <a:cubicBezTo>
                    <a:pt x="502" y="8878"/>
                    <a:pt x="717" y="9021"/>
                    <a:pt x="967" y="9128"/>
                  </a:cubicBezTo>
                  <a:cubicBezTo>
                    <a:pt x="1110" y="9200"/>
                    <a:pt x="1254" y="9272"/>
                    <a:pt x="1397" y="9272"/>
                  </a:cubicBezTo>
                  <a:lnTo>
                    <a:pt x="1504" y="9272"/>
                  </a:lnTo>
                  <a:cubicBezTo>
                    <a:pt x="1647" y="9272"/>
                    <a:pt x="1755" y="9272"/>
                    <a:pt x="1862" y="9236"/>
                  </a:cubicBezTo>
                  <a:cubicBezTo>
                    <a:pt x="2005" y="9236"/>
                    <a:pt x="2113" y="9200"/>
                    <a:pt x="2256" y="9164"/>
                  </a:cubicBezTo>
                  <a:lnTo>
                    <a:pt x="2292" y="9128"/>
                  </a:lnTo>
                  <a:cubicBezTo>
                    <a:pt x="2506" y="9093"/>
                    <a:pt x="2721" y="9021"/>
                    <a:pt x="2936" y="8914"/>
                  </a:cubicBezTo>
                  <a:cubicBezTo>
                    <a:pt x="2972" y="8914"/>
                    <a:pt x="3008" y="8878"/>
                    <a:pt x="3043" y="8806"/>
                  </a:cubicBezTo>
                  <a:cubicBezTo>
                    <a:pt x="3079" y="8735"/>
                    <a:pt x="3079" y="8663"/>
                    <a:pt x="3079" y="8592"/>
                  </a:cubicBezTo>
                  <a:cubicBezTo>
                    <a:pt x="3043" y="8484"/>
                    <a:pt x="2936" y="8413"/>
                    <a:pt x="2829" y="8377"/>
                  </a:cubicBezTo>
                  <a:lnTo>
                    <a:pt x="2757" y="8377"/>
                  </a:lnTo>
                  <a:cubicBezTo>
                    <a:pt x="2650" y="8413"/>
                    <a:pt x="2542" y="8448"/>
                    <a:pt x="2435" y="8484"/>
                  </a:cubicBezTo>
                  <a:lnTo>
                    <a:pt x="2256" y="8520"/>
                  </a:lnTo>
                  <a:cubicBezTo>
                    <a:pt x="2113" y="8556"/>
                    <a:pt x="1970" y="8592"/>
                    <a:pt x="1826" y="8592"/>
                  </a:cubicBezTo>
                  <a:lnTo>
                    <a:pt x="1576" y="8592"/>
                  </a:lnTo>
                  <a:lnTo>
                    <a:pt x="1397" y="8556"/>
                  </a:lnTo>
                  <a:cubicBezTo>
                    <a:pt x="1289" y="8484"/>
                    <a:pt x="1182" y="8448"/>
                    <a:pt x="1110" y="8377"/>
                  </a:cubicBezTo>
                  <a:cubicBezTo>
                    <a:pt x="1039" y="8341"/>
                    <a:pt x="967" y="8269"/>
                    <a:pt x="932" y="8198"/>
                  </a:cubicBezTo>
                  <a:cubicBezTo>
                    <a:pt x="896" y="8126"/>
                    <a:pt x="860" y="8090"/>
                    <a:pt x="824" y="8019"/>
                  </a:cubicBezTo>
                  <a:cubicBezTo>
                    <a:pt x="788" y="7947"/>
                    <a:pt x="753" y="7840"/>
                    <a:pt x="753" y="7768"/>
                  </a:cubicBezTo>
                  <a:cubicBezTo>
                    <a:pt x="753" y="7661"/>
                    <a:pt x="753" y="7518"/>
                    <a:pt x="753" y="7410"/>
                  </a:cubicBezTo>
                  <a:cubicBezTo>
                    <a:pt x="788" y="7303"/>
                    <a:pt x="824" y="7160"/>
                    <a:pt x="860" y="7052"/>
                  </a:cubicBezTo>
                  <a:cubicBezTo>
                    <a:pt x="896" y="6909"/>
                    <a:pt x="967" y="6802"/>
                    <a:pt x="1039" y="6730"/>
                  </a:cubicBezTo>
                  <a:cubicBezTo>
                    <a:pt x="1075" y="6694"/>
                    <a:pt x="1075" y="6659"/>
                    <a:pt x="1110" y="6623"/>
                  </a:cubicBezTo>
                  <a:cubicBezTo>
                    <a:pt x="1146" y="6587"/>
                    <a:pt x="1146" y="6587"/>
                    <a:pt x="1182" y="6551"/>
                  </a:cubicBezTo>
                  <a:cubicBezTo>
                    <a:pt x="1218" y="6515"/>
                    <a:pt x="1254" y="6480"/>
                    <a:pt x="1289" y="6444"/>
                  </a:cubicBezTo>
                  <a:cubicBezTo>
                    <a:pt x="1325" y="6408"/>
                    <a:pt x="1325" y="6336"/>
                    <a:pt x="1325" y="6301"/>
                  </a:cubicBezTo>
                  <a:cubicBezTo>
                    <a:pt x="1361" y="6229"/>
                    <a:pt x="1361" y="6157"/>
                    <a:pt x="1325" y="6086"/>
                  </a:cubicBezTo>
                  <a:cubicBezTo>
                    <a:pt x="1325" y="6014"/>
                    <a:pt x="1289" y="5978"/>
                    <a:pt x="1254" y="5907"/>
                  </a:cubicBezTo>
                  <a:cubicBezTo>
                    <a:pt x="1254" y="5871"/>
                    <a:pt x="1218" y="5835"/>
                    <a:pt x="1218" y="5800"/>
                  </a:cubicBezTo>
                  <a:cubicBezTo>
                    <a:pt x="1182" y="5728"/>
                    <a:pt x="1146" y="5656"/>
                    <a:pt x="1110" y="5549"/>
                  </a:cubicBezTo>
                  <a:cubicBezTo>
                    <a:pt x="1075" y="5442"/>
                    <a:pt x="1039" y="5334"/>
                    <a:pt x="1003" y="5191"/>
                  </a:cubicBezTo>
                  <a:cubicBezTo>
                    <a:pt x="1003" y="5119"/>
                    <a:pt x="1003" y="5012"/>
                    <a:pt x="1003" y="4940"/>
                  </a:cubicBezTo>
                  <a:cubicBezTo>
                    <a:pt x="1003" y="4869"/>
                    <a:pt x="1039" y="4761"/>
                    <a:pt x="1075" y="4690"/>
                  </a:cubicBezTo>
                  <a:cubicBezTo>
                    <a:pt x="1110" y="4583"/>
                    <a:pt x="1182" y="4511"/>
                    <a:pt x="1254" y="4404"/>
                  </a:cubicBezTo>
                  <a:cubicBezTo>
                    <a:pt x="1361" y="4260"/>
                    <a:pt x="1468" y="4153"/>
                    <a:pt x="1612" y="4010"/>
                  </a:cubicBezTo>
                  <a:lnTo>
                    <a:pt x="1647" y="3974"/>
                  </a:lnTo>
                  <a:cubicBezTo>
                    <a:pt x="1791" y="3867"/>
                    <a:pt x="1898" y="3759"/>
                    <a:pt x="1970" y="3616"/>
                  </a:cubicBezTo>
                  <a:cubicBezTo>
                    <a:pt x="2041" y="3509"/>
                    <a:pt x="2041" y="3401"/>
                    <a:pt x="2041" y="3294"/>
                  </a:cubicBezTo>
                  <a:cubicBezTo>
                    <a:pt x="2005" y="3222"/>
                    <a:pt x="1970" y="3151"/>
                    <a:pt x="1934" y="3079"/>
                  </a:cubicBezTo>
                  <a:cubicBezTo>
                    <a:pt x="1862" y="2972"/>
                    <a:pt x="1826" y="2864"/>
                    <a:pt x="1791" y="2757"/>
                  </a:cubicBezTo>
                  <a:cubicBezTo>
                    <a:pt x="1755" y="2685"/>
                    <a:pt x="1719" y="2650"/>
                    <a:pt x="1719" y="2578"/>
                  </a:cubicBezTo>
                  <a:cubicBezTo>
                    <a:pt x="1683" y="2506"/>
                    <a:pt x="1683" y="2435"/>
                    <a:pt x="1647" y="2363"/>
                  </a:cubicBezTo>
                  <a:cubicBezTo>
                    <a:pt x="1647" y="2220"/>
                    <a:pt x="1647" y="2077"/>
                    <a:pt x="1647" y="1969"/>
                  </a:cubicBezTo>
                  <a:cubicBezTo>
                    <a:pt x="1683" y="1862"/>
                    <a:pt x="1719" y="1791"/>
                    <a:pt x="1719" y="1683"/>
                  </a:cubicBezTo>
                  <a:cubicBezTo>
                    <a:pt x="1791" y="1540"/>
                    <a:pt x="1898" y="1397"/>
                    <a:pt x="1970" y="1289"/>
                  </a:cubicBezTo>
                  <a:cubicBezTo>
                    <a:pt x="2077" y="1146"/>
                    <a:pt x="2184" y="1039"/>
                    <a:pt x="2292" y="967"/>
                  </a:cubicBezTo>
                  <a:cubicBezTo>
                    <a:pt x="2435" y="860"/>
                    <a:pt x="2578" y="752"/>
                    <a:pt x="2757" y="681"/>
                  </a:cubicBezTo>
                  <a:lnTo>
                    <a:pt x="2757" y="645"/>
                  </a:lnTo>
                  <a:lnTo>
                    <a:pt x="2972" y="538"/>
                  </a:lnTo>
                  <a:cubicBezTo>
                    <a:pt x="3008" y="502"/>
                    <a:pt x="3079" y="502"/>
                    <a:pt x="3115" y="466"/>
                  </a:cubicBezTo>
                  <a:lnTo>
                    <a:pt x="3222" y="430"/>
                  </a:lnTo>
                  <a:cubicBezTo>
                    <a:pt x="3294" y="395"/>
                    <a:pt x="3330" y="359"/>
                    <a:pt x="3330" y="287"/>
                  </a:cubicBezTo>
                  <a:cubicBezTo>
                    <a:pt x="3366" y="216"/>
                    <a:pt x="3330" y="144"/>
                    <a:pt x="3294" y="108"/>
                  </a:cubicBezTo>
                  <a:cubicBezTo>
                    <a:pt x="3258" y="37"/>
                    <a:pt x="3187" y="1"/>
                    <a:pt x="3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2"/>
            <p:cNvSpPr/>
            <p:nvPr/>
          </p:nvSpPr>
          <p:spPr>
            <a:xfrm>
              <a:off x="836775" y="2457925"/>
              <a:ext cx="25075" cy="41200"/>
            </a:xfrm>
            <a:custGeom>
              <a:rect b="b" l="l" r="r" t="t"/>
              <a:pathLst>
                <a:path extrusionOk="0" h="1648" w="1003">
                  <a:moveTo>
                    <a:pt x="359" y="1"/>
                  </a:moveTo>
                  <a:lnTo>
                    <a:pt x="216" y="72"/>
                  </a:lnTo>
                  <a:lnTo>
                    <a:pt x="72" y="108"/>
                  </a:lnTo>
                  <a:lnTo>
                    <a:pt x="37" y="108"/>
                  </a:lnTo>
                  <a:cubicBezTo>
                    <a:pt x="37" y="108"/>
                    <a:pt x="1" y="144"/>
                    <a:pt x="1" y="180"/>
                  </a:cubicBezTo>
                  <a:cubicBezTo>
                    <a:pt x="1" y="180"/>
                    <a:pt x="1" y="215"/>
                    <a:pt x="1" y="251"/>
                  </a:cubicBezTo>
                  <a:cubicBezTo>
                    <a:pt x="37" y="287"/>
                    <a:pt x="72" y="287"/>
                    <a:pt x="72" y="287"/>
                  </a:cubicBezTo>
                  <a:lnTo>
                    <a:pt x="144" y="287"/>
                  </a:lnTo>
                  <a:lnTo>
                    <a:pt x="251" y="251"/>
                  </a:lnTo>
                  <a:cubicBezTo>
                    <a:pt x="287" y="215"/>
                    <a:pt x="323" y="215"/>
                    <a:pt x="394" y="180"/>
                  </a:cubicBezTo>
                  <a:lnTo>
                    <a:pt x="466" y="251"/>
                  </a:lnTo>
                  <a:lnTo>
                    <a:pt x="573" y="323"/>
                  </a:lnTo>
                  <a:cubicBezTo>
                    <a:pt x="573" y="359"/>
                    <a:pt x="609" y="394"/>
                    <a:pt x="609" y="430"/>
                  </a:cubicBezTo>
                  <a:cubicBezTo>
                    <a:pt x="645" y="502"/>
                    <a:pt x="681" y="609"/>
                    <a:pt x="681" y="681"/>
                  </a:cubicBezTo>
                  <a:cubicBezTo>
                    <a:pt x="717" y="824"/>
                    <a:pt x="717" y="967"/>
                    <a:pt x="681" y="1110"/>
                  </a:cubicBezTo>
                  <a:lnTo>
                    <a:pt x="681" y="1253"/>
                  </a:lnTo>
                  <a:cubicBezTo>
                    <a:pt x="681" y="1289"/>
                    <a:pt x="681" y="1361"/>
                    <a:pt x="645" y="1432"/>
                  </a:cubicBezTo>
                  <a:cubicBezTo>
                    <a:pt x="645" y="1504"/>
                    <a:pt x="681" y="1611"/>
                    <a:pt x="788" y="1647"/>
                  </a:cubicBezTo>
                  <a:lnTo>
                    <a:pt x="824" y="1647"/>
                  </a:lnTo>
                  <a:cubicBezTo>
                    <a:pt x="860" y="1611"/>
                    <a:pt x="896" y="1611"/>
                    <a:pt x="896" y="1611"/>
                  </a:cubicBezTo>
                  <a:cubicBezTo>
                    <a:pt x="931" y="1576"/>
                    <a:pt x="967" y="1576"/>
                    <a:pt x="967" y="1540"/>
                  </a:cubicBezTo>
                  <a:cubicBezTo>
                    <a:pt x="967" y="1504"/>
                    <a:pt x="967" y="1504"/>
                    <a:pt x="967" y="1468"/>
                  </a:cubicBezTo>
                  <a:lnTo>
                    <a:pt x="967" y="1289"/>
                  </a:lnTo>
                  <a:lnTo>
                    <a:pt x="967" y="1182"/>
                  </a:lnTo>
                  <a:lnTo>
                    <a:pt x="1003" y="1218"/>
                  </a:lnTo>
                  <a:lnTo>
                    <a:pt x="1003" y="967"/>
                  </a:lnTo>
                  <a:cubicBezTo>
                    <a:pt x="1003" y="896"/>
                    <a:pt x="1003" y="896"/>
                    <a:pt x="967" y="824"/>
                  </a:cubicBezTo>
                  <a:lnTo>
                    <a:pt x="967" y="788"/>
                  </a:lnTo>
                  <a:cubicBezTo>
                    <a:pt x="967" y="752"/>
                    <a:pt x="931" y="681"/>
                    <a:pt x="931" y="609"/>
                  </a:cubicBezTo>
                  <a:cubicBezTo>
                    <a:pt x="896" y="502"/>
                    <a:pt x="860" y="430"/>
                    <a:pt x="824" y="323"/>
                  </a:cubicBezTo>
                  <a:cubicBezTo>
                    <a:pt x="788" y="251"/>
                    <a:pt x="717" y="144"/>
                    <a:pt x="609" y="108"/>
                  </a:cubicBezTo>
                  <a:cubicBezTo>
                    <a:pt x="573" y="36"/>
                    <a:pt x="466" y="1"/>
                    <a:pt x="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2"/>
            <p:cNvSpPr/>
            <p:nvPr/>
          </p:nvSpPr>
          <p:spPr>
            <a:xfrm>
              <a:off x="910150" y="1979175"/>
              <a:ext cx="453725" cy="1174100"/>
            </a:xfrm>
            <a:custGeom>
              <a:rect b="b" l="l" r="r" t="t"/>
              <a:pathLst>
                <a:path extrusionOk="0" h="46964" w="18149">
                  <a:moveTo>
                    <a:pt x="15048" y="1083"/>
                  </a:moveTo>
                  <a:cubicBezTo>
                    <a:pt x="15142" y="1083"/>
                    <a:pt x="15232" y="1092"/>
                    <a:pt x="15321" y="1110"/>
                  </a:cubicBezTo>
                  <a:cubicBezTo>
                    <a:pt x="15464" y="1146"/>
                    <a:pt x="15607" y="1182"/>
                    <a:pt x="15786" y="1218"/>
                  </a:cubicBezTo>
                  <a:cubicBezTo>
                    <a:pt x="15858" y="1253"/>
                    <a:pt x="15930" y="1325"/>
                    <a:pt x="16037" y="1361"/>
                  </a:cubicBezTo>
                  <a:cubicBezTo>
                    <a:pt x="16109" y="1432"/>
                    <a:pt x="16180" y="1504"/>
                    <a:pt x="16216" y="1575"/>
                  </a:cubicBezTo>
                  <a:cubicBezTo>
                    <a:pt x="16252" y="1647"/>
                    <a:pt x="16288" y="1683"/>
                    <a:pt x="16323" y="1754"/>
                  </a:cubicBezTo>
                  <a:cubicBezTo>
                    <a:pt x="16359" y="1826"/>
                    <a:pt x="16395" y="1933"/>
                    <a:pt x="16395" y="2041"/>
                  </a:cubicBezTo>
                  <a:cubicBezTo>
                    <a:pt x="16431" y="2291"/>
                    <a:pt x="16431" y="2506"/>
                    <a:pt x="16395" y="2757"/>
                  </a:cubicBezTo>
                  <a:cubicBezTo>
                    <a:pt x="16395" y="2936"/>
                    <a:pt x="16359" y="3115"/>
                    <a:pt x="16359" y="3294"/>
                  </a:cubicBezTo>
                  <a:cubicBezTo>
                    <a:pt x="16323" y="3652"/>
                    <a:pt x="16359" y="4045"/>
                    <a:pt x="16502" y="4403"/>
                  </a:cubicBezTo>
                  <a:cubicBezTo>
                    <a:pt x="16538" y="4582"/>
                    <a:pt x="16610" y="4761"/>
                    <a:pt x="16717" y="4904"/>
                  </a:cubicBezTo>
                  <a:cubicBezTo>
                    <a:pt x="16789" y="5083"/>
                    <a:pt x="16860" y="5227"/>
                    <a:pt x="16932" y="5370"/>
                  </a:cubicBezTo>
                  <a:cubicBezTo>
                    <a:pt x="16968" y="5441"/>
                    <a:pt x="17003" y="5549"/>
                    <a:pt x="17039" y="5656"/>
                  </a:cubicBezTo>
                  <a:cubicBezTo>
                    <a:pt x="17039" y="5835"/>
                    <a:pt x="17003" y="6014"/>
                    <a:pt x="16968" y="6193"/>
                  </a:cubicBezTo>
                  <a:cubicBezTo>
                    <a:pt x="16932" y="6408"/>
                    <a:pt x="16896" y="6623"/>
                    <a:pt x="16860" y="6802"/>
                  </a:cubicBezTo>
                  <a:lnTo>
                    <a:pt x="16789" y="7303"/>
                  </a:lnTo>
                  <a:cubicBezTo>
                    <a:pt x="16717" y="7661"/>
                    <a:pt x="16681" y="8019"/>
                    <a:pt x="16717" y="8376"/>
                  </a:cubicBezTo>
                  <a:cubicBezTo>
                    <a:pt x="16717" y="8627"/>
                    <a:pt x="16753" y="8842"/>
                    <a:pt x="16789" y="9057"/>
                  </a:cubicBezTo>
                  <a:cubicBezTo>
                    <a:pt x="16824" y="9236"/>
                    <a:pt x="16860" y="9379"/>
                    <a:pt x="16896" y="9558"/>
                  </a:cubicBezTo>
                  <a:cubicBezTo>
                    <a:pt x="16932" y="9844"/>
                    <a:pt x="16932" y="10166"/>
                    <a:pt x="16896" y="10488"/>
                  </a:cubicBezTo>
                  <a:cubicBezTo>
                    <a:pt x="16860" y="10703"/>
                    <a:pt x="16789" y="10954"/>
                    <a:pt x="16717" y="11168"/>
                  </a:cubicBezTo>
                  <a:cubicBezTo>
                    <a:pt x="16681" y="11419"/>
                    <a:pt x="16574" y="11634"/>
                    <a:pt x="16502" y="11849"/>
                  </a:cubicBezTo>
                  <a:cubicBezTo>
                    <a:pt x="16431" y="12063"/>
                    <a:pt x="16359" y="12242"/>
                    <a:pt x="16288" y="12457"/>
                  </a:cubicBezTo>
                  <a:cubicBezTo>
                    <a:pt x="16216" y="12636"/>
                    <a:pt x="16180" y="12851"/>
                    <a:pt x="16144" y="13066"/>
                  </a:cubicBezTo>
                  <a:cubicBezTo>
                    <a:pt x="16073" y="13352"/>
                    <a:pt x="16037" y="13674"/>
                    <a:pt x="16073" y="13960"/>
                  </a:cubicBezTo>
                  <a:cubicBezTo>
                    <a:pt x="16073" y="14211"/>
                    <a:pt x="16144" y="14462"/>
                    <a:pt x="16216" y="14712"/>
                  </a:cubicBezTo>
                  <a:cubicBezTo>
                    <a:pt x="16252" y="14820"/>
                    <a:pt x="16288" y="14927"/>
                    <a:pt x="16323" y="15034"/>
                  </a:cubicBezTo>
                  <a:cubicBezTo>
                    <a:pt x="16359" y="15106"/>
                    <a:pt x="16395" y="15177"/>
                    <a:pt x="16395" y="15213"/>
                  </a:cubicBezTo>
                  <a:cubicBezTo>
                    <a:pt x="16431" y="15249"/>
                    <a:pt x="16431" y="15285"/>
                    <a:pt x="16431" y="15321"/>
                  </a:cubicBezTo>
                  <a:cubicBezTo>
                    <a:pt x="16431" y="15392"/>
                    <a:pt x="16431" y="15464"/>
                    <a:pt x="16431" y="15535"/>
                  </a:cubicBezTo>
                  <a:cubicBezTo>
                    <a:pt x="16395" y="15679"/>
                    <a:pt x="16359" y="15822"/>
                    <a:pt x="16323" y="15965"/>
                  </a:cubicBezTo>
                  <a:cubicBezTo>
                    <a:pt x="16144" y="16323"/>
                    <a:pt x="15965" y="16645"/>
                    <a:pt x="15715" y="16967"/>
                  </a:cubicBezTo>
                  <a:cubicBezTo>
                    <a:pt x="15607" y="17110"/>
                    <a:pt x="15428" y="17289"/>
                    <a:pt x="15285" y="17397"/>
                  </a:cubicBezTo>
                  <a:cubicBezTo>
                    <a:pt x="15142" y="17504"/>
                    <a:pt x="14999" y="17612"/>
                    <a:pt x="14820" y="17719"/>
                  </a:cubicBezTo>
                  <a:cubicBezTo>
                    <a:pt x="14569" y="17862"/>
                    <a:pt x="14462" y="18220"/>
                    <a:pt x="14641" y="18471"/>
                  </a:cubicBezTo>
                  <a:cubicBezTo>
                    <a:pt x="14713" y="18614"/>
                    <a:pt x="14820" y="18685"/>
                    <a:pt x="14963" y="18721"/>
                  </a:cubicBezTo>
                  <a:lnTo>
                    <a:pt x="15106" y="18757"/>
                  </a:lnTo>
                  <a:cubicBezTo>
                    <a:pt x="15214" y="18757"/>
                    <a:pt x="15321" y="18721"/>
                    <a:pt x="15393" y="18685"/>
                  </a:cubicBezTo>
                  <a:cubicBezTo>
                    <a:pt x="15572" y="18578"/>
                    <a:pt x="15786" y="18506"/>
                    <a:pt x="15965" y="18399"/>
                  </a:cubicBezTo>
                  <a:lnTo>
                    <a:pt x="15965" y="18542"/>
                  </a:lnTo>
                  <a:cubicBezTo>
                    <a:pt x="15965" y="18578"/>
                    <a:pt x="15894" y="18721"/>
                    <a:pt x="15858" y="18829"/>
                  </a:cubicBezTo>
                  <a:cubicBezTo>
                    <a:pt x="15786" y="19043"/>
                    <a:pt x="15679" y="19222"/>
                    <a:pt x="15572" y="19437"/>
                  </a:cubicBezTo>
                  <a:lnTo>
                    <a:pt x="15249" y="20117"/>
                  </a:lnTo>
                  <a:cubicBezTo>
                    <a:pt x="15142" y="20332"/>
                    <a:pt x="15035" y="20547"/>
                    <a:pt x="14927" y="20761"/>
                  </a:cubicBezTo>
                  <a:cubicBezTo>
                    <a:pt x="14784" y="21048"/>
                    <a:pt x="14677" y="21370"/>
                    <a:pt x="14569" y="21692"/>
                  </a:cubicBezTo>
                  <a:cubicBezTo>
                    <a:pt x="14534" y="21871"/>
                    <a:pt x="14498" y="22014"/>
                    <a:pt x="14426" y="22193"/>
                  </a:cubicBezTo>
                  <a:cubicBezTo>
                    <a:pt x="14355" y="22336"/>
                    <a:pt x="14283" y="22480"/>
                    <a:pt x="14211" y="22623"/>
                  </a:cubicBezTo>
                  <a:lnTo>
                    <a:pt x="14068" y="22838"/>
                  </a:lnTo>
                  <a:cubicBezTo>
                    <a:pt x="13997" y="23017"/>
                    <a:pt x="13889" y="23195"/>
                    <a:pt x="13818" y="23410"/>
                  </a:cubicBezTo>
                  <a:cubicBezTo>
                    <a:pt x="13782" y="23518"/>
                    <a:pt x="13746" y="23661"/>
                    <a:pt x="13746" y="23804"/>
                  </a:cubicBezTo>
                  <a:cubicBezTo>
                    <a:pt x="13710" y="23983"/>
                    <a:pt x="13710" y="24162"/>
                    <a:pt x="13710" y="24305"/>
                  </a:cubicBezTo>
                  <a:lnTo>
                    <a:pt x="13710" y="24770"/>
                  </a:lnTo>
                  <a:cubicBezTo>
                    <a:pt x="13710" y="24949"/>
                    <a:pt x="13710" y="24985"/>
                    <a:pt x="13746" y="25093"/>
                  </a:cubicBezTo>
                  <a:cubicBezTo>
                    <a:pt x="13782" y="25200"/>
                    <a:pt x="13782" y="25379"/>
                    <a:pt x="13818" y="25558"/>
                  </a:cubicBezTo>
                  <a:lnTo>
                    <a:pt x="13818" y="25594"/>
                  </a:lnTo>
                  <a:cubicBezTo>
                    <a:pt x="13818" y="25630"/>
                    <a:pt x="13818" y="25701"/>
                    <a:pt x="13818" y="25737"/>
                  </a:cubicBezTo>
                  <a:cubicBezTo>
                    <a:pt x="13818" y="25773"/>
                    <a:pt x="13818" y="25844"/>
                    <a:pt x="13818" y="25880"/>
                  </a:cubicBezTo>
                  <a:lnTo>
                    <a:pt x="13925" y="26453"/>
                  </a:lnTo>
                  <a:cubicBezTo>
                    <a:pt x="13961" y="26739"/>
                    <a:pt x="13961" y="27061"/>
                    <a:pt x="13961" y="27348"/>
                  </a:cubicBezTo>
                  <a:cubicBezTo>
                    <a:pt x="13889" y="27562"/>
                    <a:pt x="13854" y="27777"/>
                    <a:pt x="13746" y="27992"/>
                  </a:cubicBezTo>
                  <a:cubicBezTo>
                    <a:pt x="13675" y="28207"/>
                    <a:pt x="13567" y="28457"/>
                    <a:pt x="13460" y="28672"/>
                  </a:cubicBezTo>
                  <a:cubicBezTo>
                    <a:pt x="13388" y="28779"/>
                    <a:pt x="13352" y="28923"/>
                    <a:pt x="13317" y="29030"/>
                  </a:cubicBezTo>
                  <a:cubicBezTo>
                    <a:pt x="13281" y="29173"/>
                    <a:pt x="13245" y="29352"/>
                    <a:pt x="13281" y="29495"/>
                  </a:cubicBezTo>
                  <a:cubicBezTo>
                    <a:pt x="13281" y="29603"/>
                    <a:pt x="13317" y="29710"/>
                    <a:pt x="13317" y="29853"/>
                  </a:cubicBezTo>
                  <a:cubicBezTo>
                    <a:pt x="13317" y="29961"/>
                    <a:pt x="13317" y="30068"/>
                    <a:pt x="13352" y="30140"/>
                  </a:cubicBezTo>
                  <a:cubicBezTo>
                    <a:pt x="13352" y="30319"/>
                    <a:pt x="13352" y="30498"/>
                    <a:pt x="13388" y="30677"/>
                  </a:cubicBezTo>
                  <a:cubicBezTo>
                    <a:pt x="13388" y="30999"/>
                    <a:pt x="13388" y="31321"/>
                    <a:pt x="13388" y="31643"/>
                  </a:cubicBezTo>
                  <a:cubicBezTo>
                    <a:pt x="13352" y="31822"/>
                    <a:pt x="13281" y="32001"/>
                    <a:pt x="13245" y="32180"/>
                  </a:cubicBezTo>
                  <a:cubicBezTo>
                    <a:pt x="13173" y="32252"/>
                    <a:pt x="13138" y="32323"/>
                    <a:pt x="13102" y="32395"/>
                  </a:cubicBezTo>
                  <a:cubicBezTo>
                    <a:pt x="12959" y="32538"/>
                    <a:pt x="12815" y="32717"/>
                    <a:pt x="12636" y="32824"/>
                  </a:cubicBezTo>
                  <a:cubicBezTo>
                    <a:pt x="12458" y="32967"/>
                    <a:pt x="12314" y="33075"/>
                    <a:pt x="12135" y="33182"/>
                  </a:cubicBezTo>
                  <a:lnTo>
                    <a:pt x="12135" y="33039"/>
                  </a:lnTo>
                  <a:cubicBezTo>
                    <a:pt x="12064" y="32645"/>
                    <a:pt x="11992" y="32252"/>
                    <a:pt x="11849" y="31858"/>
                  </a:cubicBezTo>
                  <a:cubicBezTo>
                    <a:pt x="11777" y="31643"/>
                    <a:pt x="11706" y="31464"/>
                    <a:pt x="11634" y="31285"/>
                  </a:cubicBezTo>
                  <a:cubicBezTo>
                    <a:pt x="11563" y="31106"/>
                    <a:pt x="11491" y="30927"/>
                    <a:pt x="11419" y="30748"/>
                  </a:cubicBezTo>
                  <a:cubicBezTo>
                    <a:pt x="11312" y="30569"/>
                    <a:pt x="11240" y="30462"/>
                    <a:pt x="11169" y="30319"/>
                  </a:cubicBezTo>
                  <a:cubicBezTo>
                    <a:pt x="11133" y="30211"/>
                    <a:pt x="11133" y="30140"/>
                    <a:pt x="11097" y="30068"/>
                  </a:cubicBezTo>
                  <a:cubicBezTo>
                    <a:pt x="11026" y="29800"/>
                    <a:pt x="10811" y="29665"/>
                    <a:pt x="10596" y="29665"/>
                  </a:cubicBezTo>
                  <a:cubicBezTo>
                    <a:pt x="10381" y="29665"/>
                    <a:pt x="10167" y="29800"/>
                    <a:pt x="10095" y="30068"/>
                  </a:cubicBezTo>
                  <a:cubicBezTo>
                    <a:pt x="10059" y="30211"/>
                    <a:pt x="10023" y="30390"/>
                    <a:pt x="10023" y="30569"/>
                  </a:cubicBezTo>
                  <a:cubicBezTo>
                    <a:pt x="10023" y="30677"/>
                    <a:pt x="10023" y="30820"/>
                    <a:pt x="10059" y="30927"/>
                  </a:cubicBezTo>
                  <a:cubicBezTo>
                    <a:pt x="10059" y="30999"/>
                    <a:pt x="10059" y="31035"/>
                    <a:pt x="10095" y="31070"/>
                  </a:cubicBezTo>
                  <a:cubicBezTo>
                    <a:pt x="10131" y="31249"/>
                    <a:pt x="10202" y="31428"/>
                    <a:pt x="10238" y="31607"/>
                  </a:cubicBezTo>
                  <a:cubicBezTo>
                    <a:pt x="10310" y="31786"/>
                    <a:pt x="10346" y="31929"/>
                    <a:pt x="10417" y="32073"/>
                  </a:cubicBezTo>
                  <a:cubicBezTo>
                    <a:pt x="10560" y="32502"/>
                    <a:pt x="10668" y="32896"/>
                    <a:pt x="10739" y="33325"/>
                  </a:cubicBezTo>
                  <a:cubicBezTo>
                    <a:pt x="10739" y="33612"/>
                    <a:pt x="10739" y="33862"/>
                    <a:pt x="10739" y="34149"/>
                  </a:cubicBezTo>
                  <a:cubicBezTo>
                    <a:pt x="10632" y="34542"/>
                    <a:pt x="10525" y="34936"/>
                    <a:pt x="10381" y="35294"/>
                  </a:cubicBezTo>
                  <a:cubicBezTo>
                    <a:pt x="10274" y="35509"/>
                    <a:pt x="10202" y="35724"/>
                    <a:pt x="10131" y="35938"/>
                  </a:cubicBezTo>
                  <a:cubicBezTo>
                    <a:pt x="10059" y="36153"/>
                    <a:pt x="10023" y="36332"/>
                    <a:pt x="10023" y="36547"/>
                  </a:cubicBezTo>
                  <a:lnTo>
                    <a:pt x="10023" y="36654"/>
                  </a:lnTo>
                  <a:cubicBezTo>
                    <a:pt x="9988" y="36941"/>
                    <a:pt x="9916" y="37227"/>
                    <a:pt x="9809" y="37478"/>
                  </a:cubicBezTo>
                  <a:cubicBezTo>
                    <a:pt x="9773" y="37621"/>
                    <a:pt x="9701" y="37728"/>
                    <a:pt x="9594" y="37871"/>
                  </a:cubicBezTo>
                  <a:cubicBezTo>
                    <a:pt x="9451" y="38050"/>
                    <a:pt x="9308" y="38193"/>
                    <a:pt x="9129" y="38337"/>
                  </a:cubicBezTo>
                  <a:cubicBezTo>
                    <a:pt x="8878" y="38516"/>
                    <a:pt x="8627" y="38659"/>
                    <a:pt x="8377" y="38802"/>
                  </a:cubicBezTo>
                  <a:cubicBezTo>
                    <a:pt x="8270" y="38838"/>
                    <a:pt x="8126" y="38909"/>
                    <a:pt x="8019" y="38981"/>
                  </a:cubicBezTo>
                  <a:cubicBezTo>
                    <a:pt x="7876" y="39088"/>
                    <a:pt x="7768" y="39196"/>
                    <a:pt x="7661" y="39339"/>
                  </a:cubicBezTo>
                  <a:cubicBezTo>
                    <a:pt x="7625" y="39410"/>
                    <a:pt x="7589" y="39482"/>
                    <a:pt x="7554" y="39554"/>
                  </a:cubicBezTo>
                  <a:cubicBezTo>
                    <a:pt x="7518" y="39625"/>
                    <a:pt x="7518" y="39733"/>
                    <a:pt x="7518" y="39804"/>
                  </a:cubicBezTo>
                  <a:cubicBezTo>
                    <a:pt x="7518" y="39912"/>
                    <a:pt x="7518" y="40055"/>
                    <a:pt x="7518" y="40162"/>
                  </a:cubicBezTo>
                  <a:lnTo>
                    <a:pt x="7518" y="40413"/>
                  </a:lnTo>
                  <a:lnTo>
                    <a:pt x="7518" y="40699"/>
                  </a:lnTo>
                  <a:cubicBezTo>
                    <a:pt x="7518" y="40914"/>
                    <a:pt x="7518" y="41129"/>
                    <a:pt x="7518" y="41343"/>
                  </a:cubicBezTo>
                  <a:cubicBezTo>
                    <a:pt x="7482" y="41522"/>
                    <a:pt x="7446" y="41737"/>
                    <a:pt x="7375" y="41916"/>
                  </a:cubicBezTo>
                  <a:cubicBezTo>
                    <a:pt x="7339" y="41988"/>
                    <a:pt x="7303" y="42023"/>
                    <a:pt x="7267" y="42059"/>
                  </a:cubicBezTo>
                  <a:lnTo>
                    <a:pt x="7196" y="42202"/>
                  </a:lnTo>
                  <a:cubicBezTo>
                    <a:pt x="6945" y="42525"/>
                    <a:pt x="6659" y="42847"/>
                    <a:pt x="6408" y="43133"/>
                  </a:cubicBezTo>
                  <a:lnTo>
                    <a:pt x="6086" y="43455"/>
                  </a:lnTo>
                  <a:cubicBezTo>
                    <a:pt x="5943" y="43598"/>
                    <a:pt x="5800" y="43777"/>
                    <a:pt x="5692" y="43956"/>
                  </a:cubicBezTo>
                  <a:cubicBezTo>
                    <a:pt x="5585" y="44100"/>
                    <a:pt x="5513" y="44243"/>
                    <a:pt x="5478" y="44422"/>
                  </a:cubicBezTo>
                  <a:cubicBezTo>
                    <a:pt x="5442" y="44493"/>
                    <a:pt x="5406" y="44601"/>
                    <a:pt x="5406" y="44672"/>
                  </a:cubicBezTo>
                  <a:cubicBezTo>
                    <a:pt x="5370" y="44887"/>
                    <a:pt x="5299" y="45066"/>
                    <a:pt x="5227" y="45245"/>
                  </a:cubicBezTo>
                  <a:cubicBezTo>
                    <a:pt x="5120" y="45496"/>
                    <a:pt x="4941" y="45746"/>
                    <a:pt x="4726" y="45925"/>
                  </a:cubicBezTo>
                  <a:cubicBezTo>
                    <a:pt x="4618" y="45997"/>
                    <a:pt x="4547" y="46032"/>
                    <a:pt x="4439" y="46104"/>
                  </a:cubicBezTo>
                  <a:cubicBezTo>
                    <a:pt x="4296" y="46140"/>
                    <a:pt x="4117" y="46176"/>
                    <a:pt x="3938" y="46211"/>
                  </a:cubicBezTo>
                  <a:cubicBezTo>
                    <a:pt x="3795" y="46229"/>
                    <a:pt x="3643" y="46238"/>
                    <a:pt x="3486" y="46238"/>
                  </a:cubicBezTo>
                  <a:cubicBezTo>
                    <a:pt x="3330" y="46238"/>
                    <a:pt x="3169" y="46229"/>
                    <a:pt x="3008" y="46211"/>
                  </a:cubicBezTo>
                  <a:cubicBezTo>
                    <a:pt x="2721" y="46176"/>
                    <a:pt x="2399" y="46104"/>
                    <a:pt x="2113" y="45997"/>
                  </a:cubicBezTo>
                  <a:cubicBezTo>
                    <a:pt x="2005" y="45925"/>
                    <a:pt x="1898" y="45889"/>
                    <a:pt x="1791" y="45818"/>
                  </a:cubicBezTo>
                  <a:cubicBezTo>
                    <a:pt x="1755" y="45782"/>
                    <a:pt x="1719" y="45746"/>
                    <a:pt x="1683" y="45710"/>
                  </a:cubicBezTo>
                  <a:lnTo>
                    <a:pt x="1647" y="45603"/>
                  </a:lnTo>
                  <a:cubicBezTo>
                    <a:pt x="1647" y="45245"/>
                    <a:pt x="1647" y="44923"/>
                    <a:pt x="1647" y="44601"/>
                  </a:cubicBezTo>
                  <a:lnTo>
                    <a:pt x="1647" y="43813"/>
                  </a:lnTo>
                  <a:cubicBezTo>
                    <a:pt x="1647" y="43563"/>
                    <a:pt x="1647" y="43276"/>
                    <a:pt x="1719" y="42990"/>
                  </a:cubicBezTo>
                  <a:cubicBezTo>
                    <a:pt x="1755" y="42704"/>
                    <a:pt x="1755" y="42489"/>
                    <a:pt x="1791" y="42202"/>
                  </a:cubicBezTo>
                  <a:cubicBezTo>
                    <a:pt x="1826" y="41952"/>
                    <a:pt x="1862" y="41773"/>
                    <a:pt x="1898" y="41558"/>
                  </a:cubicBezTo>
                  <a:cubicBezTo>
                    <a:pt x="1934" y="41308"/>
                    <a:pt x="1934" y="41021"/>
                    <a:pt x="1934" y="40771"/>
                  </a:cubicBezTo>
                  <a:cubicBezTo>
                    <a:pt x="1934" y="40592"/>
                    <a:pt x="1934" y="40449"/>
                    <a:pt x="1898" y="40305"/>
                  </a:cubicBezTo>
                  <a:cubicBezTo>
                    <a:pt x="1862" y="40162"/>
                    <a:pt x="1826" y="40019"/>
                    <a:pt x="1791" y="39876"/>
                  </a:cubicBezTo>
                  <a:cubicBezTo>
                    <a:pt x="1647" y="39554"/>
                    <a:pt x="1468" y="39267"/>
                    <a:pt x="1325" y="38945"/>
                  </a:cubicBezTo>
                  <a:cubicBezTo>
                    <a:pt x="1290" y="38766"/>
                    <a:pt x="1218" y="38623"/>
                    <a:pt x="1182" y="38444"/>
                  </a:cubicBezTo>
                  <a:cubicBezTo>
                    <a:pt x="1182" y="38301"/>
                    <a:pt x="1182" y="38122"/>
                    <a:pt x="1182" y="37979"/>
                  </a:cubicBezTo>
                  <a:cubicBezTo>
                    <a:pt x="1218" y="37836"/>
                    <a:pt x="1254" y="37692"/>
                    <a:pt x="1290" y="37549"/>
                  </a:cubicBezTo>
                  <a:cubicBezTo>
                    <a:pt x="1361" y="37334"/>
                    <a:pt x="1433" y="37155"/>
                    <a:pt x="1540" y="36976"/>
                  </a:cubicBezTo>
                  <a:cubicBezTo>
                    <a:pt x="1612" y="36762"/>
                    <a:pt x="1647" y="36583"/>
                    <a:pt x="1683" y="36404"/>
                  </a:cubicBezTo>
                  <a:cubicBezTo>
                    <a:pt x="1719" y="36261"/>
                    <a:pt x="1719" y="36153"/>
                    <a:pt x="1719" y="36010"/>
                  </a:cubicBezTo>
                  <a:cubicBezTo>
                    <a:pt x="1719" y="35867"/>
                    <a:pt x="1683" y="35724"/>
                    <a:pt x="1647" y="35580"/>
                  </a:cubicBezTo>
                  <a:cubicBezTo>
                    <a:pt x="1612" y="35401"/>
                    <a:pt x="1576" y="35222"/>
                    <a:pt x="1540" y="35079"/>
                  </a:cubicBezTo>
                  <a:cubicBezTo>
                    <a:pt x="1433" y="34829"/>
                    <a:pt x="1397" y="34578"/>
                    <a:pt x="1361" y="34328"/>
                  </a:cubicBezTo>
                  <a:cubicBezTo>
                    <a:pt x="1325" y="34041"/>
                    <a:pt x="1325" y="33791"/>
                    <a:pt x="1361" y="33504"/>
                  </a:cubicBezTo>
                  <a:cubicBezTo>
                    <a:pt x="1397" y="33182"/>
                    <a:pt x="1504" y="32860"/>
                    <a:pt x="1612" y="32574"/>
                  </a:cubicBezTo>
                  <a:cubicBezTo>
                    <a:pt x="1791" y="32180"/>
                    <a:pt x="1970" y="31786"/>
                    <a:pt x="2220" y="31428"/>
                  </a:cubicBezTo>
                  <a:cubicBezTo>
                    <a:pt x="2292" y="31249"/>
                    <a:pt x="2399" y="31035"/>
                    <a:pt x="2507" y="30856"/>
                  </a:cubicBezTo>
                  <a:cubicBezTo>
                    <a:pt x="2542" y="30748"/>
                    <a:pt x="2578" y="30641"/>
                    <a:pt x="2614" y="30533"/>
                  </a:cubicBezTo>
                  <a:cubicBezTo>
                    <a:pt x="2650" y="30390"/>
                    <a:pt x="2650" y="30283"/>
                    <a:pt x="2686" y="30140"/>
                  </a:cubicBezTo>
                  <a:cubicBezTo>
                    <a:pt x="2686" y="29996"/>
                    <a:pt x="2686" y="29889"/>
                    <a:pt x="2686" y="29746"/>
                  </a:cubicBezTo>
                  <a:lnTo>
                    <a:pt x="2686" y="29531"/>
                  </a:lnTo>
                  <a:cubicBezTo>
                    <a:pt x="2650" y="29281"/>
                    <a:pt x="2650" y="29030"/>
                    <a:pt x="2686" y="28779"/>
                  </a:cubicBezTo>
                  <a:cubicBezTo>
                    <a:pt x="2686" y="28636"/>
                    <a:pt x="2721" y="28529"/>
                    <a:pt x="2793" y="28386"/>
                  </a:cubicBezTo>
                  <a:cubicBezTo>
                    <a:pt x="2864" y="28171"/>
                    <a:pt x="2972" y="27992"/>
                    <a:pt x="3115" y="27813"/>
                  </a:cubicBezTo>
                  <a:cubicBezTo>
                    <a:pt x="3151" y="28171"/>
                    <a:pt x="3187" y="28529"/>
                    <a:pt x="3222" y="28887"/>
                  </a:cubicBezTo>
                  <a:lnTo>
                    <a:pt x="3222" y="28923"/>
                  </a:lnTo>
                  <a:cubicBezTo>
                    <a:pt x="3222" y="28994"/>
                    <a:pt x="3222" y="29030"/>
                    <a:pt x="3258" y="29102"/>
                  </a:cubicBezTo>
                  <a:lnTo>
                    <a:pt x="3258" y="29209"/>
                  </a:lnTo>
                  <a:cubicBezTo>
                    <a:pt x="3294" y="29281"/>
                    <a:pt x="3330" y="29352"/>
                    <a:pt x="3366" y="29388"/>
                  </a:cubicBezTo>
                  <a:cubicBezTo>
                    <a:pt x="3437" y="29460"/>
                    <a:pt x="3545" y="29531"/>
                    <a:pt x="3652" y="29531"/>
                  </a:cubicBezTo>
                  <a:cubicBezTo>
                    <a:pt x="3903" y="29531"/>
                    <a:pt x="4082" y="29316"/>
                    <a:pt x="4082" y="29102"/>
                  </a:cubicBezTo>
                  <a:cubicBezTo>
                    <a:pt x="4082" y="28815"/>
                    <a:pt x="4046" y="28565"/>
                    <a:pt x="4010" y="28278"/>
                  </a:cubicBezTo>
                  <a:cubicBezTo>
                    <a:pt x="3974" y="27849"/>
                    <a:pt x="3974" y="27383"/>
                    <a:pt x="4010" y="26954"/>
                  </a:cubicBezTo>
                  <a:cubicBezTo>
                    <a:pt x="4082" y="26524"/>
                    <a:pt x="4189" y="26131"/>
                    <a:pt x="4332" y="25737"/>
                  </a:cubicBezTo>
                  <a:cubicBezTo>
                    <a:pt x="4439" y="25558"/>
                    <a:pt x="4547" y="25343"/>
                    <a:pt x="4690" y="25164"/>
                  </a:cubicBezTo>
                  <a:cubicBezTo>
                    <a:pt x="4941" y="24878"/>
                    <a:pt x="5227" y="24591"/>
                    <a:pt x="5513" y="24377"/>
                  </a:cubicBezTo>
                  <a:cubicBezTo>
                    <a:pt x="5728" y="24234"/>
                    <a:pt x="5871" y="24055"/>
                    <a:pt x="6014" y="23876"/>
                  </a:cubicBezTo>
                  <a:cubicBezTo>
                    <a:pt x="6122" y="23768"/>
                    <a:pt x="6158" y="23625"/>
                    <a:pt x="6193" y="23482"/>
                  </a:cubicBezTo>
                  <a:cubicBezTo>
                    <a:pt x="6229" y="23339"/>
                    <a:pt x="6265" y="23195"/>
                    <a:pt x="6229" y="23052"/>
                  </a:cubicBezTo>
                  <a:lnTo>
                    <a:pt x="6229" y="22694"/>
                  </a:lnTo>
                  <a:cubicBezTo>
                    <a:pt x="6229" y="22551"/>
                    <a:pt x="6265" y="22408"/>
                    <a:pt x="6265" y="22229"/>
                  </a:cubicBezTo>
                  <a:cubicBezTo>
                    <a:pt x="6301" y="22050"/>
                    <a:pt x="6337" y="21871"/>
                    <a:pt x="6408" y="21692"/>
                  </a:cubicBezTo>
                  <a:cubicBezTo>
                    <a:pt x="6444" y="21513"/>
                    <a:pt x="6480" y="21334"/>
                    <a:pt x="6516" y="21119"/>
                  </a:cubicBezTo>
                  <a:cubicBezTo>
                    <a:pt x="6551" y="20976"/>
                    <a:pt x="6551" y="20869"/>
                    <a:pt x="6516" y="20726"/>
                  </a:cubicBezTo>
                  <a:cubicBezTo>
                    <a:pt x="6516" y="20582"/>
                    <a:pt x="6480" y="20475"/>
                    <a:pt x="6444" y="20368"/>
                  </a:cubicBezTo>
                  <a:cubicBezTo>
                    <a:pt x="6408" y="20260"/>
                    <a:pt x="6372" y="20153"/>
                    <a:pt x="6337" y="20046"/>
                  </a:cubicBezTo>
                  <a:cubicBezTo>
                    <a:pt x="6301" y="19902"/>
                    <a:pt x="6229" y="19795"/>
                    <a:pt x="6193" y="19688"/>
                  </a:cubicBezTo>
                  <a:cubicBezTo>
                    <a:pt x="6158" y="19509"/>
                    <a:pt x="6086" y="19330"/>
                    <a:pt x="6086" y="19151"/>
                  </a:cubicBezTo>
                  <a:cubicBezTo>
                    <a:pt x="6050" y="18936"/>
                    <a:pt x="6050" y="18757"/>
                    <a:pt x="6086" y="18578"/>
                  </a:cubicBezTo>
                  <a:cubicBezTo>
                    <a:pt x="6122" y="18327"/>
                    <a:pt x="6193" y="18113"/>
                    <a:pt x="6265" y="17898"/>
                  </a:cubicBezTo>
                  <a:cubicBezTo>
                    <a:pt x="6372" y="17683"/>
                    <a:pt x="6480" y="17468"/>
                    <a:pt x="6551" y="17254"/>
                  </a:cubicBezTo>
                  <a:cubicBezTo>
                    <a:pt x="6659" y="17075"/>
                    <a:pt x="6695" y="16967"/>
                    <a:pt x="6730" y="16824"/>
                  </a:cubicBezTo>
                  <a:cubicBezTo>
                    <a:pt x="6802" y="16681"/>
                    <a:pt x="6838" y="16502"/>
                    <a:pt x="6838" y="16359"/>
                  </a:cubicBezTo>
                  <a:cubicBezTo>
                    <a:pt x="6838" y="16216"/>
                    <a:pt x="6838" y="16072"/>
                    <a:pt x="6802" y="15965"/>
                  </a:cubicBezTo>
                  <a:cubicBezTo>
                    <a:pt x="6766" y="15893"/>
                    <a:pt x="6766" y="15822"/>
                    <a:pt x="6730" y="15750"/>
                  </a:cubicBezTo>
                  <a:cubicBezTo>
                    <a:pt x="6659" y="15535"/>
                    <a:pt x="6587" y="15356"/>
                    <a:pt x="6551" y="15142"/>
                  </a:cubicBezTo>
                  <a:cubicBezTo>
                    <a:pt x="6551" y="14998"/>
                    <a:pt x="6551" y="14855"/>
                    <a:pt x="6551" y="14712"/>
                  </a:cubicBezTo>
                  <a:cubicBezTo>
                    <a:pt x="6587" y="14569"/>
                    <a:pt x="6623" y="14390"/>
                    <a:pt x="6695" y="14211"/>
                  </a:cubicBezTo>
                  <a:cubicBezTo>
                    <a:pt x="6766" y="14032"/>
                    <a:pt x="6874" y="13853"/>
                    <a:pt x="7017" y="13710"/>
                  </a:cubicBezTo>
                  <a:cubicBezTo>
                    <a:pt x="7231" y="13459"/>
                    <a:pt x="7446" y="13209"/>
                    <a:pt x="7697" y="12994"/>
                  </a:cubicBezTo>
                  <a:cubicBezTo>
                    <a:pt x="7697" y="13209"/>
                    <a:pt x="7733" y="13424"/>
                    <a:pt x="7733" y="13638"/>
                  </a:cubicBezTo>
                  <a:cubicBezTo>
                    <a:pt x="7768" y="13746"/>
                    <a:pt x="7840" y="13817"/>
                    <a:pt x="7912" y="13853"/>
                  </a:cubicBezTo>
                  <a:cubicBezTo>
                    <a:pt x="7974" y="13895"/>
                    <a:pt x="8025" y="13912"/>
                    <a:pt x="8078" y="13912"/>
                  </a:cubicBezTo>
                  <a:cubicBezTo>
                    <a:pt x="8115" y="13912"/>
                    <a:pt x="8153" y="13904"/>
                    <a:pt x="8198" y="13889"/>
                  </a:cubicBezTo>
                  <a:cubicBezTo>
                    <a:pt x="8305" y="13853"/>
                    <a:pt x="8377" y="13817"/>
                    <a:pt x="8413" y="13710"/>
                  </a:cubicBezTo>
                  <a:cubicBezTo>
                    <a:pt x="8484" y="13638"/>
                    <a:pt x="8484" y="13531"/>
                    <a:pt x="8448" y="13424"/>
                  </a:cubicBezTo>
                  <a:lnTo>
                    <a:pt x="8448" y="13388"/>
                  </a:lnTo>
                  <a:lnTo>
                    <a:pt x="8448" y="12851"/>
                  </a:lnTo>
                  <a:cubicBezTo>
                    <a:pt x="8448" y="12672"/>
                    <a:pt x="8448" y="12529"/>
                    <a:pt x="8448" y="12350"/>
                  </a:cubicBezTo>
                  <a:cubicBezTo>
                    <a:pt x="8484" y="12242"/>
                    <a:pt x="8520" y="12135"/>
                    <a:pt x="8556" y="12028"/>
                  </a:cubicBezTo>
                  <a:cubicBezTo>
                    <a:pt x="8699" y="11705"/>
                    <a:pt x="8878" y="11419"/>
                    <a:pt x="9057" y="11168"/>
                  </a:cubicBezTo>
                  <a:cubicBezTo>
                    <a:pt x="9415" y="10703"/>
                    <a:pt x="9844" y="10309"/>
                    <a:pt x="10238" y="9880"/>
                  </a:cubicBezTo>
                  <a:cubicBezTo>
                    <a:pt x="10381" y="9665"/>
                    <a:pt x="10525" y="9450"/>
                    <a:pt x="10560" y="9200"/>
                  </a:cubicBezTo>
                  <a:cubicBezTo>
                    <a:pt x="10596" y="8913"/>
                    <a:pt x="10596" y="8627"/>
                    <a:pt x="10560" y="8341"/>
                  </a:cubicBezTo>
                  <a:cubicBezTo>
                    <a:pt x="10453" y="7804"/>
                    <a:pt x="10453" y="7231"/>
                    <a:pt x="10453" y="6694"/>
                  </a:cubicBezTo>
                  <a:cubicBezTo>
                    <a:pt x="10489" y="6515"/>
                    <a:pt x="10525" y="6372"/>
                    <a:pt x="10560" y="6229"/>
                  </a:cubicBezTo>
                  <a:cubicBezTo>
                    <a:pt x="10632" y="6086"/>
                    <a:pt x="10704" y="5978"/>
                    <a:pt x="10775" y="5871"/>
                  </a:cubicBezTo>
                  <a:cubicBezTo>
                    <a:pt x="10954" y="5656"/>
                    <a:pt x="11169" y="5477"/>
                    <a:pt x="11348" y="5298"/>
                  </a:cubicBezTo>
                  <a:cubicBezTo>
                    <a:pt x="11491" y="5191"/>
                    <a:pt x="11598" y="5083"/>
                    <a:pt x="11706" y="4976"/>
                  </a:cubicBezTo>
                  <a:cubicBezTo>
                    <a:pt x="11885" y="4797"/>
                    <a:pt x="12028" y="4546"/>
                    <a:pt x="12135" y="4332"/>
                  </a:cubicBezTo>
                  <a:cubicBezTo>
                    <a:pt x="12279" y="4045"/>
                    <a:pt x="12386" y="3759"/>
                    <a:pt x="12493" y="3473"/>
                  </a:cubicBezTo>
                  <a:cubicBezTo>
                    <a:pt x="12601" y="3186"/>
                    <a:pt x="12672" y="2900"/>
                    <a:pt x="12780" y="2649"/>
                  </a:cubicBezTo>
                  <a:cubicBezTo>
                    <a:pt x="12923" y="2220"/>
                    <a:pt x="13209" y="1862"/>
                    <a:pt x="13567" y="1575"/>
                  </a:cubicBezTo>
                  <a:cubicBezTo>
                    <a:pt x="13710" y="1468"/>
                    <a:pt x="13889" y="1361"/>
                    <a:pt x="14068" y="1289"/>
                  </a:cubicBezTo>
                  <a:cubicBezTo>
                    <a:pt x="14283" y="1218"/>
                    <a:pt x="14534" y="1146"/>
                    <a:pt x="14748" y="1110"/>
                  </a:cubicBezTo>
                  <a:cubicBezTo>
                    <a:pt x="14856" y="1092"/>
                    <a:pt x="14954" y="1083"/>
                    <a:pt x="15048" y="1083"/>
                  </a:cubicBezTo>
                  <a:close/>
                  <a:moveTo>
                    <a:pt x="14641" y="1"/>
                  </a:moveTo>
                  <a:cubicBezTo>
                    <a:pt x="14498" y="1"/>
                    <a:pt x="14355" y="1"/>
                    <a:pt x="14247" y="36"/>
                  </a:cubicBezTo>
                  <a:cubicBezTo>
                    <a:pt x="13961" y="72"/>
                    <a:pt x="13710" y="108"/>
                    <a:pt x="13460" y="215"/>
                  </a:cubicBezTo>
                  <a:cubicBezTo>
                    <a:pt x="13173" y="287"/>
                    <a:pt x="12923" y="430"/>
                    <a:pt x="12708" y="609"/>
                  </a:cubicBezTo>
                  <a:cubicBezTo>
                    <a:pt x="12565" y="716"/>
                    <a:pt x="12458" y="788"/>
                    <a:pt x="12350" y="895"/>
                  </a:cubicBezTo>
                  <a:cubicBezTo>
                    <a:pt x="12243" y="1003"/>
                    <a:pt x="12171" y="1110"/>
                    <a:pt x="12064" y="1218"/>
                  </a:cubicBezTo>
                  <a:cubicBezTo>
                    <a:pt x="11992" y="1325"/>
                    <a:pt x="11885" y="1432"/>
                    <a:pt x="11813" y="1575"/>
                  </a:cubicBezTo>
                  <a:cubicBezTo>
                    <a:pt x="11742" y="1683"/>
                    <a:pt x="11670" y="1826"/>
                    <a:pt x="11634" y="1933"/>
                  </a:cubicBezTo>
                  <a:cubicBezTo>
                    <a:pt x="11563" y="2077"/>
                    <a:pt x="11491" y="2220"/>
                    <a:pt x="11455" y="2399"/>
                  </a:cubicBezTo>
                  <a:cubicBezTo>
                    <a:pt x="11384" y="2542"/>
                    <a:pt x="11384" y="2649"/>
                    <a:pt x="11348" y="2757"/>
                  </a:cubicBezTo>
                  <a:cubicBezTo>
                    <a:pt x="11312" y="2900"/>
                    <a:pt x="11276" y="2971"/>
                    <a:pt x="11240" y="3079"/>
                  </a:cubicBezTo>
                  <a:cubicBezTo>
                    <a:pt x="11169" y="3365"/>
                    <a:pt x="11097" y="3652"/>
                    <a:pt x="10990" y="3902"/>
                  </a:cubicBezTo>
                  <a:cubicBezTo>
                    <a:pt x="10954" y="4010"/>
                    <a:pt x="10883" y="4117"/>
                    <a:pt x="10847" y="4188"/>
                  </a:cubicBezTo>
                  <a:cubicBezTo>
                    <a:pt x="10704" y="4367"/>
                    <a:pt x="10525" y="4546"/>
                    <a:pt x="10346" y="4725"/>
                  </a:cubicBezTo>
                  <a:cubicBezTo>
                    <a:pt x="10238" y="4833"/>
                    <a:pt x="10131" y="4940"/>
                    <a:pt x="10059" y="5048"/>
                  </a:cubicBezTo>
                  <a:cubicBezTo>
                    <a:pt x="9880" y="5262"/>
                    <a:pt x="9701" y="5513"/>
                    <a:pt x="9594" y="5799"/>
                  </a:cubicBezTo>
                  <a:cubicBezTo>
                    <a:pt x="9451" y="6229"/>
                    <a:pt x="9379" y="6730"/>
                    <a:pt x="9451" y="7195"/>
                  </a:cubicBezTo>
                  <a:cubicBezTo>
                    <a:pt x="9451" y="7446"/>
                    <a:pt x="9522" y="7696"/>
                    <a:pt x="9558" y="7947"/>
                  </a:cubicBezTo>
                  <a:cubicBezTo>
                    <a:pt x="9594" y="8198"/>
                    <a:pt x="9630" y="8448"/>
                    <a:pt x="9666" y="8699"/>
                  </a:cubicBezTo>
                  <a:lnTo>
                    <a:pt x="9666" y="8878"/>
                  </a:lnTo>
                  <a:cubicBezTo>
                    <a:pt x="9666" y="8949"/>
                    <a:pt x="9666" y="9021"/>
                    <a:pt x="9666" y="9128"/>
                  </a:cubicBezTo>
                  <a:lnTo>
                    <a:pt x="9630" y="9271"/>
                  </a:lnTo>
                  <a:lnTo>
                    <a:pt x="9558" y="9379"/>
                  </a:lnTo>
                  <a:cubicBezTo>
                    <a:pt x="9200" y="9808"/>
                    <a:pt x="8842" y="10202"/>
                    <a:pt x="8484" y="10667"/>
                  </a:cubicBezTo>
                  <a:cubicBezTo>
                    <a:pt x="8162" y="11061"/>
                    <a:pt x="7912" y="11562"/>
                    <a:pt x="7733" y="12063"/>
                  </a:cubicBezTo>
                  <a:cubicBezTo>
                    <a:pt x="7697" y="12171"/>
                    <a:pt x="7697" y="12278"/>
                    <a:pt x="7697" y="12350"/>
                  </a:cubicBezTo>
                  <a:cubicBezTo>
                    <a:pt x="7410" y="12564"/>
                    <a:pt x="7124" y="12779"/>
                    <a:pt x="6909" y="12994"/>
                  </a:cubicBezTo>
                  <a:cubicBezTo>
                    <a:pt x="6587" y="13316"/>
                    <a:pt x="6337" y="13674"/>
                    <a:pt x="6122" y="14068"/>
                  </a:cubicBezTo>
                  <a:cubicBezTo>
                    <a:pt x="5943" y="14462"/>
                    <a:pt x="5871" y="14891"/>
                    <a:pt x="5907" y="15321"/>
                  </a:cubicBezTo>
                  <a:cubicBezTo>
                    <a:pt x="5907" y="15464"/>
                    <a:pt x="5943" y="15643"/>
                    <a:pt x="5979" y="15786"/>
                  </a:cubicBezTo>
                  <a:cubicBezTo>
                    <a:pt x="5979" y="15893"/>
                    <a:pt x="5979" y="16001"/>
                    <a:pt x="5979" y="16144"/>
                  </a:cubicBezTo>
                  <a:cubicBezTo>
                    <a:pt x="5943" y="16216"/>
                    <a:pt x="5943" y="16287"/>
                    <a:pt x="5907" y="16359"/>
                  </a:cubicBezTo>
                  <a:cubicBezTo>
                    <a:pt x="5764" y="16681"/>
                    <a:pt x="5513" y="16967"/>
                    <a:pt x="5334" y="17289"/>
                  </a:cubicBezTo>
                  <a:cubicBezTo>
                    <a:pt x="5227" y="17504"/>
                    <a:pt x="5155" y="17719"/>
                    <a:pt x="5048" y="17934"/>
                  </a:cubicBezTo>
                  <a:cubicBezTo>
                    <a:pt x="4976" y="18148"/>
                    <a:pt x="4941" y="18399"/>
                    <a:pt x="4905" y="18650"/>
                  </a:cubicBezTo>
                  <a:cubicBezTo>
                    <a:pt x="4905" y="18829"/>
                    <a:pt x="4905" y="19043"/>
                    <a:pt x="4905" y="19222"/>
                  </a:cubicBezTo>
                  <a:cubicBezTo>
                    <a:pt x="4941" y="19473"/>
                    <a:pt x="4976" y="19723"/>
                    <a:pt x="5048" y="19974"/>
                  </a:cubicBezTo>
                  <a:cubicBezTo>
                    <a:pt x="5120" y="20225"/>
                    <a:pt x="5227" y="20475"/>
                    <a:pt x="5299" y="20726"/>
                  </a:cubicBezTo>
                  <a:cubicBezTo>
                    <a:pt x="5299" y="20761"/>
                    <a:pt x="5299" y="20833"/>
                    <a:pt x="5299" y="20869"/>
                  </a:cubicBezTo>
                  <a:cubicBezTo>
                    <a:pt x="5263" y="21048"/>
                    <a:pt x="5227" y="21191"/>
                    <a:pt x="5191" y="21334"/>
                  </a:cubicBezTo>
                  <a:cubicBezTo>
                    <a:pt x="5191" y="21477"/>
                    <a:pt x="5155" y="21692"/>
                    <a:pt x="5120" y="21871"/>
                  </a:cubicBezTo>
                  <a:cubicBezTo>
                    <a:pt x="5084" y="22122"/>
                    <a:pt x="5084" y="22372"/>
                    <a:pt x="5084" y="22623"/>
                  </a:cubicBezTo>
                  <a:cubicBezTo>
                    <a:pt x="5084" y="22802"/>
                    <a:pt x="5084" y="23017"/>
                    <a:pt x="5084" y="23195"/>
                  </a:cubicBezTo>
                  <a:cubicBezTo>
                    <a:pt x="5084" y="23231"/>
                    <a:pt x="5084" y="23231"/>
                    <a:pt x="5084" y="23231"/>
                  </a:cubicBezTo>
                  <a:cubicBezTo>
                    <a:pt x="5012" y="23339"/>
                    <a:pt x="4905" y="23410"/>
                    <a:pt x="4797" y="23518"/>
                  </a:cubicBezTo>
                  <a:cubicBezTo>
                    <a:pt x="4690" y="23589"/>
                    <a:pt x="4547" y="23697"/>
                    <a:pt x="4439" y="23804"/>
                  </a:cubicBezTo>
                  <a:cubicBezTo>
                    <a:pt x="4153" y="24055"/>
                    <a:pt x="3938" y="24305"/>
                    <a:pt x="3724" y="24627"/>
                  </a:cubicBezTo>
                  <a:cubicBezTo>
                    <a:pt x="3545" y="24914"/>
                    <a:pt x="3366" y="25236"/>
                    <a:pt x="3258" y="25558"/>
                  </a:cubicBezTo>
                  <a:cubicBezTo>
                    <a:pt x="3187" y="25916"/>
                    <a:pt x="3115" y="26274"/>
                    <a:pt x="3079" y="26632"/>
                  </a:cubicBezTo>
                  <a:cubicBezTo>
                    <a:pt x="3079" y="26632"/>
                    <a:pt x="3079" y="26668"/>
                    <a:pt x="3079" y="26668"/>
                  </a:cubicBezTo>
                  <a:cubicBezTo>
                    <a:pt x="2900" y="26847"/>
                    <a:pt x="2757" y="27026"/>
                    <a:pt x="2614" y="27240"/>
                  </a:cubicBezTo>
                  <a:cubicBezTo>
                    <a:pt x="2328" y="27598"/>
                    <a:pt x="2077" y="27992"/>
                    <a:pt x="1934" y="28422"/>
                  </a:cubicBezTo>
                  <a:cubicBezTo>
                    <a:pt x="1862" y="28744"/>
                    <a:pt x="1826" y="29102"/>
                    <a:pt x="1826" y="29424"/>
                  </a:cubicBezTo>
                  <a:cubicBezTo>
                    <a:pt x="1826" y="29603"/>
                    <a:pt x="1826" y="29746"/>
                    <a:pt x="1791" y="29925"/>
                  </a:cubicBezTo>
                  <a:cubicBezTo>
                    <a:pt x="1755" y="30032"/>
                    <a:pt x="1755" y="30140"/>
                    <a:pt x="1719" y="30211"/>
                  </a:cubicBezTo>
                  <a:cubicBezTo>
                    <a:pt x="1576" y="30462"/>
                    <a:pt x="1468" y="30677"/>
                    <a:pt x="1325" y="30891"/>
                  </a:cubicBezTo>
                  <a:cubicBezTo>
                    <a:pt x="1146" y="31142"/>
                    <a:pt x="1003" y="31392"/>
                    <a:pt x="860" y="31643"/>
                  </a:cubicBezTo>
                  <a:cubicBezTo>
                    <a:pt x="717" y="31929"/>
                    <a:pt x="574" y="32252"/>
                    <a:pt x="466" y="32538"/>
                  </a:cubicBezTo>
                  <a:cubicBezTo>
                    <a:pt x="359" y="32860"/>
                    <a:pt x="287" y="33182"/>
                    <a:pt x="251" y="33504"/>
                  </a:cubicBezTo>
                  <a:cubicBezTo>
                    <a:pt x="180" y="34041"/>
                    <a:pt x="251" y="34578"/>
                    <a:pt x="395" y="35115"/>
                  </a:cubicBezTo>
                  <a:cubicBezTo>
                    <a:pt x="466" y="35366"/>
                    <a:pt x="538" y="35616"/>
                    <a:pt x="609" y="35867"/>
                  </a:cubicBezTo>
                  <a:cubicBezTo>
                    <a:pt x="609" y="35938"/>
                    <a:pt x="609" y="36010"/>
                    <a:pt x="609" y="36082"/>
                  </a:cubicBezTo>
                  <a:cubicBezTo>
                    <a:pt x="574" y="36225"/>
                    <a:pt x="538" y="36332"/>
                    <a:pt x="466" y="36475"/>
                  </a:cubicBezTo>
                  <a:cubicBezTo>
                    <a:pt x="359" y="36762"/>
                    <a:pt x="216" y="37048"/>
                    <a:pt x="108" y="37370"/>
                  </a:cubicBezTo>
                  <a:cubicBezTo>
                    <a:pt x="72" y="37549"/>
                    <a:pt x="37" y="37728"/>
                    <a:pt x="1" y="37943"/>
                  </a:cubicBezTo>
                  <a:cubicBezTo>
                    <a:pt x="1" y="38122"/>
                    <a:pt x="1" y="38337"/>
                    <a:pt x="1" y="38516"/>
                  </a:cubicBezTo>
                  <a:cubicBezTo>
                    <a:pt x="37" y="38730"/>
                    <a:pt x="72" y="38909"/>
                    <a:pt x="144" y="39124"/>
                  </a:cubicBezTo>
                  <a:cubicBezTo>
                    <a:pt x="180" y="39303"/>
                    <a:pt x="251" y="39446"/>
                    <a:pt x="323" y="39625"/>
                  </a:cubicBezTo>
                  <a:cubicBezTo>
                    <a:pt x="395" y="39768"/>
                    <a:pt x="466" y="39912"/>
                    <a:pt x="538" y="40091"/>
                  </a:cubicBezTo>
                  <a:cubicBezTo>
                    <a:pt x="574" y="40234"/>
                    <a:pt x="609" y="40341"/>
                    <a:pt x="645" y="40484"/>
                  </a:cubicBezTo>
                  <a:cubicBezTo>
                    <a:pt x="645" y="40950"/>
                    <a:pt x="609" y="41415"/>
                    <a:pt x="574" y="41880"/>
                  </a:cubicBezTo>
                  <a:cubicBezTo>
                    <a:pt x="538" y="42095"/>
                    <a:pt x="538" y="42310"/>
                    <a:pt x="502" y="42560"/>
                  </a:cubicBezTo>
                  <a:lnTo>
                    <a:pt x="502" y="42883"/>
                  </a:lnTo>
                  <a:lnTo>
                    <a:pt x="502" y="43169"/>
                  </a:lnTo>
                  <a:lnTo>
                    <a:pt x="502" y="43491"/>
                  </a:lnTo>
                  <a:cubicBezTo>
                    <a:pt x="502" y="43598"/>
                    <a:pt x="538" y="43742"/>
                    <a:pt x="538" y="43885"/>
                  </a:cubicBezTo>
                  <a:cubicBezTo>
                    <a:pt x="574" y="44135"/>
                    <a:pt x="645" y="44386"/>
                    <a:pt x="681" y="44672"/>
                  </a:cubicBezTo>
                  <a:cubicBezTo>
                    <a:pt x="717" y="44923"/>
                    <a:pt x="753" y="45066"/>
                    <a:pt x="788" y="45281"/>
                  </a:cubicBezTo>
                  <a:cubicBezTo>
                    <a:pt x="788" y="45352"/>
                    <a:pt x="824" y="45424"/>
                    <a:pt x="824" y="45496"/>
                  </a:cubicBezTo>
                  <a:cubicBezTo>
                    <a:pt x="860" y="45639"/>
                    <a:pt x="896" y="45782"/>
                    <a:pt x="967" y="45925"/>
                  </a:cubicBezTo>
                  <a:cubicBezTo>
                    <a:pt x="1039" y="46032"/>
                    <a:pt x="1111" y="46140"/>
                    <a:pt x="1182" y="46211"/>
                  </a:cubicBezTo>
                  <a:cubicBezTo>
                    <a:pt x="1290" y="46319"/>
                    <a:pt x="1433" y="46426"/>
                    <a:pt x="1576" y="46498"/>
                  </a:cubicBezTo>
                  <a:cubicBezTo>
                    <a:pt x="1826" y="46641"/>
                    <a:pt x="2113" y="46713"/>
                    <a:pt x="2399" y="46784"/>
                  </a:cubicBezTo>
                  <a:cubicBezTo>
                    <a:pt x="2721" y="46892"/>
                    <a:pt x="3043" y="46927"/>
                    <a:pt x="3401" y="46963"/>
                  </a:cubicBezTo>
                  <a:cubicBezTo>
                    <a:pt x="3759" y="46963"/>
                    <a:pt x="4117" y="46963"/>
                    <a:pt x="4475" y="46892"/>
                  </a:cubicBezTo>
                  <a:cubicBezTo>
                    <a:pt x="4833" y="46784"/>
                    <a:pt x="5155" y="46605"/>
                    <a:pt x="5442" y="46390"/>
                  </a:cubicBezTo>
                  <a:cubicBezTo>
                    <a:pt x="5585" y="46247"/>
                    <a:pt x="5692" y="46140"/>
                    <a:pt x="5800" y="45997"/>
                  </a:cubicBezTo>
                  <a:cubicBezTo>
                    <a:pt x="5907" y="45818"/>
                    <a:pt x="6014" y="45675"/>
                    <a:pt x="6122" y="45460"/>
                  </a:cubicBezTo>
                  <a:cubicBezTo>
                    <a:pt x="6193" y="45245"/>
                    <a:pt x="6265" y="45030"/>
                    <a:pt x="6337" y="44815"/>
                  </a:cubicBezTo>
                  <a:cubicBezTo>
                    <a:pt x="6372" y="44744"/>
                    <a:pt x="6408" y="44672"/>
                    <a:pt x="6444" y="44636"/>
                  </a:cubicBezTo>
                  <a:cubicBezTo>
                    <a:pt x="6587" y="44458"/>
                    <a:pt x="6766" y="44314"/>
                    <a:pt x="6945" y="44135"/>
                  </a:cubicBezTo>
                  <a:cubicBezTo>
                    <a:pt x="7088" y="43992"/>
                    <a:pt x="7124" y="43956"/>
                    <a:pt x="7231" y="43849"/>
                  </a:cubicBezTo>
                  <a:cubicBezTo>
                    <a:pt x="7482" y="43634"/>
                    <a:pt x="7697" y="43384"/>
                    <a:pt x="7947" y="43133"/>
                  </a:cubicBezTo>
                  <a:lnTo>
                    <a:pt x="8091" y="42990"/>
                  </a:lnTo>
                  <a:cubicBezTo>
                    <a:pt x="8162" y="42918"/>
                    <a:pt x="8198" y="42847"/>
                    <a:pt x="8270" y="42811"/>
                  </a:cubicBezTo>
                  <a:cubicBezTo>
                    <a:pt x="8305" y="42739"/>
                    <a:pt x="8341" y="42668"/>
                    <a:pt x="8377" y="42632"/>
                  </a:cubicBezTo>
                  <a:cubicBezTo>
                    <a:pt x="8413" y="42560"/>
                    <a:pt x="8448" y="42489"/>
                    <a:pt x="8484" y="42417"/>
                  </a:cubicBezTo>
                  <a:cubicBezTo>
                    <a:pt x="8556" y="42238"/>
                    <a:pt x="8627" y="42023"/>
                    <a:pt x="8699" y="41809"/>
                  </a:cubicBezTo>
                  <a:cubicBezTo>
                    <a:pt x="8735" y="41558"/>
                    <a:pt x="8771" y="41308"/>
                    <a:pt x="8806" y="41057"/>
                  </a:cubicBezTo>
                  <a:cubicBezTo>
                    <a:pt x="8806" y="40842"/>
                    <a:pt x="8806" y="40592"/>
                    <a:pt x="8806" y="40377"/>
                  </a:cubicBezTo>
                  <a:cubicBezTo>
                    <a:pt x="8806" y="40270"/>
                    <a:pt x="8806" y="40162"/>
                    <a:pt x="8771" y="40055"/>
                  </a:cubicBezTo>
                  <a:cubicBezTo>
                    <a:pt x="8950" y="39947"/>
                    <a:pt x="9129" y="39840"/>
                    <a:pt x="9308" y="39768"/>
                  </a:cubicBezTo>
                  <a:cubicBezTo>
                    <a:pt x="9737" y="39518"/>
                    <a:pt x="10167" y="39196"/>
                    <a:pt x="10525" y="38802"/>
                  </a:cubicBezTo>
                  <a:cubicBezTo>
                    <a:pt x="10704" y="38623"/>
                    <a:pt x="10847" y="38408"/>
                    <a:pt x="10990" y="38158"/>
                  </a:cubicBezTo>
                  <a:cubicBezTo>
                    <a:pt x="11133" y="37907"/>
                    <a:pt x="11205" y="37585"/>
                    <a:pt x="11276" y="37299"/>
                  </a:cubicBezTo>
                  <a:cubicBezTo>
                    <a:pt x="11312" y="37155"/>
                    <a:pt x="11348" y="36976"/>
                    <a:pt x="11384" y="36833"/>
                  </a:cubicBezTo>
                  <a:lnTo>
                    <a:pt x="11384" y="36618"/>
                  </a:lnTo>
                  <a:cubicBezTo>
                    <a:pt x="11419" y="36475"/>
                    <a:pt x="11455" y="36332"/>
                    <a:pt x="11527" y="36225"/>
                  </a:cubicBezTo>
                  <a:cubicBezTo>
                    <a:pt x="11634" y="35903"/>
                    <a:pt x="11777" y="35616"/>
                    <a:pt x="11885" y="35330"/>
                  </a:cubicBezTo>
                  <a:cubicBezTo>
                    <a:pt x="11992" y="35079"/>
                    <a:pt x="12064" y="34829"/>
                    <a:pt x="12100" y="34578"/>
                  </a:cubicBezTo>
                  <a:cubicBezTo>
                    <a:pt x="12135" y="34435"/>
                    <a:pt x="12171" y="34292"/>
                    <a:pt x="12171" y="34149"/>
                  </a:cubicBezTo>
                  <a:lnTo>
                    <a:pt x="12744" y="33791"/>
                  </a:lnTo>
                  <a:cubicBezTo>
                    <a:pt x="12923" y="33683"/>
                    <a:pt x="13102" y="33576"/>
                    <a:pt x="13245" y="33469"/>
                  </a:cubicBezTo>
                  <a:cubicBezTo>
                    <a:pt x="13424" y="33325"/>
                    <a:pt x="13603" y="33182"/>
                    <a:pt x="13782" y="33039"/>
                  </a:cubicBezTo>
                  <a:cubicBezTo>
                    <a:pt x="13925" y="32860"/>
                    <a:pt x="14068" y="32681"/>
                    <a:pt x="14140" y="32466"/>
                  </a:cubicBezTo>
                  <a:cubicBezTo>
                    <a:pt x="14247" y="32252"/>
                    <a:pt x="14319" y="32001"/>
                    <a:pt x="14390" y="31786"/>
                  </a:cubicBezTo>
                  <a:cubicBezTo>
                    <a:pt x="14426" y="31500"/>
                    <a:pt x="14462" y="31213"/>
                    <a:pt x="14462" y="30927"/>
                  </a:cubicBezTo>
                  <a:lnTo>
                    <a:pt x="14462" y="30426"/>
                  </a:lnTo>
                  <a:lnTo>
                    <a:pt x="14462" y="29961"/>
                  </a:lnTo>
                  <a:lnTo>
                    <a:pt x="14462" y="29460"/>
                  </a:lnTo>
                  <a:cubicBezTo>
                    <a:pt x="14462" y="29424"/>
                    <a:pt x="14462" y="29388"/>
                    <a:pt x="14462" y="29388"/>
                  </a:cubicBezTo>
                  <a:cubicBezTo>
                    <a:pt x="14569" y="29137"/>
                    <a:pt x="14713" y="28923"/>
                    <a:pt x="14820" y="28708"/>
                  </a:cubicBezTo>
                  <a:cubicBezTo>
                    <a:pt x="15321" y="27849"/>
                    <a:pt x="15464" y="26847"/>
                    <a:pt x="15214" y="25916"/>
                  </a:cubicBezTo>
                  <a:lnTo>
                    <a:pt x="15214" y="25844"/>
                  </a:lnTo>
                  <a:lnTo>
                    <a:pt x="15214" y="25773"/>
                  </a:lnTo>
                  <a:lnTo>
                    <a:pt x="15214" y="25701"/>
                  </a:lnTo>
                  <a:cubicBezTo>
                    <a:pt x="15214" y="25665"/>
                    <a:pt x="15214" y="25665"/>
                    <a:pt x="15214" y="25630"/>
                  </a:cubicBezTo>
                  <a:lnTo>
                    <a:pt x="15214" y="25594"/>
                  </a:lnTo>
                  <a:cubicBezTo>
                    <a:pt x="15214" y="25522"/>
                    <a:pt x="15178" y="25486"/>
                    <a:pt x="15178" y="25415"/>
                  </a:cubicBezTo>
                  <a:lnTo>
                    <a:pt x="15178" y="25379"/>
                  </a:lnTo>
                  <a:cubicBezTo>
                    <a:pt x="15142" y="25164"/>
                    <a:pt x="15142" y="24985"/>
                    <a:pt x="15106" y="24806"/>
                  </a:cubicBezTo>
                  <a:cubicBezTo>
                    <a:pt x="15071" y="24484"/>
                    <a:pt x="15035" y="24162"/>
                    <a:pt x="15071" y="23840"/>
                  </a:cubicBezTo>
                  <a:cubicBezTo>
                    <a:pt x="15106" y="23697"/>
                    <a:pt x="15142" y="23518"/>
                    <a:pt x="15214" y="23374"/>
                  </a:cubicBezTo>
                  <a:cubicBezTo>
                    <a:pt x="15321" y="23124"/>
                    <a:pt x="15428" y="22838"/>
                    <a:pt x="15536" y="22551"/>
                  </a:cubicBezTo>
                  <a:cubicBezTo>
                    <a:pt x="15572" y="22408"/>
                    <a:pt x="15607" y="22265"/>
                    <a:pt x="15643" y="22122"/>
                  </a:cubicBezTo>
                  <a:cubicBezTo>
                    <a:pt x="15679" y="21943"/>
                    <a:pt x="15715" y="21799"/>
                    <a:pt x="15786" y="21656"/>
                  </a:cubicBezTo>
                  <a:cubicBezTo>
                    <a:pt x="15894" y="21370"/>
                    <a:pt x="16073" y="21084"/>
                    <a:pt x="16216" y="20797"/>
                  </a:cubicBezTo>
                  <a:lnTo>
                    <a:pt x="16610" y="20046"/>
                  </a:lnTo>
                  <a:cubicBezTo>
                    <a:pt x="16681" y="19938"/>
                    <a:pt x="16753" y="19795"/>
                    <a:pt x="16789" y="19688"/>
                  </a:cubicBezTo>
                  <a:cubicBezTo>
                    <a:pt x="16860" y="19544"/>
                    <a:pt x="16932" y="19437"/>
                    <a:pt x="16968" y="19294"/>
                  </a:cubicBezTo>
                  <a:cubicBezTo>
                    <a:pt x="17003" y="19222"/>
                    <a:pt x="17039" y="19151"/>
                    <a:pt x="17039" y="19043"/>
                  </a:cubicBezTo>
                  <a:cubicBezTo>
                    <a:pt x="17075" y="18936"/>
                    <a:pt x="17111" y="18829"/>
                    <a:pt x="17111" y="18721"/>
                  </a:cubicBezTo>
                  <a:cubicBezTo>
                    <a:pt x="17111" y="18435"/>
                    <a:pt x="17111" y="18148"/>
                    <a:pt x="17039" y="17862"/>
                  </a:cubicBezTo>
                  <a:cubicBezTo>
                    <a:pt x="17003" y="17719"/>
                    <a:pt x="16968" y="17612"/>
                    <a:pt x="16932" y="17468"/>
                  </a:cubicBezTo>
                  <a:cubicBezTo>
                    <a:pt x="16968" y="17397"/>
                    <a:pt x="17003" y="17361"/>
                    <a:pt x="17039" y="17289"/>
                  </a:cubicBezTo>
                  <a:cubicBezTo>
                    <a:pt x="17182" y="17039"/>
                    <a:pt x="17290" y="16824"/>
                    <a:pt x="17361" y="16573"/>
                  </a:cubicBezTo>
                  <a:cubicBezTo>
                    <a:pt x="17469" y="16323"/>
                    <a:pt x="17505" y="16072"/>
                    <a:pt x="17540" y="15786"/>
                  </a:cubicBezTo>
                  <a:cubicBezTo>
                    <a:pt x="17576" y="15500"/>
                    <a:pt x="17540" y="15213"/>
                    <a:pt x="17433" y="14963"/>
                  </a:cubicBezTo>
                  <a:cubicBezTo>
                    <a:pt x="17326" y="14748"/>
                    <a:pt x="17182" y="14569"/>
                    <a:pt x="17111" y="14354"/>
                  </a:cubicBezTo>
                  <a:cubicBezTo>
                    <a:pt x="17039" y="14247"/>
                    <a:pt x="17003" y="14104"/>
                    <a:pt x="16968" y="13996"/>
                  </a:cubicBezTo>
                  <a:cubicBezTo>
                    <a:pt x="16968" y="13853"/>
                    <a:pt x="16968" y="13710"/>
                    <a:pt x="16968" y="13567"/>
                  </a:cubicBezTo>
                  <a:cubicBezTo>
                    <a:pt x="17111" y="12958"/>
                    <a:pt x="17290" y="12385"/>
                    <a:pt x="17576" y="11849"/>
                  </a:cubicBezTo>
                  <a:cubicBezTo>
                    <a:pt x="17648" y="11598"/>
                    <a:pt x="17755" y="11347"/>
                    <a:pt x="17827" y="11061"/>
                  </a:cubicBezTo>
                  <a:cubicBezTo>
                    <a:pt x="17898" y="10811"/>
                    <a:pt x="17934" y="10524"/>
                    <a:pt x="17970" y="10238"/>
                  </a:cubicBezTo>
                  <a:cubicBezTo>
                    <a:pt x="18006" y="9701"/>
                    <a:pt x="17970" y="9164"/>
                    <a:pt x="17863" y="8627"/>
                  </a:cubicBezTo>
                  <a:cubicBezTo>
                    <a:pt x="17827" y="8305"/>
                    <a:pt x="17827" y="7983"/>
                    <a:pt x="17863" y="7696"/>
                  </a:cubicBezTo>
                  <a:cubicBezTo>
                    <a:pt x="17970" y="7267"/>
                    <a:pt x="18041" y="6837"/>
                    <a:pt x="18113" y="6372"/>
                  </a:cubicBezTo>
                  <a:cubicBezTo>
                    <a:pt x="18113" y="6157"/>
                    <a:pt x="18149" y="5978"/>
                    <a:pt x="18113" y="5763"/>
                  </a:cubicBezTo>
                  <a:cubicBezTo>
                    <a:pt x="18113" y="5620"/>
                    <a:pt x="18113" y="5513"/>
                    <a:pt x="18077" y="5370"/>
                  </a:cubicBezTo>
                  <a:cubicBezTo>
                    <a:pt x="18077" y="5334"/>
                    <a:pt x="18041" y="5298"/>
                    <a:pt x="18041" y="5227"/>
                  </a:cubicBezTo>
                  <a:cubicBezTo>
                    <a:pt x="18006" y="5155"/>
                    <a:pt x="17970" y="5048"/>
                    <a:pt x="17898" y="4976"/>
                  </a:cubicBezTo>
                  <a:cubicBezTo>
                    <a:pt x="17827" y="4797"/>
                    <a:pt x="17719" y="4654"/>
                    <a:pt x="17612" y="4475"/>
                  </a:cubicBezTo>
                  <a:cubicBezTo>
                    <a:pt x="17505" y="4332"/>
                    <a:pt x="17433" y="4188"/>
                    <a:pt x="17361" y="4045"/>
                  </a:cubicBezTo>
                  <a:cubicBezTo>
                    <a:pt x="17290" y="3902"/>
                    <a:pt x="17254" y="3759"/>
                    <a:pt x="17254" y="3580"/>
                  </a:cubicBezTo>
                  <a:cubicBezTo>
                    <a:pt x="17218" y="3294"/>
                    <a:pt x="17218" y="3007"/>
                    <a:pt x="17254" y="2685"/>
                  </a:cubicBezTo>
                  <a:lnTo>
                    <a:pt x="17254" y="2220"/>
                  </a:lnTo>
                  <a:cubicBezTo>
                    <a:pt x="17218" y="2077"/>
                    <a:pt x="17218" y="1933"/>
                    <a:pt x="17182" y="1790"/>
                  </a:cubicBezTo>
                  <a:cubicBezTo>
                    <a:pt x="17147" y="1647"/>
                    <a:pt x="17111" y="1468"/>
                    <a:pt x="17039" y="1325"/>
                  </a:cubicBezTo>
                  <a:cubicBezTo>
                    <a:pt x="16824" y="860"/>
                    <a:pt x="16395" y="502"/>
                    <a:pt x="15930" y="287"/>
                  </a:cubicBezTo>
                  <a:cubicBezTo>
                    <a:pt x="15786" y="215"/>
                    <a:pt x="15679" y="179"/>
                    <a:pt x="15536" y="144"/>
                  </a:cubicBezTo>
                  <a:cubicBezTo>
                    <a:pt x="15357" y="72"/>
                    <a:pt x="15214" y="36"/>
                    <a:pt x="15035" y="36"/>
                  </a:cubicBezTo>
                  <a:cubicBezTo>
                    <a:pt x="14892" y="1"/>
                    <a:pt x="14784" y="1"/>
                    <a:pt x="146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2"/>
            <p:cNvSpPr/>
            <p:nvPr/>
          </p:nvSpPr>
          <p:spPr>
            <a:xfrm>
              <a:off x="1122250" y="2269100"/>
              <a:ext cx="82350" cy="163800"/>
            </a:xfrm>
            <a:custGeom>
              <a:rect b="b" l="l" r="r" t="t"/>
              <a:pathLst>
                <a:path extrusionOk="0" h="6552" w="3294">
                  <a:moveTo>
                    <a:pt x="3043" y="1"/>
                  </a:moveTo>
                  <a:cubicBezTo>
                    <a:pt x="2685" y="108"/>
                    <a:pt x="2327" y="216"/>
                    <a:pt x="2005" y="359"/>
                  </a:cubicBezTo>
                  <a:cubicBezTo>
                    <a:pt x="1862" y="395"/>
                    <a:pt x="1683" y="466"/>
                    <a:pt x="1575" y="538"/>
                  </a:cubicBezTo>
                  <a:cubicBezTo>
                    <a:pt x="1432" y="645"/>
                    <a:pt x="1325" y="753"/>
                    <a:pt x="1253" y="860"/>
                  </a:cubicBezTo>
                  <a:cubicBezTo>
                    <a:pt x="1146" y="1003"/>
                    <a:pt x="1110" y="1146"/>
                    <a:pt x="1074" y="1325"/>
                  </a:cubicBezTo>
                  <a:cubicBezTo>
                    <a:pt x="1074" y="1397"/>
                    <a:pt x="1038" y="1469"/>
                    <a:pt x="1038" y="1540"/>
                  </a:cubicBezTo>
                  <a:cubicBezTo>
                    <a:pt x="1038" y="1648"/>
                    <a:pt x="1038" y="1755"/>
                    <a:pt x="1038" y="1862"/>
                  </a:cubicBezTo>
                  <a:cubicBezTo>
                    <a:pt x="1038" y="2041"/>
                    <a:pt x="1110" y="2256"/>
                    <a:pt x="1110" y="2435"/>
                  </a:cubicBezTo>
                  <a:cubicBezTo>
                    <a:pt x="1146" y="2507"/>
                    <a:pt x="1146" y="2578"/>
                    <a:pt x="1110" y="2686"/>
                  </a:cubicBezTo>
                  <a:cubicBezTo>
                    <a:pt x="1038" y="2757"/>
                    <a:pt x="967" y="2829"/>
                    <a:pt x="895" y="2900"/>
                  </a:cubicBezTo>
                  <a:cubicBezTo>
                    <a:pt x="824" y="2972"/>
                    <a:pt x="752" y="3044"/>
                    <a:pt x="680" y="3151"/>
                  </a:cubicBezTo>
                  <a:cubicBezTo>
                    <a:pt x="501" y="3330"/>
                    <a:pt x="394" y="3509"/>
                    <a:pt x="287" y="3724"/>
                  </a:cubicBezTo>
                  <a:cubicBezTo>
                    <a:pt x="143" y="3938"/>
                    <a:pt x="72" y="4189"/>
                    <a:pt x="36" y="4440"/>
                  </a:cubicBezTo>
                  <a:cubicBezTo>
                    <a:pt x="0" y="4547"/>
                    <a:pt x="0" y="4690"/>
                    <a:pt x="0" y="4833"/>
                  </a:cubicBezTo>
                  <a:cubicBezTo>
                    <a:pt x="0" y="4976"/>
                    <a:pt x="36" y="5120"/>
                    <a:pt x="108" y="5263"/>
                  </a:cubicBezTo>
                  <a:cubicBezTo>
                    <a:pt x="179" y="5513"/>
                    <a:pt x="322" y="5764"/>
                    <a:pt x="537" y="5979"/>
                  </a:cubicBezTo>
                  <a:cubicBezTo>
                    <a:pt x="609" y="6050"/>
                    <a:pt x="716" y="6158"/>
                    <a:pt x="824" y="6229"/>
                  </a:cubicBezTo>
                  <a:cubicBezTo>
                    <a:pt x="931" y="6301"/>
                    <a:pt x="1038" y="6337"/>
                    <a:pt x="1146" y="6372"/>
                  </a:cubicBezTo>
                  <a:cubicBezTo>
                    <a:pt x="1325" y="6444"/>
                    <a:pt x="1468" y="6480"/>
                    <a:pt x="1647" y="6516"/>
                  </a:cubicBezTo>
                  <a:cubicBezTo>
                    <a:pt x="1754" y="6516"/>
                    <a:pt x="1897" y="6551"/>
                    <a:pt x="2041" y="6551"/>
                  </a:cubicBezTo>
                  <a:cubicBezTo>
                    <a:pt x="2220" y="6551"/>
                    <a:pt x="2363" y="6444"/>
                    <a:pt x="2434" y="6265"/>
                  </a:cubicBezTo>
                  <a:cubicBezTo>
                    <a:pt x="2434" y="6158"/>
                    <a:pt x="2434" y="6050"/>
                    <a:pt x="2399" y="5943"/>
                  </a:cubicBezTo>
                  <a:cubicBezTo>
                    <a:pt x="2327" y="5836"/>
                    <a:pt x="2255" y="5764"/>
                    <a:pt x="2148" y="5764"/>
                  </a:cubicBezTo>
                  <a:cubicBezTo>
                    <a:pt x="2041" y="5728"/>
                    <a:pt x="1933" y="5728"/>
                    <a:pt x="1862" y="5692"/>
                  </a:cubicBezTo>
                  <a:cubicBezTo>
                    <a:pt x="1718" y="5657"/>
                    <a:pt x="1575" y="5621"/>
                    <a:pt x="1468" y="5585"/>
                  </a:cubicBezTo>
                  <a:cubicBezTo>
                    <a:pt x="1396" y="5549"/>
                    <a:pt x="1325" y="5513"/>
                    <a:pt x="1253" y="5442"/>
                  </a:cubicBezTo>
                  <a:cubicBezTo>
                    <a:pt x="1182" y="5370"/>
                    <a:pt x="1110" y="5299"/>
                    <a:pt x="1038" y="5227"/>
                  </a:cubicBezTo>
                  <a:cubicBezTo>
                    <a:pt x="967" y="5155"/>
                    <a:pt x="931" y="5084"/>
                    <a:pt x="895" y="5012"/>
                  </a:cubicBezTo>
                  <a:cubicBezTo>
                    <a:pt x="859" y="4905"/>
                    <a:pt x="859" y="4833"/>
                    <a:pt x="824" y="4762"/>
                  </a:cubicBezTo>
                  <a:cubicBezTo>
                    <a:pt x="824" y="4690"/>
                    <a:pt x="824" y="4619"/>
                    <a:pt x="824" y="4547"/>
                  </a:cubicBezTo>
                  <a:cubicBezTo>
                    <a:pt x="859" y="4404"/>
                    <a:pt x="895" y="4261"/>
                    <a:pt x="967" y="4153"/>
                  </a:cubicBezTo>
                  <a:cubicBezTo>
                    <a:pt x="1038" y="3903"/>
                    <a:pt x="1182" y="3688"/>
                    <a:pt x="1325" y="3509"/>
                  </a:cubicBezTo>
                  <a:cubicBezTo>
                    <a:pt x="1432" y="3366"/>
                    <a:pt x="1539" y="3223"/>
                    <a:pt x="1647" y="3079"/>
                  </a:cubicBezTo>
                  <a:cubicBezTo>
                    <a:pt x="1683" y="2972"/>
                    <a:pt x="1718" y="2900"/>
                    <a:pt x="1718" y="2793"/>
                  </a:cubicBezTo>
                  <a:cubicBezTo>
                    <a:pt x="1718" y="2686"/>
                    <a:pt x="1718" y="2614"/>
                    <a:pt x="1683" y="2507"/>
                  </a:cubicBezTo>
                  <a:cubicBezTo>
                    <a:pt x="1683" y="2399"/>
                    <a:pt x="1647" y="2328"/>
                    <a:pt x="1611" y="2220"/>
                  </a:cubicBezTo>
                  <a:cubicBezTo>
                    <a:pt x="1575" y="2113"/>
                    <a:pt x="1539" y="1970"/>
                    <a:pt x="1539" y="1827"/>
                  </a:cubicBezTo>
                  <a:cubicBezTo>
                    <a:pt x="1504" y="1683"/>
                    <a:pt x="1539" y="1683"/>
                    <a:pt x="1539" y="1612"/>
                  </a:cubicBezTo>
                  <a:cubicBezTo>
                    <a:pt x="1504" y="1540"/>
                    <a:pt x="1504" y="1469"/>
                    <a:pt x="1539" y="1433"/>
                  </a:cubicBezTo>
                  <a:cubicBezTo>
                    <a:pt x="1539" y="1325"/>
                    <a:pt x="1539" y="1254"/>
                    <a:pt x="1575" y="1182"/>
                  </a:cubicBezTo>
                  <a:cubicBezTo>
                    <a:pt x="1575" y="1146"/>
                    <a:pt x="1611" y="1111"/>
                    <a:pt x="1647" y="1075"/>
                  </a:cubicBezTo>
                  <a:cubicBezTo>
                    <a:pt x="1683" y="1003"/>
                    <a:pt x="1754" y="967"/>
                    <a:pt x="1790" y="896"/>
                  </a:cubicBezTo>
                  <a:cubicBezTo>
                    <a:pt x="1862" y="860"/>
                    <a:pt x="1933" y="824"/>
                    <a:pt x="2005" y="824"/>
                  </a:cubicBezTo>
                  <a:cubicBezTo>
                    <a:pt x="2148" y="753"/>
                    <a:pt x="2327" y="681"/>
                    <a:pt x="2506" y="610"/>
                  </a:cubicBezTo>
                  <a:cubicBezTo>
                    <a:pt x="2685" y="538"/>
                    <a:pt x="2935" y="466"/>
                    <a:pt x="3150" y="395"/>
                  </a:cubicBezTo>
                  <a:cubicBezTo>
                    <a:pt x="3258" y="359"/>
                    <a:pt x="3293" y="252"/>
                    <a:pt x="3293" y="144"/>
                  </a:cubicBezTo>
                  <a:cubicBezTo>
                    <a:pt x="3258" y="37"/>
                    <a:pt x="3186" y="1"/>
                    <a:pt x="30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2"/>
            <p:cNvSpPr/>
            <p:nvPr/>
          </p:nvSpPr>
          <p:spPr>
            <a:xfrm>
              <a:off x="1167875" y="2329975"/>
              <a:ext cx="39400" cy="45650"/>
            </a:xfrm>
            <a:custGeom>
              <a:rect b="b" l="l" r="r" t="t"/>
              <a:pathLst>
                <a:path extrusionOk="0" h="1826" w="1576">
                  <a:moveTo>
                    <a:pt x="967" y="0"/>
                  </a:moveTo>
                  <a:cubicBezTo>
                    <a:pt x="931" y="0"/>
                    <a:pt x="896" y="36"/>
                    <a:pt x="860" y="36"/>
                  </a:cubicBezTo>
                  <a:cubicBezTo>
                    <a:pt x="574" y="179"/>
                    <a:pt x="359" y="394"/>
                    <a:pt x="180" y="680"/>
                  </a:cubicBezTo>
                  <a:cubicBezTo>
                    <a:pt x="144" y="752"/>
                    <a:pt x="108" y="823"/>
                    <a:pt x="72" y="895"/>
                  </a:cubicBezTo>
                  <a:cubicBezTo>
                    <a:pt x="37" y="966"/>
                    <a:pt x="37" y="1038"/>
                    <a:pt x="37" y="1145"/>
                  </a:cubicBezTo>
                  <a:cubicBezTo>
                    <a:pt x="1" y="1217"/>
                    <a:pt x="37" y="1289"/>
                    <a:pt x="37" y="1360"/>
                  </a:cubicBezTo>
                  <a:cubicBezTo>
                    <a:pt x="72" y="1432"/>
                    <a:pt x="144" y="1539"/>
                    <a:pt x="180" y="1611"/>
                  </a:cubicBezTo>
                  <a:cubicBezTo>
                    <a:pt x="251" y="1647"/>
                    <a:pt x="287" y="1718"/>
                    <a:pt x="359" y="1754"/>
                  </a:cubicBezTo>
                  <a:lnTo>
                    <a:pt x="466" y="1790"/>
                  </a:lnTo>
                  <a:cubicBezTo>
                    <a:pt x="502" y="1790"/>
                    <a:pt x="574" y="1790"/>
                    <a:pt x="609" y="1826"/>
                  </a:cubicBezTo>
                  <a:lnTo>
                    <a:pt x="824" y="1826"/>
                  </a:lnTo>
                  <a:cubicBezTo>
                    <a:pt x="896" y="1790"/>
                    <a:pt x="967" y="1754"/>
                    <a:pt x="1039" y="1718"/>
                  </a:cubicBezTo>
                  <a:cubicBezTo>
                    <a:pt x="1182" y="1682"/>
                    <a:pt x="1325" y="1611"/>
                    <a:pt x="1468" y="1539"/>
                  </a:cubicBezTo>
                  <a:cubicBezTo>
                    <a:pt x="1540" y="1503"/>
                    <a:pt x="1576" y="1396"/>
                    <a:pt x="1540" y="1324"/>
                  </a:cubicBezTo>
                  <a:cubicBezTo>
                    <a:pt x="1504" y="1289"/>
                    <a:pt x="1468" y="1253"/>
                    <a:pt x="1433" y="1253"/>
                  </a:cubicBezTo>
                  <a:cubicBezTo>
                    <a:pt x="1415" y="1235"/>
                    <a:pt x="1388" y="1226"/>
                    <a:pt x="1361" y="1226"/>
                  </a:cubicBezTo>
                  <a:cubicBezTo>
                    <a:pt x="1334" y="1226"/>
                    <a:pt x="1307" y="1235"/>
                    <a:pt x="1289" y="1253"/>
                  </a:cubicBezTo>
                  <a:cubicBezTo>
                    <a:pt x="1218" y="1289"/>
                    <a:pt x="1182" y="1289"/>
                    <a:pt x="1110" y="1324"/>
                  </a:cubicBezTo>
                  <a:lnTo>
                    <a:pt x="967" y="1360"/>
                  </a:lnTo>
                  <a:lnTo>
                    <a:pt x="824" y="1396"/>
                  </a:lnTo>
                  <a:lnTo>
                    <a:pt x="609" y="1396"/>
                  </a:lnTo>
                  <a:lnTo>
                    <a:pt x="574" y="1360"/>
                  </a:lnTo>
                  <a:lnTo>
                    <a:pt x="502" y="1289"/>
                  </a:lnTo>
                  <a:lnTo>
                    <a:pt x="466" y="1253"/>
                  </a:lnTo>
                  <a:cubicBezTo>
                    <a:pt x="466" y="1217"/>
                    <a:pt x="466" y="1181"/>
                    <a:pt x="466" y="1181"/>
                  </a:cubicBezTo>
                  <a:cubicBezTo>
                    <a:pt x="466" y="1145"/>
                    <a:pt x="466" y="1110"/>
                    <a:pt x="466" y="1074"/>
                  </a:cubicBezTo>
                  <a:cubicBezTo>
                    <a:pt x="466" y="1038"/>
                    <a:pt x="466" y="1002"/>
                    <a:pt x="502" y="966"/>
                  </a:cubicBezTo>
                  <a:cubicBezTo>
                    <a:pt x="502" y="895"/>
                    <a:pt x="538" y="823"/>
                    <a:pt x="574" y="788"/>
                  </a:cubicBezTo>
                  <a:cubicBezTo>
                    <a:pt x="645" y="680"/>
                    <a:pt x="717" y="609"/>
                    <a:pt x="824" y="537"/>
                  </a:cubicBezTo>
                  <a:lnTo>
                    <a:pt x="931" y="465"/>
                  </a:lnTo>
                  <a:lnTo>
                    <a:pt x="1075" y="358"/>
                  </a:lnTo>
                  <a:cubicBezTo>
                    <a:pt x="1146" y="322"/>
                    <a:pt x="1182" y="179"/>
                    <a:pt x="1146" y="107"/>
                  </a:cubicBezTo>
                  <a:cubicBezTo>
                    <a:pt x="1110" y="36"/>
                    <a:pt x="1039" y="0"/>
                    <a:pt x="9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2"/>
            <p:cNvSpPr/>
            <p:nvPr/>
          </p:nvSpPr>
          <p:spPr>
            <a:xfrm>
              <a:off x="1202775" y="2282525"/>
              <a:ext cx="22400" cy="49250"/>
            </a:xfrm>
            <a:custGeom>
              <a:rect b="b" l="l" r="r" t="t"/>
              <a:pathLst>
                <a:path extrusionOk="0" h="1970" w="896">
                  <a:moveTo>
                    <a:pt x="645" y="1"/>
                  </a:moveTo>
                  <a:cubicBezTo>
                    <a:pt x="574" y="1"/>
                    <a:pt x="502" y="37"/>
                    <a:pt x="466" y="73"/>
                  </a:cubicBezTo>
                  <a:cubicBezTo>
                    <a:pt x="323" y="180"/>
                    <a:pt x="216" y="323"/>
                    <a:pt x="144" y="466"/>
                  </a:cubicBezTo>
                  <a:cubicBezTo>
                    <a:pt x="72" y="645"/>
                    <a:pt x="1" y="860"/>
                    <a:pt x="1" y="1039"/>
                  </a:cubicBezTo>
                  <a:cubicBezTo>
                    <a:pt x="1" y="1146"/>
                    <a:pt x="1" y="1218"/>
                    <a:pt x="37" y="1290"/>
                  </a:cubicBezTo>
                  <a:cubicBezTo>
                    <a:pt x="1" y="1397"/>
                    <a:pt x="37" y="1504"/>
                    <a:pt x="108" y="1576"/>
                  </a:cubicBezTo>
                  <a:cubicBezTo>
                    <a:pt x="144" y="1683"/>
                    <a:pt x="216" y="1755"/>
                    <a:pt x="287" y="1791"/>
                  </a:cubicBezTo>
                  <a:cubicBezTo>
                    <a:pt x="359" y="1862"/>
                    <a:pt x="466" y="1898"/>
                    <a:pt x="538" y="1934"/>
                  </a:cubicBezTo>
                  <a:cubicBezTo>
                    <a:pt x="574" y="1970"/>
                    <a:pt x="645" y="1970"/>
                    <a:pt x="681" y="1970"/>
                  </a:cubicBezTo>
                  <a:cubicBezTo>
                    <a:pt x="753" y="1934"/>
                    <a:pt x="788" y="1898"/>
                    <a:pt x="824" y="1862"/>
                  </a:cubicBezTo>
                  <a:cubicBezTo>
                    <a:pt x="860" y="1791"/>
                    <a:pt x="860" y="1755"/>
                    <a:pt x="824" y="1683"/>
                  </a:cubicBezTo>
                  <a:cubicBezTo>
                    <a:pt x="824" y="1647"/>
                    <a:pt x="788" y="1576"/>
                    <a:pt x="717" y="1576"/>
                  </a:cubicBezTo>
                  <a:lnTo>
                    <a:pt x="681" y="1540"/>
                  </a:lnTo>
                  <a:cubicBezTo>
                    <a:pt x="609" y="1468"/>
                    <a:pt x="574" y="1433"/>
                    <a:pt x="538" y="1397"/>
                  </a:cubicBezTo>
                  <a:cubicBezTo>
                    <a:pt x="502" y="1397"/>
                    <a:pt x="502" y="1361"/>
                    <a:pt x="502" y="1361"/>
                  </a:cubicBezTo>
                  <a:cubicBezTo>
                    <a:pt x="502" y="1290"/>
                    <a:pt x="502" y="1254"/>
                    <a:pt x="502" y="1218"/>
                  </a:cubicBezTo>
                  <a:lnTo>
                    <a:pt x="502" y="1039"/>
                  </a:lnTo>
                  <a:cubicBezTo>
                    <a:pt x="502" y="932"/>
                    <a:pt x="538" y="824"/>
                    <a:pt x="574" y="681"/>
                  </a:cubicBezTo>
                  <a:cubicBezTo>
                    <a:pt x="609" y="681"/>
                    <a:pt x="609" y="645"/>
                    <a:pt x="645" y="609"/>
                  </a:cubicBezTo>
                  <a:cubicBezTo>
                    <a:pt x="681" y="538"/>
                    <a:pt x="753" y="502"/>
                    <a:pt x="824" y="430"/>
                  </a:cubicBezTo>
                  <a:cubicBezTo>
                    <a:pt x="896" y="323"/>
                    <a:pt x="896" y="180"/>
                    <a:pt x="824" y="73"/>
                  </a:cubicBezTo>
                  <a:cubicBezTo>
                    <a:pt x="753" y="37"/>
                    <a:pt x="717"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2"/>
            <p:cNvSpPr/>
            <p:nvPr/>
          </p:nvSpPr>
          <p:spPr>
            <a:xfrm>
              <a:off x="988025" y="2754125"/>
              <a:ext cx="63550" cy="173625"/>
            </a:xfrm>
            <a:custGeom>
              <a:rect b="b" l="l" r="r" t="t"/>
              <a:pathLst>
                <a:path extrusionOk="0" h="6945" w="2542">
                  <a:moveTo>
                    <a:pt x="2076" y="1"/>
                  </a:moveTo>
                  <a:cubicBezTo>
                    <a:pt x="2005" y="1"/>
                    <a:pt x="1933" y="1"/>
                    <a:pt x="1861" y="37"/>
                  </a:cubicBezTo>
                  <a:cubicBezTo>
                    <a:pt x="1718" y="144"/>
                    <a:pt x="1575" y="251"/>
                    <a:pt x="1468" y="359"/>
                  </a:cubicBezTo>
                  <a:cubicBezTo>
                    <a:pt x="1324" y="466"/>
                    <a:pt x="1217" y="573"/>
                    <a:pt x="1110" y="717"/>
                  </a:cubicBezTo>
                  <a:cubicBezTo>
                    <a:pt x="1074" y="788"/>
                    <a:pt x="1038" y="824"/>
                    <a:pt x="1002" y="896"/>
                  </a:cubicBezTo>
                  <a:cubicBezTo>
                    <a:pt x="967" y="1003"/>
                    <a:pt x="931" y="1075"/>
                    <a:pt x="895" y="1182"/>
                  </a:cubicBezTo>
                  <a:cubicBezTo>
                    <a:pt x="859" y="1361"/>
                    <a:pt x="823" y="1576"/>
                    <a:pt x="788" y="1755"/>
                  </a:cubicBezTo>
                  <a:cubicBezTo>
                    <a:pt x="788" y="1934"/>
                    <a:pt x="788" y="2148"/>
                    <a:pt x="823" y="2327"/>
                  </a:cubicBezTo>
                  <a:cubicBezTo>
                    <a:pt x="823" y="2435"/>
                    <a:pt x="859" y="2542"/>
                    <a:pt x="895" y="2685"/>
                  </a:cubicBezTo>
                  <a:cubicBezTo>
                    <a:pt x="895" y="2757"/>
                    <a:pt x="931" y="2864"/>
                    <a:pt x="967" y="2972"/>
                  </a:cubicBezTo>
                  <a:cubicBezTo>
                    <a:pt x="1002" y="3043"/>
                    <a:pt x="1074" y="3222"/>
                    <a:pt x="1145" y="3365"/>
                  </a:cubicBezTo>
                  <a:cubicBezTo>
                    <a:pt x="1145" y="3401"/>
                    <a:pt x="1145" y="3437"/>
                    <a:pt x="1181" y="3509"/>
                  </a:cubicBezTo>
                  <a:cubicBezTo>
                    <a:pt x="1074" y="3544"/>
                    <a:pt x="967" y="3616"/>
                    <a:pt x="895" y="3688"/>
                  </a:cubicBezTo>
                  <a:cubicBezTo>
                    <a:pt x="823" y="3759"/>
                    <a:pt x="680" y="3831"/>
                    <a:pt x="609" y="3938"/>
                  </a:cubicBezTo>
                  <a:cubicBezTo>
                    <a:pt x="501" y="4010"/>
                    <a:pt x="430" y="4117"/>
                    <a:pt x="358" y="4224"/>
                  </a:cubicBezTo>
                  <a:cubicBezTo>
                    <a:pt x="215" y="4439"/>
                    <a:pt x="107" y="4654"/>
                    <a:pt x="36" y="4905"/>
                  </a:cubicBezTo>
                  <a:cubicBezTo>
                    <a:pt x="0" y="5012"/>
                    <a:pt x="0" y="5155"/>
                    <a:pt x="0" y="5298"/>
                  </a:cubicBezTo>
                  <a:cubicBezTo>
                    <a:pt x="0" y="5442"/>
                    <a:pt x="0" y="5585"/>
                    <a:pt x="36" y="5692"/>
                  </a:cubicBezTo>
                  <a:cubicBezTo>
                    <a:pt x="36" y="5799"/>
                    <a:pt x="72" y="5907"/>
                    <a:pt x="107" y="5978"/>
                  </a:cubicBezTo>
                  <a:cubicBezTo>
                    <a:pt x="143" y="6122"/>
                    <a:pt x="215" y="6229"/>
                    <a:pt x="286" y="6336"/>
                  </a:cubicBezTo>
                  <a:cubicBezTo>
                    <a:pt x="358" y="6444"/>
                    <a:pt x="430" y="6551"/>
                    <a:pt x="537" y="6623"/>
                  </a:cubicBezTo>
                  <a:cubicBezTo>
                    <a:pt x="644" y="6730"/>
                    <a:pt x="788" y="6802"/>
                    <a:pt x="931" y="6873"/>
                  </a:cubicBezTo>
                  <a:cubicBezTo>
                    <a:pt x="1074" y="6909"/>
                    <a:pt x="1181" y="6945"/>
                    <a:pt x="1324" y="6945"/>
                  </a:cubicBezTo>
                  <a:lnTo>
                    <a:pt x="1468" y="6945"/>
                  </a:lnTo>
                  <a:lnTo>
                    <a:pt x="1718" y="6909"/>
                  </a:lnTo>
                  <a:cubicBezTo>
                    <a:pt x="1897" y="6838"/>
                    <a:pt x="2076" y="6766"/>
                    <a:pt x="2219" y="6694"/>
                  </a:cubicBezTo>
                  <a:cubicBezTo>
                    <a:pt x="2291" y="6659"/>
                    <a:pt x="2327" y="6587"/>
                    <a:pt x="2398" y="6551"/>
                  </a:cubicBezTo>
                  <a:cubicBezTo>
                    <a:pt x="2434" y="6444"/>
                    <a:pt x="2470" y="6301"/>
                    <a:pt x="2434" y="6193"/>
                  </a:cubicBezTo>
                  <a:cubicBezTo>
                    <a:pt x="2398" y="6086"/>
                    <a:pt x="2327" y="5978"/>
                    <a:pt x="2219" y="5907"/>
                  </a:cubicBezTo>
                  <a:cubicBezTo>
                    <a:pt x="2143" y="5882"/>
                    <a:pt x="2067" y="5856"/>
                    <a:pt x="1979" y="5856"/>
                  </a:cubicBezTo>
                  <a:cubicBezTo>
                    <a:pt x="1942" y="5856"/>
                    <a:pt x="1903" y="5861"/>
                    <a:pt x="1861" y="5871"/>
                  </a:cubicBezTo>
                  <a:cubicBezTo>
                    <a:pt x="1754" y="5907"/>
                    <a:pt x="1611" y="5943"/>
                    <a:pt x="1468" y="5943"/>
                  </a:cubicBezTo>
                  <a:lnTo>
                    <a:pt x="1324" y="5943"/>
                  </a:lnTo>
                  <a:lnTo>
                    <a:pt x="1217" y="5907"/>
                  </a:lnTo>
                  <a:lnTo>
                    <a:pt x="1145" y="5871"/>
                  </a:lnTo>
                  <a:lnTo>
                    <a:pt x="1038" y="5764"/>
                  </a:lnTo>
                  <a:cubicBezTo>
                    <a:pt x="1002" y="5728"/>
                    <a:pt x="967" y="5656"/>
                    <a:pt x="967" y="5620"/>
                  </a:cubicBezTo>
                  <a:cubicBezTo>
                    <a:pt x="931" y="5549"/>
                    <a:pt x="895" y="5477"/>
                    <a:pt x="895" y="5406"/>
                  </a:cubicBezTo>
                  <a:cubicBezTo>
                    <a:pt x="895" y="5298"/>
                    <a:pt x="895" y="5227"/>
                    <a:pt x="895" y="5119"/>
                  </a:cubicBezTo>
                  <a:cubicBezTo>
                    <a:pt x="895" y="5048"/>
                    <a:pt x="931" y="4976"/>
                    <a:pt x="967" y="4905"/>
                  </a:cubicBezTo>
                  <a:cubicBezTo>
                    <a:pt x="1002" y="4797"/>
                    <a:pt x="1038" y="4726"/>
                    <a:pt x="1074" y="4654"/>
                  </a:cubicBezTo>
                  <a:cubicBezTo>
                    <a:pt x="1145" y="4582"/>
                    <a:pt x="1253" y="4475"/>
                    <a:pt x="1324" y="4403"/>
                  </a:cubicBezTo>
                  <a:cubicBezTo>
                    <a:pt x="1468" y="4332"/>
                    <a:pt x="1575" y="4260"/>
                    <a:pt x="1718" y="4189"/>
                  </a:cubicBezTo>
                  <a:cubicBezTo>
                    <a:pt x="1790" y="4117"/>
                    <a:pt x="1861" y="4081"/>
                    <a:pt x="1897" y="4010"/>
                  </a:cubicBezTo>
                  <a:cubicBezTo>
                    <a:pt x="1969" y="3974"/>
                    <a:pt x="2005" y="3902"/>
                    <a:pt x="2005" y="3867"/>
                  </a:cubicBezTo>
                  <a:cubicBezTo>
                    <a:pt x="2076" y="3759"/>
                    <a:pt x="2112" y="3652"/>
                    <a:pt x="2112" y="3580"/>
                  </a:cubicBezTo>
                  <a:lnTo>
                    <a:pt x="2076" y="3401"/>
                  </a:lnTo>
                  <a:cubicBezTo>
                    <a:pt x="2076" y="3330"/>
                    <a:pt x="2040" y="3258"/>
                    <a:pt x="2005" y="3222"/>
                  </a:cubicBezTo>
                  <a:cubicBezTo>
                    <a:pt x="2005" y="3151"/>
                    <a:pt x="1969" y="3115"/>
                    <a:pt x="1933" y="3079"/>
                  </a:cubicBezTo>
                  <a:cubicBezTo>
                    <a:pt x="1897" y="3007"/>
                    <a:pt x="1826" y="2900"/>
                    <a:pt x="1790" y="2793"/>
                  </a:cubicBezTo>
                  <a:cubicBezTo>
                    <a:pt x="1647" y="2471"/>
                    <a:pt x="1575" y="2077"/>
                    <a:pt x="1611" y="1719"/>
                  </a:cubicBezTo>
                  <a:cubicBezTo>
                    <a:pt x="1647" y="1576"/>
                    <a:pt x="1682" y="1433"/>
                    <a:pt x="1754" y="1289"/>
                  </a:cubicBezTo>
                  <a:lnTo>
                    <a:pt x="1826" y="1110"/>
                  </a:lnTo>
                  <a:cubicBezTo>
                    <a:pt x="1897" y="1075"/>
                    <a:pt x="1969" y="1003"/>
                    <a:pt x="2040" y="931"/>
                  </a:cubicBezTo>
                  <a:cubicBezTo>
                    <a:pt x="2112" y="860"/>
                    <a:pt x="2219" y="824"/>
                    <a:pt x="2291" y="752"/>
                  </a:cubicBezTo>
                  <a:cubicBezTo>
                    <a:pt x="2470" y="645"/>
                    <a:pt x="2541" y="394"/>
                    <a:pt x="2434" y="215"/>
                  </a:cubicBezTo>
                  <a:cubicBezTo>
                    <a:pt x="2363" y="72"/>
                    <a:pt x="2219" y="1"/>
                    <a:pt x="20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2"/>
            <p:cNvSpPr/>
            <p:nvPr/>
          </p:nvSpPr>
          <p:spPr>
            <a:xfrm>
              <a:off x="1041700" y="2698650"/>
              <a:ext cx="43875" cy="71625"/>
            </a:xfrm>
            <a:custGeom>
              <a:rect b="b" l="l" r="r" t="t"/>
              <a:pathLst>
                <a:path extrusionOk="0" h="2865" w="1755">
                  <a:moveTo>
                    <a:pt x="1146" y="0"/>
                  </a:moveTo>
                  <a:cubicBezTo>
                    <a:pt x="967" y="36"/>
                    <a:pt x="824" y="108"/>
                    <a:pt x="681" y="215"/>
                  </a:cubicBezTo>
                  <a:cubicBezTo>
                    <a:pt x="609" y="287"/>
                    <a:pt x="538" y="323"/>
                    <a:pt x="502" y="394"/>
                  </a:cubicBezTo>
                  <a:cubicBezTo>
                    <a:pt x="430" y="466"/>
                    <a:pt x="359" y="537"/>
                    <a:pt x="323" y="609"/>
                  </a:cubicBezTo>
                  <a:cubicBezTo>
                    <a:pt x="216" y="752"/>
                    <a:pt x="144" y="895"/>
                    <a:pt x="72" y="1038"/>
                  </a:cubicBezTo>
                  <a:cubicBezTo>
                    <a:pt x="72" y="1110"/>
                    <a:pt x="37" y="1182"/>
                    <a:pt x="37" y="1289"/>
                  </a:cubicBezTo>
                  <a:lnTo>
                    <a:pt x="37" y="1432"/>
                  </a:lnTo>
                  <a:cubicBezTo>
                    <a:pt x="1" y="1504"/>
                    <a:pt x="1" y="1575"/>
                    <a:pt x="37" y="1647"/>
                  </a:cubicBezTo>
                  <a:cubicBezTo>
                    <a:pt x="37" y="1826"/>
                    <a:pt x="108" y="1969"/>
                    <a:pt x="180" y="2112"/>
                  </a:cubicBezTo>
                  <a:cubicBezTo>
                    <a:pt x="323" y="2256"/>
                    <a:pt x="430" y="2399"/>
                    <a:pt x="573" y="2506"/>
                  </a:cubicBezTo>
                  <a:cubicBezTo>
                    <a:pt x="717" y="2613"/>
                    <a:pt x="824" y="2721"/>
                    <a:pt x="967" y="2828"/>
                  </a:cubicBezTo>
                  <a:cubicBezTo>
                    <a:pt x="1003" y="2828"/>
                    <a:pt x="1075" y="2864"/>
                    <a:pt x="1146" y="2864"/>
                  </a:cubicBezTo>
                  <a:cubicBezTo>
                    <a:pt x="1218" y="2864"/>
                    <a:pt x="1325" y="2828"/>
                    <a:pt x="1397" y="2757"/>
                  </a:cubicBezTo>
                  <a:cubicBezTo>
                    <a:pt x="1504" y="2613"/>
                    <a:pt x="1504" y="2399"/>
                    <a:pt x="1397" y="2256"/>
                  </a:cubicBezTo>
                  <a:cubicBezTo>
                    <a:pt x="1325" y="2220"/>
                    <a:pt x="1254" y="2148"/>
                    <a:pt x="1182" y="2077"/>
                  </a:cubicBezTo>
                  <a:cubicBezTo>
                    <a:pt x="1110" y="2005"/>
                    <a:pt x="967" y="1862"/>
                    <a:pt x="860" y="1754"/>
                  </a:cubicBezTo>
                  <a:cubicBezTo>
                    <a:pt x="824" y="1719"/>
                    <a:pt x="824" y="1647"/>
                    <a:pt x="788" y="1611"/>
                  </a:cubicBezTo>
                  <a:lnTo>
                    <a:pt x="752" y="1504"/>
                  </a:lnTo>
                  <a:lnTo>
                    <a:pt x="752" y="1396"/>
                  </a:lnTo>
                  <a:cubicBezTo>
                    <a:pt x="752" y="1361"/>
                    <a:pt x="788" y="1289"/>
                    <a:pt x="824" y="1253"/>
                  </a:cubicBezTo>
                  <a:cubicBezTo>
                    <a:pt x="860" y="1146"/>
                    <a:pt x="896" y="1074"/>
                    <a:pt x="967" y="967"/>
                  </a:cubicBezTo>
                  <a:cubicBezTo>
                    <a:pt x="1003" y="931"/>
                    <a:pt x="1075" y="895"/>
                    <a:pt x="1110" y="824"/>
                  </a:cubicBezTo>
                  <a:cubicBezTo>
                    <a:pt x="1182" y="788"/>
                    <a:pt x="1254" y="752"/>
                    <a:pt x="1289" y="716"/>
                  </a:cubicBezTo>
                  <a:lnTo>
                    <a:pt x="1325" y="716"/>
                  </a:lnTo>
                  <a:cubicBezTo>
                    <a:pt x="1755" y="609"/>
                    <a:pt x="1647" y="0"/>
                    <a:pt x="12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2"/>
            <p:cNvSpPr/>
            <p:nvPr/>
          </p:nvSpPr>
          <p:spPr>
            <a:xfrm>
              <a:off x="1067650" y="2763075"/>
              <a:ext cx="43500" cy="55500"/>
            </a:xfrm>
            <a:custGeom>
              <a:rect b="b" l="l" r="r" t="t"/>
              <a:pathLst>
                <a:path extrusionOk="0" h="2220" w="1740">
                  <a:moveTo>
                    <a:pt x="788" y="1"/>
                  </a:moveTo>
                  <a:cubicBezTo>
                    <a:pt x="717" y="1"/>
                    <a:pt x="645" y="36"/>
                    <a:pt x="574" y="108"/>
                  </a:cubicBezTo>
                  <a:cubicBezTo>
                    <a:pt x="359" y="359"/>
                    <a:pt x="180" y="681"/>
                    <a:pt x="108" y="1003"/>
                  </a:cubicBezTo>
                  <a:cubicBezTo>
                    <a:pt x="37" y="1182"/>
                    <a:pt x="1" y="1325"/>
                    <a:pt x="37" y="1504"/>
                  </a:cubicBezTo>
                  <a:cubicBezTo>
                    <a:pt x="1" y="1683"/>
                    <a:pt x="37" y="1826"/>
                    <a:pt x="144" y="2005"/>
                  </a:cubicBezTo>
                  <a:cubicBezTo>
                    <a:pt x="251" y="2148"/>
                    <a:pt x="430" y="2220"/>
                    <a:pt x="609" y="2220"/>
                  </a:cubicBezTo>
                  <a:cubicBezTo>
                    <a:pt x="717" y="2184"/>
                    <a:pt x="824" y="2148"/>
                    <a:pt x="931" y="2113"/>
                  </a:cubicBezTo>
                  <a:cubicBezTo>
                    <a:pt x="1003" y="2077"/>
                    <a:pt x="1075" y="2041"/>
                    <a:pt x="1146" y="1969"/>
                  </a:cubicBezTo>
                  <a:cubicBezTo>
                    <a:pt x="1289" y="1898"/>
                    <a:pt x="1433" y="1790"/>
                    <a:pt x="1576" y="1647"/>
                  </a:cubicBezTo>
                  <a:cubicBezTo>
                    <a:pt x="1612" y="1647"/>
                    <a:pt x="1647" y="1576"/>
                    <a:pt x="1683" y="1540"/>
                  </a:cubicBezTo>
                  <a:cubicBezTo>
                    <a:pt x="1739" y="1316"/>
                    <a:pt x="1577" y="1136"/>
                    <a:pt x="1384" y="1136"/>
                  </a:cubicBezTo>
                  <a:cubicBezTo>
                    <a:pt x="1329" y="1136"/>
                    <a:pt x="1273" y="1151"/>
                    <a:pt x="1218" y="1182"/>
                  </a:cubicBezTo>
                  <a:lnTo>
                    <a:pt x="967" y="1325"/>
                  </a:lnTo>
                  <a:cubicBezTo>
                    <a:pt x="860" y="1397"/>
                    <a:pt x="752" y="1432"/>
                    <a:pt x="609" y="1504"/>
                  </a:cubicBezTo>
                  <a:cubicBezTo>
                    <a:pt x="609" y="1504"/>
                    <a:pt x="609" y="1468"/>
                    <a:pt x="609" y="1468"/>
                  </a:cubicBezTo>
                  <a:cubicBezTo>
                    <a:pt x="609" y="1397"/>
                    <a:pt x="609" y="1325"/>
                    <a:pt x="609" y="1253"/>
                  </a:cubicBezTo>
                  <a:cubicBezTo>
                    <a:pt x="681" y="967"/>
                    <a:pt x="788" y="717"/>
                    <a:pt x="931" y="502"/>
                  </a:cubicBezTo>
                  <a:lnTo>
                    <a:pt x="967" y="466"/>
                  </a:lnTo>
                  <a:cubicBezTo>
                    <a:pt x="1110" y="287"/>
                    <a:pt x="1003"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2"/>
            <p:cNvSpPr/>
            <p:nvPr/>
          </p:nvSpPr>
          <p:spPr>
            <a:xfrm>
              <a:off x="1095400" y="2699150"/>
              <a:ext cx="29550" cy="42875"/>
            </a:xfrm>
            <a:custGeom>
              <a:rect b="b" l="l" r="r" t="t"/>
              <a:pathLst>
                <a:path extrusionOk="0" h="1715" w="1182">
                  <a:moveTo>
                    <a:pt x="468" y="0"/>
                  </a:moveTo>
                  <a:cubicBezTo>
                    <a:pt x="354" y="0"/>
                    <a:pt x="251" y="64"/>
                    <a:pt x="179" y="159"/>
                  </a:cubicBezTo>
                  <a:cubicBezTo>
                    <a:pt x="108" y="303"/>
                    <a:pt x="36" y="446"/>
                    <a:pt x="36" y="589"/>
                  </a:cubicBezTo>
                  <a:cubicBezTo>
                    <a:pt x="0" y="804"/>
                    <a:pt x="0" y="1018"/>
                    <a:pt x="72" y="1197"/>
                  </a:cubicBezTo>
                  <a:cubicBezTo>
                    <a:pt x="179" y="1341"/>
                    <a:pt x="287" y="1448"/>
                    <a:pt x="430" y="1555"/>
                  </a:cubicBezTo>
                  <a:cubicBezTo>
                    <a:pt x="502" y="1591"/>
                    <a:pt x="573" y="1627"/>
                    <a:pt x="645" y="1663"/>
                  </a:cubicBezTo>
                  <a:cubicBezTo>
                    <a:pt x="692" y="1699"/>
                    <a:pt x="744" y="1715"/>
                    <a:pt x="796" y="1715"/>
                  </a:cubicBezTo>
                  <a:cubicBezTo>
                    <a:pt x="899" y="1715"/>
                    <a:pt x="1003" y="1651"/>
                    <a:pt x="1074" y="1555"/>
                  </a:cubicBezTo>
                  <a:cubicBezTo>
                    <a:pt x="1182" y="1376"/>
                    <a:pt x="1110" y="1162"/>
                    <a:pt x="931" y="1090"/>
                  </a:cubicBezTo>
                  <a:lnTo>
                    <a:pt x="716" y="947"/>
                  </a:lnTo>
                  <a:lnTo>
                    <a:pt x="681" y="875"/>
                  </a:lnTo>
                  <a:cubicBezTo>
                    <a:pt x="681" y="875"/>
                    <a:pt x="681" y="840"/>
                    <a:pt x="681" y="804"/>
                  </a:cubicBezTo>
                  <a:cubicBezTo>
                    <a:pt x="681" y="768"/>
                    <a:pt x="681" y="732"/>
                    <a:pt x="681" y="696"/>
                  </a:cubicBezTo>
                  <a:cubicBezTo>
                    <a:pt x="681" y="661"/>
                    <a:pt x="681" y="625"/>
                    <a:pt x="716" y="589"/>
                  </a:cubicBezTo>
                  <a:lnTo>
                    <a:pt x="752" y="482"/>
                  </a:lnTo>
                  <a:cubicBezTo>
                    <a:pt x="824" y="338"/>
                    <a:pt x="788" y="124"/>
                    <a:pt x="645" y="52"/>
                  </a:cubicBezTo>
                  <a:cubicBezTo>
                    <a:pt x="585" y="16"/>
                    <a:pt x="525" y="0"/>
                    <a:pt x="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2"/>
            <p:cNvSpPr/>
            <p:nvPr/>
          </p:nvSpPr>
          <p:spPr>
            <a:xfrm>
              <a:off x="1237025" y="2137575"/>
              <a:ext cx="46325" cy="104725"/>
            </a:xfrm>
            <a:custGeom>
              <a:rect b="b" l="l" r="r" t="t"/>
              <a:pathLst>
                <a:path extrusionOk="0" h="4189" w="1853">
                  <a:moveTo>
                    <a:pt x="671" y="0"/>
                  </a:moveTo>
                  <a:cubicBezTo>
                    <a:pt x="600" y="0"/>
                    <a:pt x="492" y="0"/>
                    <a:pt x="385" y="36"/>
                  </a:cubicBezTo>
                  <a:cubicBezTo>
                    <a:pt x="0" y="100"/>
                    <a:pt x="103" y="595"/>
                    <a:pt x="412" y="595"/>
                  </a:cubicBezTo>
                  <a:cubicBezTo>
                    <a:pt x="448" y="595"/>
                    <a:pt x="487" y="588"/>
                    <a:pt x="528" y="573"/>
                  </a:cubicBezTo>
                  <a:lnTo>
                    <a:pt x="635" y="537"/>
                  </a:lnTo>
                  <a:lnTo>
                    <a:pt x="993" y="537"/>
                  </a:lnTo>
                  <a:cubicBezTo>
                    <a:pt x="993" y="573"/>
                    <a:pt x="1029" y="609"/>
                    <a:pt x="1029" y="680"/>
                  </a:cubicBezTo>
                  <a:cubicBezTo>
                    <a:pt x="1029" y="859"/>
                    <a:pt x="1029" y="1038"/>
                    <a:pt x="993" y="1253"/>
                  </a:cubicBezTo>
                  <a:cubicBezTo>
                    <a:pt x="957" y="1396"/>
                    <a:pt x="957" y="1504"/>
                    <a:pt x="993" y="1647"/>
                  </a:cubicBezTo>
                  <a:cubicBezTo>
                    <a:pt x="1029" y="1826"/>
                    <a:pt x="1101" y="1969"/>
                    <a:pt x="1172" y="2112"/>
                  </a:cubicBezTo>
                  <a:cubicBezTo>
                    <a:pt x="1208" y="2184"/>
                    <a:pt x="1244" y="2255"/>
                    <a:pt x="1244" y="2363"/>
                  </a:cubicBezTo>
                  <a:cubicBezTo>
                    <a:pt x="1280" y="2434"/>
                    <a:pt x="1315" y="2506"/>
                    <a:pt x="1315" y="2613"/>
                  </a:cubicBezTo>
                  <a:cubicBezTo>
                    <a:pt x="1351" y="2685"/>
                    <a:pt x="1351" y="2756"/>
                    <a:pt x="1315" y="2864"/>
                  </a:cubicBezTo>
                  <a:cubicBezTo>
                    <a:pt x="1315" y="3007"/>
                    <a:pt x="1244" y="3150"/>
                    <a:pt x="1208" y="3293"/>
                  </a:cubicBezTo>
                  <a:cubicBezTo>
                    <a:pt x="1136" y="3472"/>
                    <a:pt x="1065" y="3615"/>
                    <a:pt x="993" y="3759"/>
                  </a:cubicBezTo>
                  <a:cubicBezTo>
                    <a:pt x="957" y="3830"/>
                    <a:pt x="922" y="3902"/>
                    <a:pt x="957" y="3973"/>
                  </a:cubicBezTo>
                  <a:cubicBezTo>
                    <a:pt x="957" y="4045"/>
                    <a:pt x="1029" y="4117"/>
                    <a:pt x="1101" y="4152"/>
                  </a:cubicBezTo>
                  <a:cubicBezTo>
                    <a:pt x="1172" y="4188"/>
                    <a:pt x="1244" y="4188"/>
                    <a:pt x="1315" y="4188"/>
                  </a:cubicBezTo>
                  <a:lnTo>
                    <a:pt x="1387" y="4152"/>
                  </a:lnTo>
                  <a:cubicBezTo>
                    <a:pt x="1423" y="4117"/>
                    <a:pt x="1459" y="4081"/>
                    <a:pt x="1494" y="4045"/>
                  </a:cubicBezTo>
                  <a:cubicBezTo>
                    <a:pt x="1530" y="4009"/>
                    <a:pt x="1566" y="3938"/>
                    <a:pt x="1566" y="3902"/>
                  </a:cubicBezTo>
                  <a:cubicBezTo>
                    <a:pt x="1602" y="3830"/>
                    <a:pt x="1638" y="3759"/>
                    <a:pt x="1638" y="3723"/>
                  </a:cubicBezTo>
                  <a:cubicBezTo>
                    <a:pt x="1709" y="3580"/>
                    <a:pt x="1745" y="3472"/>
                    <a:pt x="1781" y="3329"/>
                  </a:cubicBezTo>
                  <a:cubicBezTo>
                    <a:pt x="1852" y="3114"/>
                    <a:pt x="1852" y="2900"/>
                    <a:pt x="1852" y="2685"/>
                  </a:cubicBezTo>
                  <a:cubicBezTo>
                    <a:pt x="1852" y="2470"/>
                    <a:pt x="1781" y="2219"/>
                    <a:pt x="1709" y="2005"/>
                  </a:cubicBezTo>
                  <a:cubicBezTo>
                    <a:pt x="1638" y="1862"/>
                    <a:pt x="1566" y="1683"/>
                    <a:pt x="1530" y="1504"/>
                  </a:cubicBezTo>
                  <a:cubicBezTo>
                    <a:pt x="1530" y="1468"/>
                    <a:pt x="1530" y="1432"/>
                    <a:pt x="1530" y="1396"/>
                  </a:cubicBezTo>
                  <a:cubicBezTo>
                    <a:pt x="1530" y="1289"/>
                    <a:pt x="1566" y="1181"/>
                    <a:pt x="1602" y="1074"/>
                  </a:cubicBezTo>
                  <a:cubicBezTo>
                    <a:pt x="1638" y="823"/>
                    <a:pt x="1602" y="609"/>
                    <a:pt x="1530" y="358"/>
                  </a:cubicBezTo>
                  <a:cubicBezTo>
                    <a:pt x="1530" y="322"/>
                    <a:pt x="1494" y="287"/>
                    <a:pt x="1494" y="251"/>
                  </a:cubicBezTo>
                  <a:cubicBezTo>
                    <a:pt x="1423" y="179"/>
                    <a:pt x="1387" y="108"/>
                    <a:pt x="1315" y="72"/>
                  </a:cubicBezTo>
                  <a:cubicBezTo>
                    <a:pt x="1280" y="36"/>
                    <a:pt x="1208" y="36"/>
                    <a:pt x="11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2"/>
            <p:cNvSpPr/>
            <p:nvPr/>
          </p:nvSpPr>
          <p:spPr>
            <a:xfrm>
              <a:off x="1260950" y="2097300"/>
              <a:ext cx="39400" cy="43200"/>
            </a:xfrm>
            <a:custGeom>
              <a:rect b="b" l="l" r="r" t="t"/>
              <a:pathLst>
                <a:path extrusionOk="0" h="1728" w="1576">
                  <a:moveTo>
                    <a:pt x="323" y="0"/>
                  </a:moveTo>
                  <a:cubicBezTo>
                    <a:pt x="251" y="0"/>
                    <a:pt x="215" y="0"/>
                    <a:pt x="179" y="36"/>
                  </a:cubicBezTo>
                  <a:cubicBezTo>
                    <a:pt x="108" y="72"/>
                    <a:pt x="36" y="144"/>
                    <a:pt x="36" y="215"/>
                  </a:cubicBezTo>
                  <a:cubicBezTo>
                    <a:pt x="0" y="287"/>
                    <a:pt x="36" y="358"/>
                    <a:pt x="72" y="430"/>
                  </a:cubicBezTo>
                  <a:cubicBezTo>
                    <a:pt x="108" y="502"/>
                    <a:pt x="179" y="573"/>
                    <a:pt x="251" y="573"/>
                  </a:cubicBezTo>
                  <a:cubicBezTo>
                    <a:pt x="394" y="609"/>
                    <a:pt x="537" y="645"/>
                    <a:pt x="645" y="681"/>
                  </a:cubicBezTo>
                  <a:cubicBezTo>
                    <a:pt x="716" y="716"/>
                    <a:pt x="752" y="716"/>
                    <a:pt x="788" y="752"/>
                  </a:cubicBezTo>
                  <a:cubicBezTo>
                    <a:pt x="824" y="788"/>
                    <a:pt x="824" y="824"/>
                    <a:pt x="860" y="824"/>
                  </a:cubicBezTo>
                  <a:cubicBezTo>
                    <a:pt x="895" y="967"/>
                    <a:pt x="931" y="1110"/>
                    <a:pt x="967" y="1253"/>
                  </a:cubicBezTo>
                  <a:cubicBezTo>
                    <a:pt x="1003" y="1396"/>
                    <a:pt x="1003" y="1432"/>
                    <a:pt x="1039" y="1540"/>
                  </a:cubicBezTo>
                  <a:cubicBezTo>
                    <a:pt x="1068" y="1658"/>
                    <a:pt x="1172" y="1728"/>
                    <a:pt x="1288" y="1728"/>
                  </a:cubicBezTo>
                  <a:cubicBezTo>
                    <a:pt x="1312" y="1728"/>
                    <a:pt x="1336" y="1725"/>
                    <a:pt x="1361" y="1719"/>
                  </a:cubicBezTo>
                  <a:cubicBezTo>
                    <a:pt x="1432" y="1683"/>
                    <a:pt x="1504" y="1647"/>
                    <a:pt x="1540" y="1611"/>
                  </a:cubicBezTo>
                  <a:cubicBezTo>
                    <a:pt x="1575" y="1540"/>
                    <a:pt x="1575" y="1468"/>
                    <a:pt x="1540" y="1396"/>
                  </a:cubicBezTo>
                  <a:cubicBezTo>
                    <a:pt x="1540" y="1289"/>
                    <a:pt x="1540" y="1217"/>
                    <a:pt x="1504" y="1146"/>
                  </a:cubicBezTo>
                  <a:cubicBezTo>
                    <a:pt x="1468" y="967"/>
                    <a:pt x="1432" y="824"/>
                    <a:pt x="1396" y="681"/>
                  </a:cubicBezTo>
                  <a:cubicBezTo>
                    <a:pt x="1361" y="609"/>
                    <a:pt x="1325" y="502"/>
                    <a:pt x="1289" y="430"/>
                  </a:cubicBezTo>
                  <a:cubicBezTo>
                    <a:pt x="1217" y="323"/>
                    <a:pt x="1110" y="251"/>
                    <a:pt x="1003" y="179"/>
                  </a:cubicBezTo>
                  <a:cubicBezTo>
                    <a:pt x="895" y="108"/>
                    <a:pt x="788" y="72"/>
                    <a:pt x="716" y="72"/>
                  </a:cubicBezTo>
                  <a:cubicBezTo>
                    <a:pt x="609" y="36"/>
                    <a:pt x="502" y="0"/>
                    <a:pt x="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2"/>
            <p:cNvSpPr/>
            <p:nvPr/>
          </p:nvSpPr>
          <p:spPr>
            <a:xfrm>
              <a:off x="1167000" y="2456150"/>
              <a:ext cx="52800" cy="111875"/>
            </a:xfrm>
            <a:custGeom>
              <a:rect b="b" l="l" r="r" t="t"/>
              <a:pathLst>
                <a:path extrusionOk="0" h="4475" w="2112">
                  <a:moveTo>
                    <a:pt x="931" y="0"/>
                  </a:moveTo>
                  <a:cubicBezTo>
                    <a:pt x="788" y="36"/>
                    <a:pt x="644" y="72"/>
                    <a:pt x="501" y="179"/>
                  </a:cubicBezTo>
                  <a:cubicBezTo>
                    <a:pt x="358" y="251"/>
                    <a:pt x="215" y="322"/>
                    <a:pt x="107" y="430"/>
                  </a:cubicBezTo>
                  <a:cubicBezTo>
                    <a:pt x="36" y="501"/>
                    <a:pt x="0" y="573"/>
                    <a:pt x="0" y="680"/>
                  </a:cubicBezTo>
                  <a:cubicBezTo>
                    <a:pt x="0" y="752"/>
                    <a:pt x="36" y="859"/>
                    <a:pt x="107" y="931"/>
                  </a:cubicBezTo>
                  <a:cubicBezTo>
                    <a:pt x="143" y="967"/>
                    <a:pt x="251" y="1002"/>
                    <a:pt x="322" y="1002"/>
                  </a:cubicBezTo>
                  <a:lnTo>
                    <a:pt x="430" y="1002"/>
                  </a:lnTo>
                  <a:cubicBezTo>
                    <a:pt x="465" y="1002"/>
                    <a:pt x="537" y="967"/>
                    <a:pt x="573" y="931"/>
                  </a:cubicBezTo>
                  <a:cubicBezTo>
                    <a:pt x="644" y="859"/>
                    <a:pt x="752" y="788"/>
                    <a:pt x="895" y="716"/>
                  </a:cubicBezTo>
                  <a:cubicBezTo>
                    <a:pt x="931" y="680"/>
                    <a:pt x="966" y="680"/>
                    <a:pt x="1038" y="680"/>
                  </a:cubicBezTo>
                  <a:lnTo>
                    <a:pt x="1074" y="680"/>
                  </a:lnTo>
                  <a:cubicBezTo>
                    <a:pt x="1074" y="716"/>
                    <a:pt x="1110" y="752"/>
                    <a:pt x="1110" y="788"/>
                  </a:cubicBezTo>
                  <a:cubicBezTo>
                    <a:pt x="1110" y="859"/>
                    <a:pt x="1110" y="931"/>
                    <a:pt x="1110" y="1038"/>
                  </a:cubicBezTo>
                  <a:cubicBezTo>
                    <a:pt x="1038" y="1253"/>
                    <a:pt x="1002" y="1503"/>
                    <a:pt x="966" y="1718"/>
                  </a:cubicBezTo>
                  <a:cubicBezTo>
                    <a:pt x="966" y="2112"/>
                    <a:pt x="1217" y="2398"/>
                    <a:pt x="1396" y="2685"/>
                  </a:cubicBezTo>
                  <a:cubicBezTo>
                    <a:pt x="1432" y="2756"/>
                    <a:pt x="1468" y="2828"/>
                    <a:pt x="1468" y="2935"/>
                  </a:cubicBezTo>
                  <a:cubicBezTo>
                    <a:pt x="1503" y="3186"/>
                    <a:pt x="1396" y="3472"/>
                    <a:pt x="1217" y="3687"/>
                  </a:cubicBezTo>
                  <a:cubicBezTo>
                    <a:pt x="1181" y="3759"/>
                    <a:pt x="1145" y="3794"/>
                    <a:pt x="1074" y="3866"/>
                  </a:cubicBezTo>
                  <a:cubicBezTo>
                    <a:pt x="931" y="3866"/>
                    <a:pt x="823" y="3938"/>
                    <a:pt x="788" y="4081"/>
                  </a:cubicBezTo>
                  <a:cubicBezTo>
                    <a:pt x="716" y="4260"/>
                    <a:pt x="823" y="4439"/>
                    <a:pt x="1002" y="4474"/>
                  </a:cubicBezTo>
                  <a:lnTo>
                    <a:pt x="1145" y="4474"/>
                  </a:lnTo>
                  <a:cubicBezTo>
                    <a:pt x="1217" y="4474"/>
                    <a:pt x="1289" y="4474"/>
                    <a:pt x="1324" y="4439"/>
                  </a:cubicBezTo>
                  <a:lnTo>
                    <a:pt x="1396" y="4403"/>
                  </a:lnTo>
                  <a:lnTo>
                    <a:pt x="1503" y="4331"/>
                  </a:lnTo>
                  <a:cubicBezTo>
                    <a:pt x="1575" y="4295"/>
                    <a:pt x="1611" y="4224"/>
                    <a:pt x="1647" y="4188"/>
                  </a:cubicBezTo>
                  <a:cubicBezTo>
                    <a:pt x="1826" y="3973"/>
                    <a:pt x="1969" y="3723"/>
                    <a:pt x="2040" y="3436"/>
                  </a:cubicBezTo>
                  <a:cubicBezTo>
                    <a:pt x="2076" y="3293"/>
                    <a:pt x="2112" y="3150"/>
                    <a:pt x="2112" y="3007"/>
                  </a:cubicBezTo>
                  <a:cubicBezTo>
                    <a:pt x="2076" y="2864"/>
                    <a:pt x="2076" y="2720"/>
                    <a:pt x="2040" y="2577"/>
                  </a:cubicBezTo>
                  <a:cubicBezTo>
                    <a:pt x="1969" y="2470"/>
                    <a:pt x="1897" y="2363"/>
                    <a:pt x="1826" y="2255"/>
                  </a:cubicBezTo>
                  <a:cubicBezTo>
                    <a:pt x="1754" y="2148"/>
                    <a:pt x="1718" y="2040"/>
                    <a:pt x="1647" y="1933"/>
                  </a:cubicBezTo>
                  <a:cubicBezTo>
                    <a:pt x="1647" y="1897"/>
                    <a:pt x="1611" y="1861"/>
                    <a:pt x="1611" y="1826"/>
                  </a:cubicBezTo>
                  <a:lnTo>
                    <a:pt x="1611" y="1754"/>
                  </a:lnTo>
                  <a:cubicBezTo>
                    <a:pt x="1611" y="1682"/>
                    <a:pt x="1647" y="1611"/>
                    <a:pt x="1682" y="1575"/>
                  </a:cubicBezTo>
                  <a:cubicBezTo>
                    <a:pt x="1718" y="1503"/>
                    <a:pt x="1718" y="1432"/>
                    <a:pt x="1754" y="1360"/>
                  </a:cubicBezTo>
                  <a:cubicBezTo>
                    <a:pt x="1826" y="1038"/>
                    <a:pt x="1826" y="752"/>
                    <a:pt x="1754" y="465"/>
                  </a:cubicBezTo>
                  <a:cubicBezTo>
                    <a:pt x="1718" y="358"/>
                    <a:pt x="1682" y="286"/>
                    <a:pt x="1611" y="215"/>
                  </a:cubicBezTo>
                  <a:cubicBezTo>
                    <a:pt x="1575" y="179"/>
                    <a:pt x="1503" y="107"/>
                    <a:pt x="1432" y="107"/>
                  </a:cubicBezTo>
                  <a:cubicBezTo>
                    <a:pt x="1324" y="36"/>
                    <a:pt x="1217"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2"/>
            <p:cNvSpPr/>
            <p:nvPr/>
          </p:nvSpPr>
          <p:spPr>
            <a:xfrm>
              <a:off x="1217100" y="2485675"/>
              <a:ext cx="39400" cy="65775"/>
            </a:xfrm>
            <a:custGeom>
              <a:rect b="b" l="l" r="r" t="t"/>
              <a:pathLst>
                <a:path extrusionOk="0" h="2631" w="1576">
                  <a:moveTo>
                    <a:pt x="430" y="0"/>
                  </a:moveTo>
                  <a:cubicBezTo>
                    <a:pt x="323" y="0"/>
                    <a:pt x="215" y="36"/>
                    <a:pt x="144" y="108"/>
                  </a:cubicBezTo>
                  <a:cubicBezTo>
                    <a:pt x="72" y="179"/>
                    <a:pt x="36" y="287"/>
                    <a:pt x="1" y="430"/>
                  </a:cubicBezTo>
                  <a:cubicBezTo>
                    <a:pt x="36" y="645"/>
                    <a:pt x="215" y="824"/>
                    <a:pt x="466" y="824"/>
                  </a:cubicBezTo>
                  <a:lnTo>
                    <a:pt x="752" y="824"/>
                  </a:lnTo>
                  <a:cubicBezTo>
                    <a:pt x="752" y="859"/>
                    <a:pt x="752" y="895"/>
                    <a:pt x="752" y="931"/>
                  </a:cubicBezTo>
                  <a:cubicBezTo>
                    <a:pt x="752" y="1003"/>
                    <a:pt x="752" y="1110"/>
                    <a:pt x="752" y="1182"/>
                  </a:cubicBezTo>
                  <a:cubicBezTo>
                    <a:pt x="716" y="1396"/>
                    <a:pt x="645" y="1611"/>
                    <a:pt x="573" y="1790"/>
                  </a:cubicBezTo>
                  <a:cubicBezTo>
                    <a:pt x="537" y="1933"/>
                    <a:pt x="502" y="2041"/>
                    <a:pt x="466" y="2148"/>
                  </a:cubicBezTo>
                  <a:cubicBezTo>
                    <a:pt x="373" y="2427"/>
                    <a:pt x="598" y="2631"/>
                    <a:pt x="825" y="2631"/>
                  </a:cubicBezTo>
                  <a:cubicBezTo>
                    <a:pt x="948" y="2631"/>
                    <a:pt x="1071" y="2572"/>
                    <a:pt x="1146" y="2434"/>
                  </a:cubicBezTo>
                  <a:cubicBezTo>
                    <a:pt x="1218" y="2291"/>
                    <a:pt x="1289" y="2148"/>
                    <a:pt x="1325" y="2005"/>
                  </a:cubicBezTo>
                  <a:cubicBezTo>
                    <a:pt x="1432" y="1754"/>
                    <a:pt x="1504" y="1539"/>
                    <a:pt x="1576" y="1289"/>
                  </a:cubicBezTo>
                  <a:cubicBezTo>
                    <a:pt x="1576" y="1074"/>
                    <a:pt x="1576" y="895"/>
                    <a:pt x="1576" y="680"/>
                  </a:cubicBezTo>
                  <a:cubicBezTo>
                    <a:pt x="1540" y="537"/>
                    <a:pt x="1468" y="358"/>
                    <a:pt x="1361" y="215"/>
                  </a:cubicBezTo>
                  <a:cubicBezTo>
                    <a:pt x="1289" y="179"/>
                    <a:pt x="1253" y="108"/>
                    <a:pt x="1182" y="72"/>
                  </a:cubicBezTo>
                  <a:lnTo>
                    <a:pt x="1039" y="36"/>
                  </a:lnTo>
                  <a:lnTo>
                    <a:pt x="8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2"/>
            <p:cNvSpPr/>
            <p:nvPr/>
          </p:nvSpPr>
          <p:spPr>
            <a:xfrm>
              <a:off x="1135575" y="2555475"/>
              <a:ext cx="35900" cy="55200"/>
            </a:xfrm>
            <a:custGeom>
              <a:rect b="b" l="l" r="r" t="t"/>
              <a:pathLst>
                <a:path extrusionOk="0" h="2208" w="1436">
                  <a:moveTo>
                    <a:pt x="756" y="0"/>
                  </a:moveTo>
                  <a:cubicBezTo>
                    <a:pt x="613" y="0"/>
                    <a:pt x="505" y="36"/>
                    <a:pt x="362" y="72"/>
                  </a:cubicBezTo>
                  <a:cubicBezTo>
                    <a:pt x="0" y="171"/>
                    <a:pt x="92" y="693"/>
                    <a:pt x="443" y="693"/>
                  </a:cubicBezTo>
                  <a:cubicBezTo>
                    <a:pt x="474" y="693"/>
                    <a:pt x="507" y="689"/>
                    <a:pt x="541" y="680"/>
                  </a:cubicBezTo>
                  <a:cubicBezTo>
                    <a:pt x="577" y="680"/>
                    <a:pt x="649" y="645"/>
                    <a:pt x="720" y="645"/>
                  </a:cubicBezTo>
                  <a:lnTo>
                    <a:pt x="756" y="645"/>
                  </a:lnTo>
                  <a:lnTo>
                    <a:pt x="792" y="788"/>
                  </a:lnTo>
                  <a:cubicBezTo>
                    <a:pt x="792" y="895"/>
                    <a:pt x="792" y="1003"/>
                    <a:pt x="792" y="1146"/>
                  </a:cubicBezTo>
                  <a:cubicBezTo>
                    <a:pt x="756" y="1289"/>
                    <a:pt x="720" y="1432"/>
                    <a:pt x="684" y="1539"/>
                  </a:cubicBezTo>
                  <a:cubicBezTo>
                    <a:pt x="649" y="1683"/>
                    <a:pt x="613" y="1718"/>
                    <a:pt x="577" y="1790"/>
                  </a:cubicBezTo>
                  <a:cubicBezTo>
                    <a:pt x="577" y="1862"/>
                    <a:pt x="577" y="1969"/>
                    <a:pt x="613" y="2041"/>
                  </a:cubicBezTo>
                  <a:cubicBezTo>
                    <a:pt x="684" y="2112"/>
                    <a:pt x="756" y="2184"/>
                    <a:pt x="827" y="2184"/>
                  </a:cubicBezTo>
                  <a:cubicBezTo>
                    <a:pt x="857" y="2199"/>
                    <a:pt x="893" y="2207"/>
                    <a:pt x="930" y="2207"/>
                  </a:cubicBezTo>
                  <a:cubicBezTo>
                    <a:pt x="982" y="2207"/>
                    <a:pt x="1036" y="2190"/>
                    <a:pt x="1078" y="2148"/>
                  </a:cubicBezTo>
                  <a:cubicBezTo>
                    <a:pt x="1150" y="2112"/>
                    <a:pt x="1185" y="2041"/>
                    <a:pt x="1221" y="1969"/>
                  </a:cubicBezTo>
                  <a:cubicBezTo>
                    <a:pt x="1257" y="1862"/>
                    <a:pt x="1293" y="1754"/>
                    <a:pt x="1329" y="1647"/>
                  </a:cubicBezTo>
                  <a:cubicBezTo>
                    <a:pt x="1364" y="1539"/>
                    <a:pt x="1400" y="1432"/>
                    <a:pt x="1400" y="1325"/>
                  </a:cubicBezTo>
                  <a:cubicBezTo>
                    <a:pt x="1436" y="1182"/>
                    <a:pt x="1436" y="1003"/>
                    <a:pt x="1436" y="859"/>
                  </a:cubicBezTo>
                  <a:cubicBezTo>
                    <a:pt x="1436" y="573"/>
                    <a:pt x="1329" y="322"/>
                    <a:pt x="1150" y="143"/>
                  </a:cubicBezTo>
                  <a:cubicBezTo>
                    <a:pt x="1078" y="36"/>
                    <a:pt x="935" y="0"/>
                    <a:pt x="8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2"/>
            <p:cNvSpPr/>
            <p:nvPr/>
          </p:nvSpPr>
          <p:spPr>
            <a:xfrm>
              <a:off x="704350" y="2725500"/>
              <a:ext cx="25975" cy="34025"/>
            </a:xfrm>
            <a:custGeom>
              <a:rect b="b" l="l" r="r" t="t"/>
              <a:pathLst>
                <a:path extrusionOk="0" h="1361" w="1039">
                  <a:moveTo>
                    <a:pt x="430" y="0"/>
                  </a:moveTo>
                  <a:cubicBezTo>
                    <a:pt x="358" y="0"/>
                    <a:pt x="322" y="0"/>
                    <a:pt x="286" y="36"/>
                  </a:cubicBezTo>
                  <a:cubicBezTo>
                    <a:pt x="215" y="72"/>
                    <a:pt x="179" y="108"/>
                    <a:pt x="143" y="179"/>
                  </a:cubicBezTo>
                  <a:lnTo>
                    <a:pt x="107" y="287"/>
                  </a:lnTo>
                  <a:lnTo>
                    <a:pt x="72" y="430"/>
                  </a:lnTo>
                  <a:cubicBezTo>
                    <a:pt x="36" y="501"/>
                    <a:pt x="36" y="573"/>
                    <a:pt x="0" y="680"/>
                  </a:cubicBezTo>
                  <a:cubicBezTo>
                    <a:pt x="0" y="788"/>
                    <a:pt x="36" y="895"/>
                    <a:pt x="107" y="967"/>
                  </a:cubicBezTo>
                  <a:cubicBezTo>
                    <a:pt x="179" y="1110"/>
                    <a:pt x="322" y="1217"/>
                    <a:pt x="501" y="1253"/>
                  </a:cubicBezTo>
                  <a:lnTo>
                    <a:pt x="788" y="1360"/>
                  </a:lnTo>
                  <a:lnTo>
                    <a:pt x="859" y="1360"/>
                  </a:lnTo>
                  <a:cubicBezTo>
                    <a:pt x="967" y="1325"/>
                    <a:pt x="1038" y="1217"/>
                    <a:pt x="1038" y="1146"/>
                  </a:cubicBezTo>
                  <a:cubicBezTo>
                    <a:pt x="1038" y="1074"/>
                    <a:pt x="1038" y="1003"/>
                    <a:pt x="1002" y="931"/>
                  </a:cubicBezTo>
                  <a:cubicBezTo>
                    <a:pt x="1002" y="895"/>
                    <a:pt x="931" y="824"/>
                    <a:pt x="895" y="824"/>
                  </a:cubicBezTo>
                  <a:lnTo>
                    <a:pt x="823" y="824"/>
                  </a:lnTo>
                  <a:cubicBezTo>
                    <a:pt x="752" y="752"/>
                    <a:pt x="644" y="716"/>
                    <a:pt x="537" y="680"/>
                  </a:cubicBezTo>
                  <a:cubicBezTo>
                    <a:pt x="573" y="573"/>
                    <a:pt x="609" y="501"/>
                    <a:pt x="644" y="430"/>
                  </a:cubicBezTo>
                  <a:cubicBezTo>
                    <a:pt x="644" y="394"/>
                    <a:pt x="644" y="358"/>
                    <a:pt x="644" y="322"/>
                  </a:cubicBezTo>
                  <a:cubicBezTo>
                    <a:pt x="680" y="251"/>
                    <a:pt x="680" y="179"/>
                    <a:pt x="644" y="143"/>
                  </a:cubicBezTo>
                  <a:cubicBezTo>
                    <a:pt x="609" y="72"/>
                    <a:pt x="573" y="0"/>
                    <a:pt x="5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5" name="Google Shape;2835;p62"/>
          <p:cNvGrpSpPr/>
          <p:nvPr/>
        </p:nvGrpSpPr>
        <p:grpSpPr>
          <a:xfrm rot="-656819">
            <a:off x="2925660" y="1223684"/>
            <a:ext cx="928672" cy="745147"/>
            <a:chOff x="7694900" y="1959325"/>
            <a:chExt cx="928675" cy="745150"/>
          </a:xfrm>
        </p:grpSpPr>
        <p:cxnSp>
          <p:nvCxnSpPr>
            <p:cNvPr id="2836" name="Google Shape;2836;p62"/>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2837" name="Google Shape;2837;p62"/>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2838" name="Google Shape;2838;p62"/>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2839" name="Google Shape;2839;p62"/>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2840" name="Google Shape;2840;p62"/>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2841" name="Google Shape;2841;p62"/>
          <p:cNvGrpSpPr/>
          <p:nvPr/>
        </p:nvGrpSpPr>
        <p:grpSpPr>
          <a:xfrm rot="10316083">
            <a:off x="1581575" y="3169617"/>
            <a:ext cx="928667" cy="745143"/>
            <a:chOff x="7694900" y="1959325"/>
            <a:chExt cx="928675" cy="745150"/>
          </a:xfrm>
        </p:grpSpPr>
        <p:cxnSp>
          <p:nvCxnSpPr>
            <p:cNvPr id="2842" name="Google Shape;2842;p62"/>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2843" name="Google Shape;2843;p62"/>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2844" name="Google Shape;2844;p62"/>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2845" name="Google Shape;2845;p62"/>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2846" name="Google Shape;2846;p62"/>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sp>
        <p:nvSpPr>
          <p:cNvPr id="2847" name="Google Shape;2847;p62"/>
          <p:cNvSpPr/>
          <p:nvPr/>
        </p:nvSpPr>
        <p:spPr>
          <a:xfrm flipH="1" rot="-6667473">
            <a:off x="1756131" y="2196674"/>
            <a:ext cx="473581" cy="232781"/>
          </a:xfrm>
          <a:custGeom>
            <a:rect b="b" l="l" r="r" t="t"/>
            <a:pathLst>
              <a:path extrusionOk="0" h="13586" w="27640">
                <a:moveTo>
                  <a:pt x="6378" y="1"/>
                </a:moveTo>
                <a:cubicBezTo>
                  <a:pt x="6295" y="1"/>
                  <a:pt x="6208" y="21"/>
                  <a:pt x="6122" y="68"/>
                </a:cubicBezTo>
                <a:cubicBezTo>
                  <a:pt x="4511" y="855"/>
                  <a:pt x="1" y="2681"/>
                  <a:pt x="359" y="5007"/>
                </a:cubicBezTo>
                <a:cubicBezTo>
                  <a:pt x="538" y="6010"/>
                  <a:pt x="1612" y="7083"/>
                  <a:pt x="2184" y="7835"/>
                </a:cubicBezTo>
                <a:cubicBezTo>
                  <a:pt x="3043" y="8945"/>
                  <a:pt x="3652" y="10520"/>
                  <a:pt x="4726" y="11415"/>
                </a:cubicBezTo>
                <a:cubicBezTo>
                  <a:pt x="4939" y="11628"/>
                  <a:pt x="5192" y="11720"/>
                  <a:pt x="5440" y="11720"/>
                </a:cubicBezTo>
                <a:cubicBezTo>
                  <a:pt x="6067" y="11720"/>
                  <a:pt x="6659" y="11130"/>
                  <a:pt x="6480" y="10412"/>
                </a:cubicBezTo>
                <a:cubicBezTo>
                  <a:pt x="6122" y="8658"/>
                  <a:pt x="5119" y="7406"/>
                  <a:pt x="4010" y="6117"/>
                </a:cubicBezTo>
                <a:cubicBezTo>
                  <a:pt x="4762" y="6045"/>
                  <a:pt x="5477" y="5902"/>
                  <a:pt x="6122" y="5866"/>
                </a:cubicBezTo>
                <a:cubicBezTo>
                  <a:pt x="6585" y="5849"/>
                  <a:pt x="7047" y="5840"/>
                  <a:pt x="7507" y="5840"/>
                </a:cubicBezTo>
                <a:cubicBezTo>
                  <a:pt x="9863" y="5840"/>
                  <a:pt x="12193" y="6073"/>
                  <a:pt x="14498" y="6582"/>
                </a:cubicBezTo>
                <a:cubicBezTo>
                  <a:pt x="16824" y="7048"/>
                  <a:pt x="19044" y="7835"/>
                  <a:pt x="21156" y="8981"/>
                </a:cubicBezTo>
                <a:cubicBezTo>
                  <a:pt x="23411" y="10198"/>
                  <a:pt x="24842" y="11594"/>
                  <a:pt x="26596" y="13455"/>
                </a:cubicBezTo>
                <a:cubicBezTo>
                  <a:pt x="26688" y="13547"/>
                  <a:pt x="26797" y="13586"/>
                  <a:pt x="26907" y="13586"/>
                </a:cubicBezTo>
                <a:cubicBezTo>
                  <a:pt x="27269" y="13586"/>
                  <a:pt x="27639" y="13159"/>
                  <a:pt x="27420" y="12775"/>
                </a:cubicBezTo>
                <a:cubicBezTo>
                  <a:pt x="26382" y="10663"/>
                  <a:pt x="24771" y="8873"/>
                  <a:pt x="22802" y="7585"/>
                </a:cubicBezTo>
                <a:cubicBezTo>
                  <a:pt x="20547" y="6153"/>
                  <a:pt x="18113" y="5079"/>
                  <a:pt x="15536" y="4470"/>
                </a:cubicBezTo>
                <a:cubicBezTo>
                  <a:pt x="12708" y="3683"/>
                  <a:pt x="9809" y="3289"/>
                  <a:pt x="6909" y="3289"/>
                </a:cubicBezTo>
                <a:cubicBezTo>
                  <a:pt x="6587" y="3289"/>
                  <a:pt x="6193" y="3280"/>
                  <a:pt x="5764" y="3280"/>
                </a:cubicBezTo>
                <a:cubicBezTo>
                  <a:pt x="5334" y="3280"/>
                  <a:pt x="4869" y="3289"/>
                  <a:pt x="4404" y="3325"/>
                </a:cubicBezTo>
                <a:lnTo>
                  <a:pt x="4511" y="3253"/>
                </a:lnTo>
                <a:cubicBezTo>
                  <a:pt x="5442" y="2573"/>
                  <a:pt x="6193" y="1750"/>
                  <a:pt x="6838" y="784"/>
                </a:cubicBezTo>
                <a:cubicBezTo>
                  <a:pt x="7042" y="404"/>
                  <a:pt x="6746" y="1"/>
                  <a:pt x="63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2"/>
          <p:cNvSpPr txBox="1"/>
          <p:nvPr/>
        </p:nvSpPr>
        <p:spPr>
          <a:xfrm flipH="1" rot="-1031">
            <a:off x="1305693" y="1509789"/>
            <a:ext cx="1000200" cy="38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Londrina Solid"/>
                <a:ea typeface="Londrina Solid"/>
                <a:cs typeface="Londrina Solid"/>
                <a:sym typeface="Londrina Solid"/>
              </a:rPr>
              <a:t>CHICKEN STRIPS</a:t>
            </a:r>
            <a:endParaRPr>
              <a:solidFill>
                <a:schemeClr val="lt1"/>
              </a:solidFill>
              <a:latin typeface="Londrina Solid"/>
              <a:ea typeface="Londrina Solid"/>
              <a:cs typeface="Londrina Solid"/>
              <a:sym typeface="Londrina Solid"/>
            </a:endParaRPr>
          </a:p>
        </p:txBody>
      </p:sp>
      <p:grpSp>
        <p:nvGrpSpPr>
          <p:cNvPr id="2849" name="Google Shape;2849;p62"/>
          <p:cNvGrpSpPr/>
          <p:nvPr/>
        </p:nvGrpSpPr>
        <p:grpSpPr>
          <a:xfrm>
            <a:off x="7775356" y="1007121"/>
            <a:ext cx="192250" cy="401583"/>
            <a:chOff x="4132056" y="1252046"/>
            <a:chExt cx="192250" cy="401583"/>
          </a:xfrm>
        </p:grpSpPr>
        <p:sp>
          <p:nvSpPr>
            <p:cNvPr id="2850" name="Google Shape;2850;p62"/>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2"/>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2" name="Google Shape;2852;p62"/>
          <p:cNvSpPr/>
          <p:nvPr/>
        </p:nvSpPr>
        <p:spPr>
          <a:xfrm rot="-1960143">
            <a:off x="4163248" y="28801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2"/>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2"/>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5" name="Google Shape;2855;p62"/>
          <p:cNvGrpSpPr/>
          <p:nvPr/>
        </p:nvGrpSpPr>
        <p:grpSpPr>
          <a:xfrm>
            <a:off x="4151813" y="1022500"/>
            <a:ext cx="238224" cy="370822"/>
            <a:chOff x="4728538" y="1222988"/>
            <a:chExt cx="238224" cy="370822"/>
          </a:xfrm>
        </p:grpSpPr>
        <p:sp>
          <p:nvSpPr>
            <p:cNvPr id="2856" name="Google Shape;2856;p62"/>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2"/>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2"/>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9" name="Google Shape;2859;p62"/>
          <p:cNvGrpSpPr/>
          <p:nvPr/>
        </p:nvGrpSpPr>
        <p:grpSpPr>
          <a:xfrm>
            <a:off x="7390882" y="3419678"/>
            <a:ext cx="576709" cy="567999"/>
            <a:chOff x="4151832" y="2079765"/>
            <a:chExt cx="576709" cy="567999"/>
          </a:xfrm>
        </p:grpSpPr>
        <p:sp>
          <p:nvSpPr>
            <p:cNvPr id="2860" name="Google Shape;2860;p62"/>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2"/>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2"/>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3" name="Google Shape;2863;p62"/>
          <p:cNvGrpSpPr/>
          <p:nvPr/>
        </p:nvGrpSpPr>
        <p:grpSpPr>
          <a:xfrm>
            <a:off x="2083478" y="855002"/>
            <a:ext cx="544683" cy="511717"/>
            <a:chOff x="2952503" y="2605315"/>
            <a:chExt cx="544683" cy="511717"/>
          </a:xfrm>
        </p:grpSpPr>
        <p:sp>
          <p:nvSpPr>
            <p:cNvPr id="2864" name="Google Shape;2864;p62"/>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2"/>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2"/>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2"/>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2"/>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9" name="Google Shape;2869;p62"/>
          <p:cNvGrpSpPr/>
          <p:nvPr/>
        </p:nvGrpSpPr>
        <p:grpSpPr>
          <a:xfrm>
            <a:off x="5405754" y="3850152"/>
            <a:ext cx="486910" cy="247706"/>
            <a:chOff x="5099579" y="2618827"/>
            <a:chExt cx="486910" cy="247706"/>
          </a:xfrm>
        </p:grpSpPr>
        <p:sp>
          <p:nvSpPr>
            <p:cNvPr id="2870" name="Google Shape;2870;p62"/>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2"/>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2"/>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2"/>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4" name="Google Shape;2874;p62"/>
          <p:cNvGrpSpPr/>
          <p:nvPr/>
        </p:nvGrpSpPr>
        <p:grpSpPr>
          <a:xfrm>
            <a:off x="6151312" y="948867"/>
            <a:ext cx="417521" cy="481485"/>
            <a:chOff x="5110362" y="1552354"/>
            <a:chExt cx="417521" cy="481485"/>
          </a:xfrm>
        </p:grpSpPr>
        <p:sp>
          <p:nvSpPr>
            <p:cNvPr id="2875" name="Google Shape;2875;p62"/>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2"/>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2"/>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2"/>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9" name="Google Shape;2879;p62"/>
          <p:cNvGrpSpPr/>
          <p:nvPr/>
        </p:nvGrpSpPr>
        <p:grpSpPr>
          <a:xfrm>
            <a:off x="1000844" y="2525850"/>
            <a:ext cx="482292" cy="376131"/>
            <a:chOff x="3198944" y="1721925"/>
            <a:chExt cx="482292" cy="376131"/>
          </a:xfrm>
        </p:grpSpPr>
        <p:sp>
          <p:nvSpPr>
            <p:cNvPr id="2880" name="Google Shape;2880;p62"/>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2"/>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2"/>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2"/>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4" name="Google Shape;2884;p62"/>
          <p:cNvGrpSpPr/>
          <p:nvPr/>
        </p:nvGrpSpPr>
        <p:grpSpPr>
          <a:xfrm>
            <a:off x="3214867" y="3767249"/>
            <a:ext cx="258153" cy="337608"/>
            <a:chOff x="3969305" y="3447586"/>
            <a:chExt cx="258153" cy="337608"/>
          </a:xfrm>
        </p:grpSpPr>
        <p:sp>
          <p:nvSpPr>
            <p:cNvPr id="2885" name="Google Shape;2885;p62"/>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2"/>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2"/>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2"/>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9" name="Google Shape;2889;p62"/>
          <p:cNvSpPr/>
          <p:nvPr/>
        </p:nvSpPr>
        <p:spPr>
          <a:xfrm rot="-1960143">
            <a:off x="7979023" y="229392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0" name="Google Shape;2890;p62"/>
          <p:cNvGrpSpPr/>
          <p:nvPr/>
        </p:nvGrpSpPr>
        <p:grpSpPr>
          <a:xfrm>
            <a:off x="4654634" y="2812968"/>
            <a:ext cx="2736230" cy="129838"/>
            <a:chOff x="1910200" y="1810425"/>
            <a:chExt cx="2938391" cy="139431"/>
          </a:xfrm>
        </p:grpSpPr>
        <p:sp>
          <p:nvSpPr>
            <p:cNvPr id="2891" name="Google Shape;2891;p62"/>
            <p:cNvSpPr/>
            <p:nvPr/>
          </p:nvSpPr>
          <p:spPr>
            <a:xfrm>
              <a:off x="2002517" y="1849103"/>
              <a:ext cx="2194761" cy="100753"/>
            </a:xfrm>
            <a:custGeom>
              <a:rect b="b" l="l" r="r" t="t"/>
              <a:pathLst>
                <a:path extrusionOk="0" h="633" w="13789">
                  <a:moveTo>
                    <a:pt x="9063" y="0"/>
                  </a:moveTo>
                  <a:cubicBezTo>
                    <a:pt x="6058" y="0"/>
                    <a:pt x="3053" y="178"/>
                    <a:pt x="88" y="534"/>
                  </a:cubicBezTo>
                  <a:cubicBezTo>
                    <a:pt x="12" y="534"/>
                    <a:pt x="1" y="632"/>
                    <a:pt x="55" y="632"/>
                  </a:cubicBezTo>
                  <a:cubicBezTo>
                    <a:pt x="64" y="632"/>
                    <a:pt x="75" y="629"/>
                    <a:pt x="88" y="623"/>
                  </a:cubicBezTo>
                  <a:cubicBezTo>
                    <a:pt x="3297" y="464"/>
                    <a:pt x="6506" y="328"/>
                    <a:pt x="9715" y="328"/>
                  </a:cubicBezTo>
                  <a:cubicBezTo>
                    <a:pt x="10999" y="328"/>
                    <a:pt x="12282" y="350"/>
                    <a:pt x="13566" y="401"/>
                  </a:cubicBezTo>
                  <a:cubicBezTo>
                    <a:pt x="13788" y="401"/>
                    <a:pt x="13788" y="134"/>
                    <a:pt x="13566" y="134"/>
                  </a:cubicBezTo>
                  <a:cubicBezTo>
                    <a:pt x="12068" y="45"/>
                    <a:pt x="10566" y="0"/>
                    <a:pt x="9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2"/>
            <p:cNvSpPr/>
            <p:nvPr/>
          </p:nvSpPr>
          <p:spPr>
            <a:xfrm>
              <a:off x="1910200" y="1810425"/>
              <a:ext cx="2938391" cy="102504"/>
            </a:xfrm>
            <a:custGeom>
              <a:rect b="b" l="l" r="r" t="t"/>
              <a:pathLst>
                <a:path extrusionOk="0" h="644" w="18461">
                  <a:moveTo>
                    <a:pt x="10062" y="0"/>
                  </a:moveTo>
                  <a:cubicBezTo>
                    <a:pt x="6714" y="0"/>
                    <a:pt x="3373" y="168"/>
                    <a:pt x="45" y="510"/>
                  </a:cubicBezTo>
                  <a:cubicBezTo>
                    <a:pt x="1" y="510"/>
                    <a:pt x="1" y="555"/>
                    <a:pt x="45" y="555"/>
                  </a:cubicBezTo>
                  <a:cubicBezTo>
                    <a:pt x="2974" y="448"/>
                    <a:pt x="5893" y="382"/>
                    <a:pt x="8811" y="382"/>
                  </a:cubicBezTo>
                  <a:cubicBezTo>
                    <a:pt x="11965" y="382"/>
                    <a:pt x="15118" y="459"/>
                    <a:pt x="18283" y="644"/>
                  </a:cubicBezTo>
                  <a:cubicBezTo>
                    <a:pt x="18461" y="644"/>
                    <a:pt x="18461" y="332"/>
                    <a:pt x="18283" y="332"/>
                  </a:cubicBezTo>
                  <a:cubicBezTo>
                    <a:pt x="15541" y="112"/>
                    <a:pt x="12799" y="0"/>
                    <a:pt x="10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blipFill>
          <a:blip r:embed="rId3">
            <a:alphaModFix/>
          </a:blip>
          <a:stretch>
            <a:fillRect/>
          </a:stretch>
        </a:blipFill>
      </p:bgPr>
    </p:bg>
    <p:spTree>
      <p:nvGrpSpPr>
        <p:cNvPr id="2896" name="Shape 2896"/>
        <p:cNvGrpSpPr/>
        <p:nvPr/>
      </p:nvGrpSpPr>
      <p:grpSpPr>
        <a:xfrm>
          <a:off x="0" y="0"/>
          <a:ext cx="0" cy="0"/>
          <a:chOff x="0" y="0"/>
          <a:chExt cx="0" cy="0"/>
        </a:xfrm>
      </p:grpSpPr>
      <p:sp>
        <p:nvSpPr>
          <p:cNvPr id="2897" name="Google Shape;2897;p63"/>
          <p:cNvSpPr txBox="1"/>
          <p:nvPr>
            <p:ph type="title"/>
          </p:nvPr>
        </p:nvSpPr>
        <p:spPr>
          <a:xfrm>
            <a:off x="980425" y="3261700"/>
            <a:ext cx="4572000" cy="115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grpSp>
        <p:nvGrpSpPr>
          <p:cNvPr id="2898" name="Google Shape;2898;p63"/>
          <p:cNvGrpSpPr/>
          <p:nvPr/>
        </p:nvGrpSpPr>
        <p:grpSpPr>
          <a:xfrm rot="1114359">
            <a:off x="6982954" y="1080702"/>
            <a:ext cx="928655" cy="745134"/>
            <a:chOff x="7694900" y="1959325"/>
            <a:chExt cx="928675" cy="745150"/>
          </a:xfrm>
        </p:grpSpPr>
        <p:cxnSp>
          <p:nvCxnSpPr>
            <p:cNvPr id="2899" name="Google Shape;2899;p63"/>
            <p:cNvCxnSpPr/>
            <p:nvPr/>
          </p:nvCxnSpPr>
          <p:spPr>
            <a:xfrm flipH="1" rot="10800000">
              <a:off x="8174500" y="2010650"/>
              <a:ext cx="255000" cy="377400"/>
            </a:xfrm>
            <a:prstGeom prst="straightConnector1">
              <a:avLst/>
            </a:prstGeom>
            <a:noFill/>
            <a:ln cap="flat" cmpd="sng" w="19050">
              <a:solidFill>
                <a:schemeClr val="lt2"/>
              </a:solidFill>
              <a:prstDash val="solid"/>
              <a:round/>
              <a:headEnd len="med" w="med" type="none"/>
              <a:tailEnd len="med" w="med" type="none"/>
            </a:ln>
          </p:spPr>
        </p:cxnSp>
        <p:cxnSp>
          <p:nvCxnSpPr>
            <p:cNvPr id="2900" name="Google Shape;2900;p63"/>
            <p:cNvCxnSpPr/>
            <p:nvPr/>
          </p:nvCxnSpPr>
          <p:spPr>
            <a:xfrm rot="10800000">
              <a:off x="7990800" y="1959325"/>
              <a:ext cx="10200" cy="357300"/>
            </a:xfrm>
            <a:prstGeom prst="straightConnector1">
              <a:avLst/>
            </a:prstGeom>
            <a:noFill/>
            <a:ln cap="flat" cmpd="sng" w="19050">
              <a:solidFill>
                <a:schemeClr val="lt2"/>
              </a:solidFill>
              <a:prstDash val="solid"/>
              <a:round/>
              <a:headEnd len="med" w="med" type="none"/>
              <a:tailEnd len="med" w="med" type="none"/>
            </a:ln>
          </p:spPr>
        </p:cxnSp>
        <p:cxnSp>
          <p:nvCxnSpPr>
            <p:cNvPr id="2901" name="Google Shape;2901;p63"/>
            <p:cNvCxnSpPr/>
            <p:nvPr/>
          </p:nvCxnSpPr>
          <p:spPr>
            <a:xfrm flipH="1" rot="10800000">
              <a:off x="8266350" y="2418725"/>
              <a:ext cx="316500" cy="91800"/>
            </a:xfrm>
            <a:prstGeom prst="straightConnector1">
              <a:avLst/>
            </a:prstGeom>
            <a:noFill/>
            <a:ln cap="flat" cmpd="sng" w="19050">
              <a:solidFill>
                <a:schemeClr val="lt2"/>
              </a:solidFill>
              <a:prstDash val="solid"/>
              <a:round/>
              <a:headEnd len="med" w="med" type="none"/>
              <a:tailEnd len="med" w="med" type="none"/>
            </a:ln>
          </p:spPr>
        </p:cxnSp>
        <p:cxnSp>
          <p:nvCxnSpPr>
            <p:cNvPr id="2902" name="Google Shape;2902;p63"/>
            <p:cNvCxnSpPr/>
            <p:nvPr/>
          </p:nvCxnSpPr>
          <p:spPr>
            <a:xfrm rot="10800000">
              <a:off x="7694900" y="2010600"/>
              <a:ext cx="91800" cy="255000"/>
            </a:xfrm>
            <a:prstGeom prst="straightConnector1">
              <a:avLst/>
            </a:prstGeom>
            <a:noFill/>
            <a:ln cap="flat" cmpd="sng" w="19050">
              <a:solidFill>
                <a:schemeClr val="lt2"/>
              </a:solidFill>
              <a:prstDash val="solid"/>
              <a:round/>
              <a:headEnd len="med" w="med" type="none"/>
              <a:tailEnd len="med" w="med" type="none"/>
            </a:ln>
          </p:spPr>
        </p:cxnSp>
        <p:cxnSp>
          <p:nvCxnSpPr>
            <p:cNvPr id="2903" name="Google Shape;2903;p63"/>
            <p:cNvCxnSpPr/>
            <p:nvPr/>
          </p:nvCxnSpPr>
          <p:spPr>
            <a:xfrm>
              <a:off x="8347875" y="2642675"/>
              <a:ext cx="275700" cy="61800"/>
            </a:xfrm>
            <a:prstGeom prst="straightConnector1">
              <a:avLst/>
            </a:prstGeom>
            <a:noFill/>
            <a:ln cap="flat" cmpd="sng" w="19050">
              <a:solidFill>
                <a:schemeClr val="lt2"/>
              </a:solidFill>
              <a:prstDash val="solid"/>
              <a:round/>
              <a:headEnd len="med" w="med" type="none"/>
              <a:tailEnd len="med" w="med" type="none"/>
            </a:ln>
          </p:spPr>
        </p:cxnSp>
      </p:grpSp>
      <p:grpSp>
        <p:nvGrpSpPr>
          <p:cNvPr id="2904" name="Google Shape;2904;p63"/>
          <p:cNvGrpSpPr/>
          <p:nvPr/>
        </p:nvGrpSpPr>
        <p:grpSpPr>
          <a:xfrm rot="-5161893">
            <a:off x="814400" y="1425494"/>
            <a:ext cx="928580" cy="745074"/>
            <a:chOff x="7694900" y="1959325"/>
            <a:chExt cx="928675" cy="745150"/>
          </a:xfrm>
        </p:grpSpPr>
        <p:cxnSp>
          <p:nvCxnSpPr>
            <p:cNvPr id="2905" name="Google Shape;2905;p63"/>
            <p:cNvCxnSpPr/>
            <p:nvPr/>
          </p:nvCxnSpPr>
          <p:spPr>
            <a:xfrm flipH="1" rot="10800000">
              <a:off x="8174500" y="2010650"/>
              <a:ext cx="255000" cy="377400"/>
            </a:xfrm>
            <a:prstGeom prst="straightConnector1">
              <a:avLst/>
            </a:prstGeom>
            <a:noFill/>
            <a:ln cap="flat" cmpd="sng" w="19050">
              <a:solidFill>
                <a:schemeClr val="lt2"/>
              </a:solidFill>
              <a:prstDash val="solid"/>
              <a:round/>
              <a:headEnd len="med" w="med" type="none"/>
              <a:tailEnd len="med" w="med" type="none"/>
            </a:ln>
          </p:spPr>
        </p:cxnSp>
        <p:cxnSp>
          <p:nvCxnSpPr>
            <p:cNvPr id="2906" name="Google Shape;2906;p63"/>
            <p:cNvCxnSpPr/>
            <p:nvPr/>
          </p:nvCxnSpPr>
          <p:spPr>
            <a:xfrm rot="10800000">
              <a:off x="7990800" y="1959325"/>
              <a:ext cx="10200" cy="357300"/>
            </a:xfrm>
            <a:prstGeom prst="straightConnector1">
              <a:avLst/>
            </a:prstGeom>
            <a:noFill/>
            <a:ln cap="flat" cmpd="sng" w="19050">
              <a:solidFill>
                <a:schemeClr val="lt2"/>
              </a:solidFill>
              <a:prstDash val="solid"/>
              <a:round/>
              <a:headEnd len="med" w="med" type="none"/>
              <a:tailEnd len="med" w="med" type="none"/>
            </a:ln>
          </p:spPr>
        </p:cxnSp>
        <p:cxnSp>
          <p:nvCxnSpPr>
            <p:cNvPr id="2907" name="Google Shape;2907;p63"/>
            <p:cNvCxnSpPr/>
            <p:nvPr/>
          </p:nvCxnSpPr>
          <p:spPr>
            <a:xfrm flipH="1" rot="10800000">
              <a:off x="8266350" y="2418725"/>
              <a:ext cx="316500" cy="91800"/>
            </a:xfrm>
            <a:prstGeom prst="straightConnector1">
              <a:avLst/>
            </a:prstGeom>
            <a:noFill/>
            <a:ln cap="flat" cmpd="sng" w="19050">
              <a:solidFill>
                <a:schemeClr val="lt2"/>
              </a:solidFill>
              <a:prstDash val="solid"/>
              <a:round/>
              <a:headEnd len="med" w="med" type="none"/>
              <a:tailEnd len="med" w="med" type="none"/>
            </a:ln>
          </p:spPr>
        </p:cxnSp>
        <p:cxnSp>
          <p:nvCxnSpPr>
            <p:cNvPr id="2908" name="Google Shape;2908;p63"/>
            <p:cNvCxnSpPr/>
            <p:nvPr/>
          </p:nvCxnSpPr>
          <p:spPr>
            <a:xfrm rot="10800000">
              <a:off x="7694900" y="2010600"/>
              <a:ext cx="91800" cy="255000"/>
            </a:xfrm>
            <a:prstGeom prst="straightConnector1">
              <a:avLst/>
            </a:prstGeom>
            <a:noFill/>
            <a:ln cap="flat" cmpd="sng" w="19050">
              <a:solidFill>
                <a:schemeClr val="lt2"/>
              </a:solidFill>
              <a:prstDash val="solid"/>
              <a:round/>
              <a:headEnd len="med" w="med" type="none"/>
              <a:tailEnd len="med" w="med" type="none"/>
            </a:ln>
          </p:spPr>
        </p:cxnSp>
        <p:cxnSp>
          <p:nvCxnSpPr>
            <p:cNvPr id="2909" name="Google Shape;2909;p63"/>
            <p:cNvCxnSpPr/>
            <p:nvPr/>
          </p:nvCxnSpPr>
          <p:spPr>
            <a:xfrm>
              <a:off x="8347875" y="2642675"/>
              <a:ext cx="275700" cy="61800"/>
            </a:xfrm>
            <a:prstGeom prst="straightConnector1">
              <a:avLst/>
            </a:prstGeom>
            <a:noFill/>
            <a:ln cap="flat" cmpd="sng" w="19050">
              <a:solidFill>
                <a:schemeClr val="lt2"/>
              </a:solidFill>
              <a:prstDash val="solid"/>
              <a:round/>
              <a:headEnd len="med" w="med" type="none"/>
              <a:tailEnd len="med" w="med" type="none"/>
            </a:ln>
          </p:spPr>
        </p:cxnSp>
      </p:grpSp>
      <p:grpSp>
        <p:nvGrpSpPr>
          <p:cNvPr id="2910" name="Google Shape;2910;p63"/>
          <p:cNvGrpSpPr/>
          <p:nvPr/>
        </p:nvGrpSpPr>
        <p:grpSpPr>
          <a:xfrm flipH="1" rot="-289816">
            <a:off x="5195477" y="2952270"/>
            <a:ext cx="1305779" cy="1084084"/>
            <a:chOff x="3472475" y="1207263"/>
            <a:chExt cx="1305842" cy="1084136"/>
          </a:xfrm>
        </p:grpSpPr>
        <p:sp>
          <p:nvSpPr>
            <p:cNvPr id="2911" name="Google Shape;2911;p63"/>
            <p:cNvSpPr/>
            <p:nvPr/>
          </p:nvSpPr>
          <p:spPr>
            <a:xfrm>
              <a:off x="3472475" y="1251584"/>
              <a:ext cx="1067377" cy="977049"/>
            </a:xfrm>
            <a:custGeom>
              <a:rect b="b" l="l" r="r" t="t"/>
              <a:pathLst>
                <a:path extrusionOk="0" h="9854" w="10765">
                  <a:moveTo>
                    <a:pt x="178" y="0"/>
                  </a:moveTo>
                  <a:cubicBezTo>
                    <a:pt x="156" y="0"/>
                    <a:pt x="134" y="12"/>
                    <a:pt x="134" y="34"/>
                  </a:cubicBezTo>
                  <a:cubicBezTo>
                    <a:pt x="0" y="1858"/>
                    <a:pt x="0" y="3681"/>
                    <a:pt x="134" y="5505"/>
                  </a:cubicBezTo>
                  <a:cubicBezTo>
                    <a:pt x="178" y="6261"/>
                    <a:pt x="223" y="7062"/>
                    <a:pt x="356" y="7818"/>
                  </a:cubicBezTo>
                  <a:cubicBezTo>
                    <a:pt x="356" y="8441"/>
                    <a:pt x="623" y="9019"/>
                    <a:pt x="1068" y="9419"/>
                  </a:cubicBezTo>
                  <a:cubicBezTo>
                    <a:pt x="1492" y="9751"/>
                    <a:pt x="2023" y="9854"/>
                    <a:pt x="2579" y="9854"/>
                  </a:cubicBezTo>
                  <a:cubicBezTo>
                    <a:pt x="3364" y="9854"/>
                    <a:pt x="4198" y="9649"/>
                    <a:pt x="4849" y="9597"/>
                  </a:cubicBezTo>
                  <a:cubicBezTo>
                    <a:pt x="6761" y="9419"/>
                    <a:pt x="8630" y="9375"/>
                    <a:pt x="10542" y="9375"/>
                  </a:cubicBezTo>
                  <a:cubicBezTo>
                    <a:pt x="10765" y="9330"/>
                    <a:pt x="10765" y="9064"/>
                    <a:pt x="10542" y="9019"/>
                  </a:cubicBezTo>
                  <a:cubicBezTo>
                    <a:pt x="10153" y="9008"/>
                    <a:pt x="9764" y="9002"/>
                    <a:pt x="9374" y="9002"/>
                  </a:cubicBezTo>
                  <a:cubicBezTo>
                    <a:pt x="8204" y="9002"/>
                    <a:pt x="7028" y="9052"/>
                    <a:pt x="5827" y="9152"/>
                  </a:cubicBezTo>
                  <a:cubicBezTo>
                    <a:pt x="5071" y="9241"/>
                    <a:pt x="4315" y="9286"/>
                    <a:pt x="3559" y="9375"/>
                  </a:cubicBezTo>
                  <a:cubicBezTo>
                    <a:pt x="3194" y="9424"/>
                    <a:pt x="2789" y="9499"/>
                    <a:pt x="2395" y="9499"/>
                  </a:cubicBezTo>
                  <a:cubicBezTo>
                    <a:pt x="2069" y="9499"/>
                    <a:pt x="1750" y="9447"/>
                    <a:pt x="1468" y="9286"/>
                  </a:cubicBezTo>
                  <a:cubicBezTo>
                    <a:pt x="667" y="8841"/>
                    <a:pt x="667" y="7774"/>
                    <a:pt x="578" y="7017"/>
                  </a:cubicBezTo>
                  <a:cubicBezTo>
                    <a:pt x="489" y="6261"/>
                    <a:pt x="445" y="5549"/>
                    <a:pt x="400" y="4793"/>
                  </a:cubicBezTo>
                  <a:cubicBezTo>
                    <a:pt x="311" y="3192"/>
                    <a:pt x="267" y="1635"/>
                    <a:pt x="223" y="34"/>
                  </a:cubicBezTo>
                  <a:cubicBezTo>
                    <a:pt x="223" y="12"/>
                    <a:pt x="200" y="0"/>
                    <a:pt x="1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3"/>
            <p:cNvSpPr/>
            <p:nvPr/>
          </p:nvSpPr>
          <p:spPr>
            <a:xfrm>
              <a:off x="3485662" y="1207263"/>
              <a:ext cx="170741" cy="43330"/>
            </a:xfrm>
            <a:custGeom>
              <a:rect b="b" l="l" r="r" t="t"/>
              <a:pathLst>
                <a:path extrusionOk="0" h="437" w="1722">
                  <a:moveTo>
                    <a:pt x="1070" y="1"/>
                  </a:moveTo>
                  <a:cubicBezTo>
                    <a:pt x="706" y="1"/>
                    <a:pt x="354" y="131"/>
                    <a:pt x="45" y="347"/>
                  </a:cubicBezTo>
                  <a:cubicBezTo>
                    <a:pt x="1" y="392"/>
                    <a:pt x="45" y="436"/>
                    <a:pt x="90" y="436"/>
                  </a:cubicBezTo>
                  <a:cubicBezTo>
                    <a:pt x="359" y="329"/>
                    <a:pt x="645" y="270"/>
                    <a:pt x="927" y="270"/>
                  </a:cubicBezTo>
                  <a:cubicBezTo>
                    <a:pt x="1111" y="270"/>
                    <a:pt x="1293" y="295"/>
                    <a:pt x="1468" y="347"/>
                  </a:cubicBezTo>
                  <a:cubicBezTo>
                    <a:pt x="1482" y="351"/>
                    <a:pt x="1495" y="352"/>
                    <a:pt x="1508" y="352"/>
                  </a:cubicBezTo>
                  <a:cubicBezTo>
                    <a:pt x="1658" y="352"/>
                    <a:pt x="1722" y="122"/>
                    <a:pt x="1557" y="80"/>
                  </a:cubicBezTo>
                  <a:cubicBezTo>
                    <a:pt x="1394" y="26"/>
                    <a:pt x="1231" y="1"/>
                    <a:pt x="10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3"/>
            <p:cNvSpPr/>
            <p:nvPr/>
          </p:nvSpPr>
          <p:spPr>
            <a:xfrm>
              <a:off x="3631219" y="1225110"/>
              <a:ext cx="864511" cy="885630"/>
            </a:xfrm>
            <a:custGeom>
              <a:rect b="b" l="l" r="r" t="t"/>
              <a:pathLst>
                <a:path extrusionOk="0" h="8932" w="8719">
                  <a:moveTo>
                    <a:pt x="112" y="1"/>
                  </a:moveTo>
                  <a:cubicBezTo>
                    <a:pt x="101" y="1"/>
                    <a:pt x="89" y="12"/>
                    <a:pt x="89" y="34"/>
                  </a:cubicBezTo>
                  <a:cubicBezTo>
                    <a:pt x="0" y="1680"/>
                    <a:pt x="89" y="3326"/>
                    <a:pt x="89" y="4927"/>
                  </a:cubicBezTo>
                  <a:cubicBezTo>
                    <a:pt x="89" y="5772"/>
                    <a:pt x="89" y="6573"/>
                    <a:pt x="178" y="7373"/>
                  </a:cubicBezTo>
                  <a:cubicBezTo>
                    <a:pt x="134" y="7774"/>
                    <a:pt x="312" y="8174"/>
                    <a:pt x="579" y="8530"/>
                  </a:cubicBezTo>
                  <a:cubicBezTo>
                    <a:pt x="914" y="8844"/>
                    <a:pt x="1396" y="8931"/>
                    <a:pt x="1906" y="8931"/>
                  </a:cubicBezTo>
                  <a:cubicBezTo>
                    <a:pt x="2479" y="8931"/>
                    <a:pt x="3088" y="8820"/>
                    <a:pt x="3559" y="8797"/>
                  </a:cubicBezTo>
                  <a:cubicBezTo>
                    <a:pt x="5205" y="8663"/>
                    <a:pt x="6851" y="8574"/>
                    <a:pt x="8496" y="8441"/>
                  </a:cubicBezTo>
                  <a:cubicBezTo>
                    <a:pt x="8719" y="8441"/>
                    <a:pt x="8719" y="8085"/>
                    <a:pt x="8496" y="8085"/>
                  </a:cubicBezTo>
                  <a:cubicBezTo>
                    <a:pt x="7206" y="8174"/>
                    <a:pt x="5872" y="8307"/>
                    <a:pt x="4538" y="8396"/>
                  </a:cubicBezTo>
                  <a:lnTo>
                    <a:pt x="2580" y="8574"/>
                  </a:lnTo>
                  <a:cubicBezTo>
                    <a:pt x="2358" y="8591"/>
                    <a:pt x="2110" y="8615"/>
                    <a:pt x="1864" y="8615"/>
                  </a:cubicBezTo>
                  <a:cubicBezTo>
                    <a:pt x="1468" y="8615"/>
                    <a:pt x="1075" y="8554"/>
                    <a:pt x="801" y="8307"/>
                  </a:cubicBezTo>
                  <a:cubicBezTo>
                    <a:pt x="356" y="7863"/>
                    <a:pt x="445" y="6706"/>
                    <a:pt x="445" y="6083"/>
                  </a:cubicBezTo>
                  <a:cubicBezTo>
                    <a:pt x="445" y="5416"/>
                    <a:pt x="401" y="4749"/>
                    <a:pt x="401" y="4037"/>
                  </a:cubicBezTo>
                  <a:cubicBezTo>
                    <a:pt x="356" y="2703"/>
                    <a:pt x="312" y="1368"/>
                    <a:pt x="134" y="34"/>
                  </a:cubicBezTo>
                  <a:cubicBezTo>
                    <a:pt x="134" y="12"/>
                    <a:pt x="123" y="1"/>
                    <a:pt x="1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3"/>
            <p:cNvSpPr/>
            <p:nvPr/>
          </p:nvSpPr>
          <p:spPr>
            <a:xfrm>
              <a:off x="4455972" y="1942878"/>
              <a:ext cx="40653" cy="101136"/>
            </a:xfrm>
            <a:custGeom>
              <a:rect b="b" l="l" r="r" t="t"/>
              <a:pathLst>
                <a:path extrusionOk="0" h="1020" w="410">
                  <a:moveTo>
                    <a:pt x="89" y="1"/>
                  </a:moveTo>
                  <a:cubicBezTo>
                    <a:pt x="1" y="312"/>
                    <a:pt x="1" y="624"/>
                    <a:pt x="89" y="891"/>
                  </a:cubicBezTo>
                  <a:cubicBezTo>
                    <a:pt x="107" y="980"/>
                    <a:pt x="169" y="1019"/>
                    <a:pt x="230" y="1019"/>
                  </a:cubicBezTo>
                  <a:cubicBezTo>
                    <a:pt x="320" y="1019"/>
                    <a:pt x="409" y="934"/>
                    <a:pt x="356" y="802"/>
                  </a:cubicBezTo>
                  <a:cubicBezTo>
                    <a:pt x="267" y="579"/>
                    <a:pt x="178" y="268"/>
                    <a:pt x="1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3"/>
            <p:cNvSpPr/>
            <p:nvPr/>
          </p:nvSpPr>
          <p:spPr>
            <a:xfrm>
              <a:off x="4486015" y="2161708"/>
              <a:ext cx="45015" cy="107184"/>
            </a:xfrm>
            <a:custGeom>
              <a:rect b="b" l="l" r="r" t="t"/>
              <a:pathLst>
                <a:path extrusionOk="0" h="1081" w="454">
                  <a:moveTo>
                    <a:pt x="100" y="1"/>
                  </a:moveTo>
                  <a:cubicBezTo>
                    <a:pt x="60" y="1"/>
                    <a:pt x="21" y="42"/>
                    <a:pt x="53" y="107"/>
                  </a:cubicBezTo>
                  <a:cubicBezTo>
                    <a:pt x="142" y="329"/>
                    <a:pt x="142" y="641"/>
                    <a:pt x="53" y="863"/>
                  </a:cubicBezTo>
                  <a:cubicBezTo>
                    <a:pt x="0" y="996"/>
                    <a:pt x="105" y="1081"/>
                    <a:pt x="208" y="1081"/>
                  </a:cubicBezTo>
                  <a:cubicBezTo>
                    <a:pt x="278" y="1081"/>
                    <a:pt x="347" y="1042"/>
                    <a:pt x="365" y="952"/>
                  </a:cubicBezTo>
                  <a:cubicBezTo>
                    <a:pt x="454" y="641"/>
                    <a:pt x="365" y="285"/>
                    <a:pt x="142" y="18"/>
                  </a:cubicBezTo>
                  <a:cubicBezTo>
                    <a:pt x="130" y="6"/>
                    <a:pt x="115" y="1"/>
                    <a:pt x="1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3"/>
            <p:cNvSpPr/>
            <p:nvPr/>
          </p:nvSpPr>
          <p:spPr>
            <a:xfrm>
              <a:off x="4455972" y="1938515"/>
              <a:ext cx="302019" cy="111745"/>
            </a:xfrm>
            <a:custGeom>
              <a:rect b="b" l="l" r="r" t="t"/>
              <a:pathLst>
                <a:path extrusionOk="0" h="1127" w="3046">
                  <a:moveTo>
                    <a:pt x="45" y="0"/>
                  </a:moveTo>
                  <a:cubicBezTo>
                    <a:pt x="1" y="0"/>
                    <a:pt x="1" y="45"/>
                    <a:pt x="45" y="45"/>
                  </a:cubicBezTo>
                  <a:cubicBezTo>
                    <a:pt x="757" y="623"/>
                    <a:pt x="1913" y="846"/>
                    <a:pt x="2758" y="1112"/>
                  </a:cubicBezTo>
                  <a:cubicBezTo>
                    <a:pt x="2783" y="1122"/>
                    <a:pt x="2806" y="1127"/>
                    <a:pt x="2827" y="1127"/>
                  </a:cubicBezTo>
                  <a:cubicBezTo>
                    <a:pt x="2997" y="1127"/>
                    <a:pt x="3045" y="841"/>
                    <a:pt x="2847" y="801"/>
                  </a:cubicBezTo>
                  <a:cubicBezTo>
                    <a:pt x="2002" y="490"/>
                    <a:pt x="979" y="0"/>
                    <a:pt x="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3"/>
            <p:cNvSpPr/>
            <p:nvPr/>
          </p:nvSpPr>
          <p:spPr>
            <a:xfrm>
              <a:off x="4504458" y="2034098"/>
              <a:ext cx="273859" cy="257301"/>
            </a:xfrm>
            <a:custGeom>
              <a:rect b="b" l="l" r="r" t="t"/>
              <a:pathLst>
                <a:path extrusionOk="0" h="2595" w="2762">
                  <a:moveTo>
                    <a:pt x="2490" y="1"/>
                  </a:moveTo>
                  <a:cubicBezTo>
                    <a:pt x="2446" y="1"/>
                    <a:pt x="2400" y="18"/>
                    <a:pt x="2358" y="59"/>
                  </a:cubicBezTo>
                  <a:cubicBezTo>
                    <a:pt x="1513" y="816"/>
                    <a:pt x="713" y="1616"/>
                    <a:pt x="1" y="2550"/>
                  </a:cubicBezTo>
                  <a:cubicBezTo>
                    <a:pt x="1" y="2595"/>
                    <a:pt x="45" y="2595"/>
                    <a:pt x="90" y="2595"/>
                  </a:cubicBezTo>
                  <a:cubicBezTo>
                    <a:pt x="979" y="1883"/>
                    <a:pt x="1780" y="1083"/>
                    <a:pt x="2625" y="326"/>
                  </a:cubicBezTo>
                  <a:cubicBezTo>
                    <a:pt x="2762" y="190"/>
                    <a:pt x="2636" y="1"/>
                    <a:pt x="24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3"/>
            <p:cNvSpPr/>
            <p:nvPr/>
          </p:nvSpPr>
          <p:spPr>
            <a:xfrm>
              <a:off x="3473962" y="1228382"/>
              <a:ext cx="69109" cy="178673"/>
            </a:xfrm>
            <a:custGeom>
              <a:rect b="b" l="l" r="r" t="t"/>
              <a:pathLst>
                <a:path extrusionOk="0" h="1802" w="697">
                  <a:moveTo>
                    <a:pt x="697" y="1"/>
                  </a:moveTo>
                  <a:cubicBezTo>
                    <a:pt x="519" y="223"/>
                    <a:pt x="385" y="446"/>
                    <a:pt x="341" y="713"/>
                  </a:cubicBezTo>
                  <a:cubicBezTo>
                    <a:pt x="208" y="1024"/>
                    <a:pt x="74" y="1335"/>
                    <a:pt x="30" y="1647"/>
                  </a:cubicBezTo>
                  <a:cubicBezTo>
                    <a:pt x="1" y="1734"/>
                    <a:pt x="85" y="1802"/>
                    <a:pt x="147" y="1802"/>
                  </a:cubicBezTo>
                  <a:cubicBezTo>
                    <a:pt x="181" y="1802"/>
                    <a:pt x="208" y="1782"/>
                    <a:pt x="208" y="1736"/>
                  </a:cubicBezTo>
                  <a:cubicBezTo>
                    <a:pt x="296" y="1424"/>
                    <a:pt x="385" y="1113"/>
                    <a:pt x="474" y="802"/>
                  </a:cubicBezTo>
                  <a:cubicBezTo>
                    <a:pt x="563" y="535"/>
                    <a:pt x="652" y="268"/>
                    <a:pt x="6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3"/>
            <p:cNvSpPr/>
            <p:nvPr/>
          </p:nvSpPr>
          <p:spPr>
            <a:xfrm>
              <a:off x="3481300" y="1216682"/>
              <a:ext cx="92708" cy="240346"/>
            </a:xfrm>
            <a:custGeom>
              <a:rect b="b" l="l" r="r" t="t"/>
              <a:pathLst>
                <a:path extrusionOk="0" h="2424" w="935">
                  <a:moveTo>
                    <a:pt x="878" y="1"/>
                  </a:moveTo>
                  <a:cubicBezTo>
                    <a:pt x="861" y="1"/>
                    <a:pt x="845" y="12"/>
                    <a:pt x="845" y="30"/>
                  </a:cubicBezTo>
                  <a:cubicBezTo>
                    <a:pt x="445" y="742"/>
                    <a:pt x="178" y="1498"/>
                    <a:pt x="0" y="2298"/>
                  </a:cubicBezTo>
                  <a:cubicBezTo>
                    <a:pt x="0" y="2376"/>
                    <a:pt x="60" y="2424"/>
                    <a:pt x="119" y="2424"/>
                  </a:cubicBezTo>
                  <a:cubicBezTo>
                    <a:pt x="162" y="2424"/>
                    <a:pt x="204" y="2399"/>
                    <a:pt x="222" y="2343"/>
                  </a:cubicBezTo>
                  <a:cubicBezTo>
                    <a:pt x="400" y="1542"/>
                    <a:pt x="623" y="786"/>
                    <a:pt x="934" y="74"/>
                  </a:cubicBezTo>
                  <a:cubicBezTo>
                    <a:pt x="934" y="22"/>
                    <a:pt x="904" y="1"/>
                    <a:pt x="8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3"/>
            <p:cNvSpPr/>
            <p:nvPr/>
          </p:nvSpPr>
          <p:spPr>
            <a:xfrm>
              <a:off x="3496272" y="1228382"/>
              <a:ext cx="108572" cy="276834"/>
            </a:xfrm>
            <a:custGeom>
              <a:rect b="b" l="l" r="r" t="t"/>
              <a:pathLst>
                <a:path extrusionOk="0" h="2792" w="1095">
                  <a:moveTo>
                    <a:pt x="1050" y="1"/>
                  </a:moveTo>
                  <a:cubicBezTo>
                    <a:pt x="605" y="846"/>
                    <a:pt x="249" y="1736"/>
                    <a:pt x="27" y="2625"/>
                  </a:cubicBezTo>
                  <a:cubicBezTo>
                    <a:pt x="0" y="2733"/>
                    <a:pt x="71" y="2792"/>
                    <a:pt x="141" y="2792"/>
                  </a:cubicBezTo>
                  <a:cubicBezTo>
                    <a:pt x="187" y="2792"/>
                    <a:pt x="232" y="2767"/>
                    <a:pt x="249" y="2714"/>
                  </a:cubicBezTo>
                  <a:cubicBezTo>
                    <a:pt x="561" y="1825"/>
                    <a:pt x="872" y="935"/>
                    <a:pt x="1095" y="45"/>
                  </a:cubicBezTo>
                  <a:cubicBezTo>
                    <a:pt x="1095" y="23"/>
                    <a:pt x="1083" y="12"/>
                    <a:pt x="1072" y="12"/>
                  </a:cubicBezTo>
                  <a:cubicBezTo>
                    <a:pt x="1061" y="12"/>
                    <a:pt x="1050" y="23"/>
                    <a:pt x="1050" y="45"/>
                  </a:cubicBezTo>
                  <a:lnTo>
                    <a:pt x="10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3"/>
            <p:cNvSpPr/>
            <p:nvPr/>
          </p:nvSpPr>
          <p:spPr>
            <a:xfrm>
              <a:off x="3520961" y="1216286"/>
              <a:ext cx="136830" cy="392346"/>
            </a:xfrm>
            <a:custGeom>
              <a:rect b="b" l="l" r="r" t="t"/>
              <a:pathLst>
                <a:path extrusionOk="0" h="3957" w="1380">
                  <a:moveTo>
                    <a:pt x="1335" y="1"/>
                  </a:moveTo>
                  <a:cubicBezTo>
                    <a:pt x="1313" y="1"/>
                    <a:pt x="1290" y="12"/>
                    <a:pt x="1290" y="34"/>
                  </a:cubicBezTo>
                  <a:lnTo>
                    <a:pt x="1246" y="34"/>
                  </a:lnTo>
                  <a:cubicBezTo>
                    <a:pt x="668" y="1190"/>
                    <a:pt x="223" y="2480"/>
                    <a:pt x="0" y="3770"/>
                  </a:cubicBezTo>
                  <a:cubicBezTo>
                    <a:pt x="0" y="3880"/>
                    <a:pt x="85" y="3956"/>
                    <a:pt x="161" y="3956"/>
                  </a:cubicBezTo>
                  <a:cubicBezTo>
                    <a:pt x="207" y="3956"/>
                    <a:pt x="250" y="3927"/>
                    <a:pt x="267" y="3859"/>
                  </a:cubicBezTo>
                  <a:cubicBezTo>
                    <a:pt x="534" y="2569"/>
                    <a:pt x="935" y="1279"/>
                    <a:pt x="1379" y="34"/>
                  </a:cubicBezTo>
                  <a:cubicBezTo>
                    <a:pt x="1379" y="12"/>
                    <a:pt x="1357" y="1"/>
                    <a:pt x="1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3"/>
            <p:cNvSpPr/>
            <p:nvPr/>
          </p:nvSpPr>
          <p:spPr>
            <a:xfrm>
              <a:off x="3505096" y="1313753"/>
              <a:ext cx="150811" cy="442914"/>
            </a:xfrm>
            <a:custGeom>
              <a:rect b="b" l="l" r="r" t="t"/>
              <a:pathLst>
                <a:path extrusionOk="0" h="4467" w="1521">
                  <a:moveTo>
                    <a:pt x="1452" y="0"/>
                  </a:moveTo>
                  <a:cubicBezTo>
                    <a:pt x="1429" y="0"/>
                    <a:pt x="1406" y="11"/>
                    <a:pt x="1406" y="30"/>
                  </a:cubicBezTo>
                  <a:cubicBezTo>
                    <a:pt x="828" y="1453"/>
                    <a:pt x="383" y="2876"/>
                    <a:pt x="27" y="4300"/>
                  </a:cubicBezTo>
                  <a:cubicBezTo>
                    <a:pt x="0" y="4407"/>
                    <a:pt x="71" y="4466"/>
                    <a:pt x="141" y="4466"/>
                  </a:cubicBezTo>
                  <a:cubicBezTo>
                    <a:pt x="187" y="4466"/>
                    <a:pt x="232" y="4441"/>
                    <a:pt x="249" y="4389"/>
                  </a:cubicBezTo>
                  <a:cubicBezTo>
                    <a:pt x="605" y="2921"/>
                    <a:pt x="1006" y="1497"/>
                    <a:pt x="1495" y="74"/>
                  </a:cubicBezTo>
                  <a:cubicBezTo>
                    <a:pt x="1521" y="22"/>
                    <a:pt x="1486" y="0"/>
                    <a:pt x="14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3"/>
            <p:cNvSpPr/>
            <p:nvPr/>
          </p:nvSpPr>
          <p:spPr>
            <a:xfrm>
              <a:off x="3513921" y="1484197"/>
              <a:ext cx="135046" cy="431214"/>
            </a:xfrm>
            <a:custGeom>
              <a:rect b="b" l="l" r="r" t="t"/>
              <a:pathLst>
                <a:path extrusionOk="0" h="4349" w="1362">
                  <a:moveTo>
                    <a:pt x="1228" y="1"/>
                  </a:moveTo>
                  <a:cubicBezTo>
                    <a:pt x="783" y="1380"/>
                    <a:pt x="338" y="2759"/>
                    <a:pt x="27" y="4182"/>
                  </a:cubicBezTo>
                  <a:cubicBezTo>
                    <a:pt x="0" y="4290"/>
                    <a:pt x="71" y="4349"/>
                    <a:pt x="141" y="4349"/>
                  </a:cubicBezTo>
                  <a:cubicBezTo>
                    <a:pt x="187" y="4349"/>
                    <a:pt x="232" y="4324"/>
                    <a:pt x="249" y="4271"/>
                  </a:cubicBezTo>
                  <a:cubicBezTo>
                    <a:pt x="605" y="2848"/>
                    <a:pt x="961" y="1424"/>
                    <a:pt x="1361" y="45"/>
                  </a:cubicBezTo>
                  <a:cubicBezTo>
                    <a:pt x="1361" y="23"/>
                    <a:pt x="1328" y="12"/>
                    <a:pt x="1295" y="12"/>
                  </a:cubicBezTo>
                  <a:cubicBezTo>
                    <a:pt x="1261" y="12"/>
                    <a:pt x="1228" y="23"/>
                    <a:pt x="1228" y="45"/>
                  </a:cubicBezTo>
                  <a:lnTo>
                    <a:pt x="12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3"/>
            <p:cNvSpPr/>
            <p:nvPr/>
          </p:nvSpPr>
          <p:spPr>
            <a:xfrm>
              <a:off x="3527108" y="1628563"/>
              <a:ext cx="125428" cy="379457"/>
            </a:xfrm>
            <a:custGeom>
              <a:rect b="b" l="l" r="r" t="t"/>
              <a:pathLst>
                <a:path extrusionOk="0" h="3827" w="1265">
                  <a:moveTo>
                    <a:pt x="1184" y="1"/>
                  </a:moveTo>
                  <a:cubicBezTo>
                    <a:pt x="1171" y="1"/>
                    <a:pt x="1156" y="5"/>
                    <a:pt x="1139" y="13"/>
                  </a:cubicBezTo>
                  <a:cubicBezTo>
                    <a:pt x="739" y="280"/>
                    <a:pt x="739" y="858"/>
                    <a:pt x="606" y="1303"/>
                  </a:cubicBezTo>
                  <a:cubicBezTo>
                    <a:pt x="428" y="2059"/>
                    <a:pt x="205" y="2860"/>
                    <a:pt x="27" y="3660"/>
                  </a:cubicBezTo>
                  <a:cubicBezTo>
                    <a:pt x="0" y="3768"/>
                    <a:pt x="88" y="3827"/>
                    <a:pt x="171" y="3827"/>
                  </a:cubicBezTo>
                  <a:cubicBezTo>
                    <a:pt x="225" y="3827"/>
                    <a:pt x="277" y="3802"/>
                    <a:pt x="294" y="3749"/>
                  </a:cubicBezTo>
                  <a:cubicBezTo>
                    <a:pt x="428" y="3171"/>
                    <a:pt x="517" y="2593"/>
                    <a:pt x="650" y="2014"/>
                  </a:cubicBezTo>
                  <a:cubicBezTo>
                    <a:pt x="739" y="1525"/>
                    <a:pt x="784" y="413"/>
                    <a:pt x="1228" y="146"/>
                  </a:cubicBezTo>
                  <a:cubicBezTo>
                    <a:pt x="1265" y="74"/>
                    <a:pt x="1242" y="1"/>
                    <a:pt x="1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3"/>
            <p:cNvSpPr/>
            <p:nvPr/>
          </p:nvSpPr>
          <p:spPr>
            <a:xfrm>
              <a:off x="3540296" y="1746654"/>
              <a:ext cx="104209" cy="320659"/>
            </a:xfrm>
            <a:custGeom>
              <a:rect b="b" l="l" r="r" t="t"/>
              <a:pathLst>
                <a:path extrusionOk="0" h="3234" w="1051">
                  <a:moveTo>
                    <a:pt x="984" y="0"/>
                  </a:moveTo>
                  <a:cubicBezTo>
                    <a:pt x="951" y="0"/>
                    <a:pt x="917" y="23"/>
                    <a:pt x="917" y="67"/>
                  </a:cubicBezTo>
                  <a:cubicBezTo>
                    <a:pt x="562" y="1046"/>
                    <a:pt x="339" y="2069"/>
                    <a:pt x="28" y="3047"/>
                  </a:cubicBezTo>
                  <a:cubicBezTo>
                    <a:pt x="0" y="3157"/>
                    <a:pt x="92" y="3233"/>
                    <a:pt x="187" y="3233"/>
                  </a:cubicBezTo>
                  <a:cubicBezTo>
                    <a:pt x="245" y="3233"/>
                    <a:pt x="305" y="3204"/>
                    <a:pt x="339" y="3136"/>
                  </a:cubicBezTo>
                  <a:cubicBezTo>
                    <a:pt x="651" y="2158"/>
                    <a:pt x="917" y="1135"/>
                    <a:pt x="1051" y="67"/>
                  </a:cubicBezTo>
                  <a:cubicBezTo>
                    <a:pt x="1051" y="23"/>
                    <a:pt x="1018" y="0"/>
                    <a:pt x="9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3"/>
            <p:cNvSpPr/>
            <p:nvPr/>
          </p:nvSpPr>
          <p:spPr>
            <a:xfrm>
              <a:off x="3553483" y="1836685"/>
              <a:ext cx="102623" cy="305588"/>
            </a:xfrm>
            <a:custGeom>
              <a:rect b="b" l="l" r="r" t="t"/>
              <a:pathLst>
                <a:path extrusionOk="0" h="3082" w="1035">
                  <a:moveTo>
                    <a:pt x="948" y="0"/>
                  </a:moveTo>
                  <a:cubicBezTo>
                    <a:pt x="920" y="0"/>
                    <a:pt x="890" y="15"/>
                    <a:pt x="873" y="49"/>
                  </a:cubicBezTo>
                  <a:cubicBezTo>
                    <a:pt x="562" y="983"/>
                    <a:pt x="251" y="1962"/>
                    <a:pt x="28" y="2896"/>
                  </a:cubicBezTo>
                  <a:cubicBezTo>
                    <a:pt x="1" y="3006"/>
                    <a:pt x="92" y="3082"/>
                    <a:pt x="177" y="3082"/>
                  </a:cubicBezTo>
                  <a:cubicBezTo>
                    <a:pt x="229" y="3082"/>
                    <a:pt x="278" y="3053"/>
                    <a:pt x="295" y="2985"/>
                  </a:cubicBezTo>
                  <a:cubicBezTo>
                    <a:pt x="518" y="2006"/>
                    <a:pt x="740" y="1027"/>
                    <a:pt x="1007" y="93"/>
                  </a:cubicBezTo>
                  <a:cubicBezTo>
                    <a:pt x="1034" y="38"/>
                    <a:pt x="994" y="0"/>
                    <a:pt x="9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3"/>
            <p:cNvSpPr/>
            <p:nvPr/>
          </p:nvSpPr>
          <p:spPr>
            <a:xfrm>
              <a:off x="3580056" y="1967170"/>
              <a:ext cx="77736" cy="215062"/>
            </a:xfrm>
            <a:custGeom>
              <a:rect b="b" l="l" r="r" t="t"/>
              <a:pathLst>
                <a:path extrusionOk="0" h="2169" w="784">
                  <a:moveTo>
                    <a:pt x="717" y="1"/>
                  </a:moveTo>
                  <a:cubicBezTo>
                    <a:pt x="683" y="1"/>
                    <a:pt x="650" y="23"/>
                    <a:pt x="650" y="67"/>
                  </a:cubicBezTo>
                  <a:lnTo>
                    <a:pt x="650" y="23"/>
                  </a:lnTo>
                  <a:cubicBezTo>
                    <a:pt x="428" y="690"/>
                    <a:pt x="205" y="1357"/>
                    <a:pt x="27" y="2024"/>
                  </a:cubicBezTo>
                  <a:cubicBezTo>
                    <a:pt x="0" y="2105"/>
                    <a:pt x="70" y="2169"/>
                    <a:pt x="139" y="2169"/>
                  </a:cubicBezTo>
                  <a:cubicBezTo>
                    <a:pt x="186" y="2169"/>
                    <a:pt x="232" y="2140"/>
                    <a:pt x="250" y="2069"/>
                  </a:cubicBezTo>
                  <a:cubicBezTo>
                    <a:pt x="472" y="1402"/>
                    <a:pt x="605" y="734"/>
                    <a:pt x="783" y="67"/>
                  </a:cubicBezTo>
                  <a:cubicBezTo>
                    <a:pt x="783" y="23"/>
                    <a:pt x="750" y="1"/>
                    <a:pt x="7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3"/>
            <p:cNvSpPr/>
            <p:nvPr/>
          </p:nvSpPr>
          <p:spPr>
            <a:xfrm>
              <a:off x="3619519" y="2024481"/>
              <a:ext cx="55922" cy="167667"/>
            </a:xfrm>
            <a:custGeom>
              <a:rect b="b" l="l" r="r" t="t"/>
              <a:pathLst>
                <a:path extrusionOk="0" h="1691" w="564">
                  <a:moveTo>
                    <a:pt x="497" y="1"/>
                  </a:moveTo>
                  <a:cubicBezTo>
                    <a:pt x="463" y="1"/>
                    <a:pt x="430" y="23"/>
                    <a:pt x="430" y="68"/>
                  </a:cubicBezTo>
                  <a:cubicBezTo>
                    <a:pt x="385" y="557"/>
                    <a:pt x="252" y="1091"/>
                    <a:pt x="30" y="1535"/>
                  </a:cubicBezTo>
                  <a:cubicBezTo>
                    <a:pt x="1" y="1622"/>
                    <a:pt x="85" y="1690"/>
                    <a:pt x="159" y="1690"/>
                  </a:cubicBezTo>
                  <a:cubicBezTo>
                    <a:pt x="199" y="1690"/>
                    <a:pt x="236" y="1671"/>
                    <a:pt x="252" y="1624"/>
                  </a:cubicBezTo>
                  <a:cubicBezTo>
                    <a:pt x="430" y="1091"/>
                    <a:pt x="519" y="601"/>
                    <a:pt x="563" y="68"/>
                  </a:cubicBezTo>
                  <a:cubicBezTo>
                    <a:pt x="563" y="23"/>
                    <a:pt x="530" y="1"/>
                    <a:pt x="4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3"/>
            <p:cNvSpPr/>
            <p:nvPr/>
          </p:nvSpPr>
          <p:spPr>
            <a:xfrm>
              <a:off x="3668203" y="2072371"/>
              <a:ext cx="42536" cy="113629"/>
            </a:xfrm>
            <a:custGeom>
              <a:rect b="b" l="l" r="r" t="t"/>
              <a:pathLst>
                <a:path extrusionOk="0" h="1146" w="429">
                  <a:moveTo>
                    <a:pt x="391" y="0"/>
                  </a:moveTo>
                  <a:cubicBezTo>
                    <a:pt x="376" y="0"/>
                    <a:pt x="358" y="11"/>
                    <a:pt x="339" y="29"/>
                  </a:cubicBezTo>
                  <a:cubicBezTo>
                    <a:pt x="250" y="385"/>
                    <a:pt x="117" y="741"/>
                    <a:pt x="28" y="1052"/>
                  </a:cubicBezTo>
                  <a:cubicBezTo>
                    <a:pt x="0" y="1107"/>
                    <a:pt x="58" y="1145"/>
                    <a:pt x="106" y="1145"/>
                  </a:cubicBezTo>
                  <a:cubicBezTo>
                    <a:pt x="135" y="1145"/>
                    <a:pt x="161" y="1131"/>
                    <a:pt x="161" y="1097"/>
                  </a:cubicBezTo>
                  <a:cubicBezTo>
                    <a:pt x="250" y="741"/>
                    <a:pt x="339" y="430"/>
                    <a:pt x="428" y="74"/>
                  </a:cubicBezTo>
                  <a:cubicBezTo>
                    <a:pt x="428" y="22"/>
                    <a:pt x="413" y="0"/>
                    <a:pt x="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3"/>
            <p:cNvSpPr/>
            <p:nvPr/>
          </p:nvSpPr>
          <p:spPr>
            <a:xfrm>
              <a:off x="3707467" y="2107174"/>
              <a:ext cx="42933" cy="101532"/>
            </a:xfrm>
            <a:custGeom>
              <a:rect b="b" l="l" r="r" t="t"/>
              <a:pathLst>
                <a:path extrusionOk="0" h="1024" w="433">
                  <a:moveTo>
                    <a:pt x="388" y="1"/>
                  </a:moveTo>
                  <a:cubicBezTo>
                    <a:pt x="366" y="1"/>
                    <a:pt x="344" y="12"/>
                    <a:pt x="344" y="34"/>
                  </a:cubicBezTo>
                  <a:cubicBezTo>
                    <a:pt x="210" y="301"/>
                    <a:pt x="166" y="612"/>
                    <a:pt x="32" y="835"/>
                  </a:cubicBezTo>
                  <a:cubicBezTo>
                    <a:pt x="1" y="929"/>
                    <a:pt x="80" y="1024"/>
                    <a:pt x="146" y="1024"/>
                  </a:cubicBezTo>
                  <a:cubicBezTo>
                    <a:pt x="173" y="1024"/>
                    <a:pt x="197" y="1007"/>
                    <a:pt x="210" y="968"/>
                  </a:cubicBezTo>
                  <a:cubicBezTo>
                    <a:pt x="388" y="657"/>
                    <a:pt x="432" y="346"/>
                    <a:pt x="432" y="34"/>
                  </a:cubicBezTo>
                  <a:cubicBezTo>
                    <a:pt x="432" y="12"/>
                    <a:pt x="410" y="1"/>
                    <a:pt x="3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3"/>
            <p:cNvSpPr/>
            <p:nvPr/>
          </p:nvSpPr>
          <p:spPr>
            <a:xfrm>
              <a:off x="3754664" y="2114908"/>
              <a:ext cx="53047" cy="101532"/>
            </a:xfrm>
            <a:custGeom>
              <a:rect b="b" l="l" r="r" t="t"/>
              <a:pathLst>
                <a:path extrusionOk="0" h="1024" w="535">
                  <a:moveTo>
                    <a:pt x="446" y="1"/>
                  </a:moveTo>
                  <a:cubicBezTo>
                    <a:pt x="134" y="134"/>
                    <a:pt x="45" y="623"/>
                    <a:pt x="1" y="890"/>
                  </a:cubicBezTo>
                  <a:cubicBezTo>
                    <a:pt x="1" y="979"/>
                    <a:pt x="68" y="1024"/>
                    <a:pt x="134" y="1024"/>
                  </a:cubicBezTo>
                  <a:cubicBezTo>
                    <a:pt x="201" y="1024"/>
                    <a:pt x="268" y="979"/>
                    <a:pt x="268" y="890"/>
                  </a:cubicBezTo>
                  <a:cubicBezTo>
                    <a:pt x="268" y="757"/>
                    <a:pt x="268" y="579"/>
                    <a:pt x="357" y="445"/>
                  </a:cubicBezTo>
                  <a:cubicBezTo>
                    <a:pt x="401" y="312"/>
                    <a:pt x="490" y="179"/>
                    <a:pt x="535" y="90"/>
                  </a:cubicBezTo>
                  <a:cubicBezTo>
                    <a:pt x="535" y="45"/>
                    <a:pt x="490" y="1"/>
                    <a:pt x="4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3"/>
            <p:cNvSpPr/>
            <p:nvPr/>
          </p:nvSpPr>
          <p:spPr>
            <a:xfrm>
              <a:off x="3819510" y="2096862"/>
              <a:ext cx="65936" cy="110456"/>
            </a:xfrm>
            <a:custGeom>
              <a:rect b="b" l="l" r="r" t="t"/>
              <a:pathLst>
                <a:path extrusionOk="0" h="1114" w="665">
                  <a:moveTo>
                    <a:pt x="579" y="1"/>
                  </a:moveTo>
                  <a:cubicBezTo>
                    <a:pt x="550" y="1"/>
                    <a:pt x="520" y="15"/>
                    <a:pt x="503" y="49"/>
                  </a:cubicBezTo>
                  <a:cubicBezTo>
                    <a:pt x="370" y="316"/>
                    <a:pt x="237" y="627"/>
                    <a:pt x="59" y="939"/>
                  </a:cubicBezTo>
                  <a:cubicBezTo>
                    <a:pt x="0" y="1026"/>
                    <a:pt x="76" y="1114"/>
                    <a:pt x="159" y="1114"/>
                  </a:cubicBezTo>
                  <a:cubicBezTo>
                    <a:pt x="204" y="1114"/>
                    <a:pt x="250" y="1089"/>
                    <a:pt x="281" y="1028"/>
                  </a:cubicBezTo>
                  <a:cubicBezTo>
                    <a:pt x="370" y="716"/>
                    <a:pt x="503" y="405"/>
                    <a:pt x="637" y="94"/>
                  </a:cubicBezTo>
                  <a:cubicBezTo>
                    <a:pt x="664" y="39"/>
                    <a:pt x="624" y="1"/>
                    <a:pt x="5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3"/>
            <p:cNvSpPr/>
            <p:nvPr/>
          </p:nvSpPr>
          <p:spPr>
            <a:xfrm>
              <a:off x="3906170" y="2094978"/>
              <a:ext cx="58698" cy="92708"/>
            </a:xfrm>
            <a:custGeom>
              <a:rect b="b" l="l" r="r" t="t"/>
              <a:pathLst>
                <a:path extrusionOk="0" h="935" w="592">
                  <a:moveTo>
                    <a:pt x="482" y="0"/>
                  </a:moveTo>
                  <a:cubicBezTo>
                    <a:pt x="454" y="0"/>
                    <a:pt x="430" y="19"/>
                    <a:pt x="430" y="68"/>
                  </a:cubicBezTo>
                  <a:cubicBezTo>
                    <a:pt x="297" y="291"/>
                    <a:pt x="163" y="558"/>
                    <a:pt x="30" y="780"/>
                  </a:cubicBezTo>
                  <a:cubicBezTo>
                    <a:pt x="1" y="867"/>
                    <a:pt x="85" y="935"/>
                    <a:pt x="160" y="935"/>
                  </a:cubicBezTo>
                  <a:cubicBezTo>
                    <a:pt x="200" y="935"/>
                    <a:pt x="237" y="915"/>
                    <a:pt x="252" y="869"/>
                  </a:cubicBezTo>
                  <a:cubicBezTo>
                    <a:pt x="341" y="602"/>
                    <a:pt x="475" y="380"/>
                    <a:pt x="564" y="113"/>
                  </a:cubicBezTo>
                  <a:cubicBezTo>
                    <a:pt x="592" y="56"/>
                    <a:pt x="531" y="0"/>
                    <a:pt x="4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3"/>
            <p:cNvSpPr/>
            <p:nvPr/>
          </p:nvSpPr>
          <p:spPr>
            <a:xfrm>
              <a:off x="3973395" y="2092896"/>
              <a:ext cx="54831" cy="80512"/>
            </a:xfrm>
            <a:custGeom>
              <a:rect b="b" l="l" r="r" t="t"/>
              <a:pathLst>
                <a:path extrusionOk="0" h="812" w="553">
                  <a:moveTo>
                    <a:pt x="464" y="0"/>
                  </a:moveTo>
                  <a:cubicBezTo>
                    <a:pt x="375" y="89"/>
                    <a:pt x="330" y="178"/>
                    <a:pt x="286" y="312"/>
                  </a:cubicBezTo>
                  <a:cubicBezTo>
                    <a:pt x="241" y="401"/>
                    <a:pt x="152" y="534"/>
                    <a:pt x="64" y="623"/>
                  </a:cubicBezTo>
                  <a:cubicBezTo>
                    <a:pt x="1" y="717"/>
                    <a:pt x="116" y="812"/>
                    <a:pt x="204" y="812"/>
                  </a:cubicBezTo>
                  <a:cubicBezTo>
                    <a:pt x="241" y="812"/>
                    <a:pt x="273" y="796"/>
                    <a:pt x="286" y="756"/>
                  </a:cubicBezTo>
                  <a:cubicBezTo>
                    <a:pt x="375" y="623"/>
                    <a:pt x="419" y="490"/>
                    <a:pt x="464" y="401"/>
                  </a:cubicBezTo>
                  <a:cubicBezTo>
                    <a:pt x="508" y="267"/>
                    <a:pt x="553" y="134"/>
                    <a:pt x="553" y="45"/>
                  </a:cubicBezTo>
                  <a:cubicBezTo>
                    <a:pt x="531" y="22"/>
                    <a:pt x="508" y="11"/>
                    <a:pt x="492" y="11"/>
                  </a:cubicBezTo>
                  <a:cubicBezTo>
                    <a:pt x="475" y="11"/>
                    <a:pt x="464" y="22"/>
                    <a:pt x="464" y="45"/>
                  </a:cubicBezTo>
                  <a:lnTo>
                    <a:pt x="4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3"/>
            <p:cNvSpPr/>
            <p:nvPr/>
          </p:nvSpPr>
          <p:spPr>
            <a:xfrm>
              <a:off x="4035167" y="2079213"/>
              <a:ext cx="66333" cy="94195"/>
            </a:xfrm>
            <a:custGeom>
              <a:rect b="b" l="l" r="r" t="t"/>
              <a:pathLst>
                <a:path extrusionOk="0" h="950" w="669">
                  <a:moveTo>
                    <a:pt x="583" y="1"/>
                  </a:moveTo>
                  <a:cubicBezTo>
                    <a:pt x="555" y="1"/>
                    <a:pt x="525" y="15"/>
                    <a:pt x="508" y="49"/>
                  </a:cubicBezTo>
                  <a:cubicBezTo>
                    <a:pt x="330" y="272"/>
                    <a:pt x="241" y="539"/>
                    <a:pt x="63" y="761"/>
                  </a:cubicBezTo>
                  <a:cubicBezTo>
                    <a:pt x="0" y="855"/>
                    <a:pt x="93" y="950"/>
                    <a:pt x="169" y="950"/>
                  </a:cubicBezTo>
                  <a:cubicBezTo>
                    <a:pt x="200" y="950"/>
                    <a:pt x="228" y="934"/>
                    <a:pt x="241" y="894"/>
                  </a:cubicBezTo>
                  <a:cubicBezTo>
                    <a:pt x="375" y="628"/>
                    <a:pt x="508" y="361"/>
                    <a:pt x="642" y="94"/>
                  </a:cubicBezTo>
                  <a:cubicBezTo>
                    <a:pt x="669" y="39"/>
                    <a:pt x="629" y="1"/>
                    <a:pt x="5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3"/>
            <p:cNvSpPr/>
            <p:nvPr/>
          </p:nvSpPr>
          <p:spPr>
            <a:xfrm>
              <a:off x="4087421" y="2092896"/>
              <a:ext cx="51064" cy="73075"/>
            </a:xfrm>
            <a:custGeom>
              <a:rect b="b" l="l" r="r" t="t"/>
              <a:pathLst>
                <a:path extrusionOk="0" h="737" w="515">
                  <a:moveTo>
                    <a:pt x="470" y="0"/>
                  </a:moveTo>
                  <a:cubicBezTo>
                    <a:pt x="248" y="134"/>
                    <a:pt x="70" y="312"/>
                    <a:pt x="26" y="579"/>
                  </a:cubicBezTo>
                  <a:cubicBezTo>
                    <a:pt x="1" y="678"/>
                    <a:pt x="74" y="736"/>
                    <a:pt x="143" y="736"/>
                  </a:cubicBezTo>
                  <a:cubicBezTo>
                    <a:pt x="197" y="736"/>
                    <a:pt x="248" y="701"/>
                    <a:pt x="248" y="623"/>
                  </a:cubicBezTo>
                  <a:cubicBezTo>
                    <a:pt x="292" y="401"/>
                    <a:pt x="381" y="223"/>
                    <a:pt x="515" y="45"/>
                  </a:cubicBezTo>
                  <a:cubicBezTo>
                    <a:pt x="515" y="0"/>
                    <a:pt x="470" y="0"/>
                    <a:pt x="4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3"/>
            <p:cNvSpPr/>
            <p:nvPr/>
          </p:nvSpPr>
          <p:spPr>
            <a:xfrm>
              <a:off x="4137097" y="2073363"/>
              <a:ext cx="54336" cy="96674"/>
            </a:xfrm>
            <a:custGeom>
              <a:rect b="b" l="l" r="r" t="t"/>
              <a:pathLst>
                <a:path extrusionOk="0" h="975" w="548">
                  <a:moveTo>
                    <a:pt x="477" y="1"/>
                  </a:moveTo>
                  <a:cubicBezTo>
                    <a:pt x="466" y="1"/>
                    <a:pt x="459" y="6"/>
                    <a:pt x="459" y="19"/>
                  </a:cubicBezTo>
                  <a:cubicBezTo>
                    <a:pt x="325" y="286"/>
                    <a:pt x="192" y="598"/>
                    <a:pt x="58" y="820"/>
                  </a:cubicBezTo>
                  <a:cubicBezTo>
                    <a:pt x="0" y="907"/>
                    <a:pt x="75" y="975"/>
                    <a:pt x="146" y="975"/>
                  </a:cubicBezTo>
                  <a:cubicBezTo>
                    <a:pt x="184" y="975"/>
                    <a:pt x="221" y="955"/>
                    <a:pt x="236" y="909"/>
                  </a:cubicBezTo>
                  <a:cubicBezTo>
                    <a:pt x="325" y="642"/>
                    <a:pt x="414" y="331"/>
                    <a:pt x="548" y="64"/>
                  </a:cubicBezTo>
                  <a:cubicBezTo>
                    <a:pt x="548" y="32"/>
                    <a:pt x="503" y="1"/>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3"/>
            <p:cNvSpPr/>
            <p:nvPr/>
          </p:nvSpPr>
          <p:spPr>
            <a:xfrm>
              <a:off x="4191333" y="2056903"/>
              <a:ext cx="59293" cy="98558"/>
            </a:xfrm>
            <a:custGeom>
              <a:rect b="b" l="l" r="r" t="t"/>
              <a:pathLst>
                <a:path extrusionOk="0" h="994" w="598">
                  <a:moveTo>
                    <a:pt x="577" y="1"/>
                  </a:moveTo>
                  <a:cubicBezTo>
                    <a:pt x="556" y="1"/>
                    <a:pt x="516" y="26"/>
                    <a:pt x="490" y="52"/>
                  </a:cubicBezTo>
                  <a:cubicBezTo>
                    <a:pt x="401" y="185"/>
                    <a:pt x="312" y="363"/>
                    <a:pt x="223" y="497"/>
                  </a:cubicBezTo>
                  <a:cubicBezTo>
                    <a:pt x="134" y="675"/>
                    <a:pt x="1" y="764"/>
                    <a:pt x="45" y="897"/>
                  </a:cubicBezTo>
                  <a:cubicBezTo>
                    <a:pt x="62" y="965"/>
                    <a:pt x="118" y="994"/>
                    <a:pt x="176" y="994"/>
                  </a:cubicBezTo>
                  <a:cubicBezTo>
                    <a:pt x="269" y="994"/>
                    <a:pt x="367" y="918"/>
                    <a:pt x="312" y="808"/>
                  </a:cubicBezTo>
                  <a:cubicBezTo>
                    <a:pt x="312" y="772"/>
                    <a:pt x="296" y="752"/>
                    <a:pt x="273" y="745"/>
                  </a:cubicBezTo>
                  <a:lnTo>
                    <a:pt x="273" y="745"/>
                  </a:lnTo>
                  <a:cubicBezTo>
                    <a:pt x="296" y="693"/>
                    <a:pt x="312" y="646"/>
                    <a:pt x="312" y="630"/>
                  </a:cubicBezTo>
                  <a:lnTo>
                    <a:pt x="445" y="408"/>
                  </a:lnTo>
                  <a:cubicBezTo>
                    <a:pt x="490" y="319"/>
                    <a:pt x="534" y="185"/>
                    <a:pt x="579" y="52"/>
                  </a:cubicBezTo>
                  <a:cubicBezTo>
                    <a:pt x="598" y="14"/>
                    <a:pt x="593" y="1"/>
                    <a:pt x="5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3"/>
            <p:cNvSpPr/>
            <p:nvPr/>
          </p:nvSpPr>
          <p:spPr>
            <a:xfrm>
              <a:off x="4247454" y="2050260"/>
              <a:ext cx="58698" cy="104308"/>
            </a:xfrm>
            <a:custGeom>
              <a:rect b="b" l="l" r="r" t="t"/>
              <a:pathLst>
                <a:path extrusionOk="0" h="1052" w="592">
                  <a:moveTo>
                    <a:pt x="554" y="1"/>
                  </a:moveTo>
                  <a:cubicBezTo>
                    <a:pt x="539" y="1"/>
                    <a:pt x="521" y="11"/>
                    <a:pt x="502" y="30"/>
                  </a:cubicBezTo>
                  <a:cubicBezTo>
                    <a:pt x="324" y="297"/>
                    <a:pt x="191" y="608"/>
                    <a:pt x="57" y="920"/>
                  </a:cubicBezTo>
                  <a:cubicBezTo>
                    <a:pt x="0" y="977"/>
                    <a:pt x="71" y="1052"/>
                    <a:pt x="141" y="1052"/>
                  </a:cubicBezTo>
                  <a:cubicBezTo>
                    <a:pt x="180" y="1052"/>
                    <a:pt x="219" y="1028"/>
                    <a:pt x="235" y="964"/>
                  </a:cubicBezTo>
                  <a:cubicBezTo>
                    <a:pt x="324" y="653"/>
                    <a:pt x="502" y="386"/>
                    <a:pt x="591" y="74"/>
                  </a:cubicBezTo>
                  <a:cubicBezTo>
                    <a:pt x="591" y="22"/>
                    <a:pt x="576" y="1"/>
                    <a:pt x="5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3"/>
            <p:cNvSpPr/>
            <p:nvPr/>
          </p:nvSpPr>
          <p:spPr>
            <a:xfrm>
              <a:off x="4309028" y="2043914"/>
              <a:ext cx="61574" cy="97269"/>
            </a:xfrm>
            <a:custGeom>
              <a:rect b="b" l="l" r="r" t="t"/>
              <a:pathLst>
                <a:path extrusionOk="0" h="981" w="621">
                  <a:moveTo>
                    <a:pt x="505" y="1"/>
                  </a:moveTo>
                  <a:cubicBezTo>
                    <a:pt x="468" y="1"/>
                    <a:pt x="432" y="15"/>
                    <a:pt x="415" y="49"/>
                  </a:cubicBezTo>
                  <a:cubicBezTo>
                    <a:pt x="282" y="272"/>
                    <a:pt x="193" y="539"/>
                    <a:pt x="59" y="806"/>
                  </a:cubicBezTo>
                  <a:cubicBezTo>
                    <a:pt x="1" y="893"/>
                    <a:pt x="95" y="980"/>
                    <a:pt x="180" y="980"/>
                  </a:cubicBezTo>
                  <a:cubicBezTo>
                    <a:pt x="224" y="980"/>
                    <a:pt x="266" y="956"/>
                    <a:pt x="282" y="895"/>
                  </a:cubicBezTo>
                  <a:cubicBezTo>
                    <a:pt x="370" y="628"/>
                    <a:pt x="504" y="361"/>
                    <a:pt x="593" y="94"/>
                  </a:cubicBezTo>
                  <a:cubicBezTo>
                    <a:pt x="620" y="39"/>
                    <a:pt x="563" y="1"/>
                    <a:pt x="5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3"/>
            <p:cNvSpPr/>
            <p:nvPr/>
          </p:nvSpPr>
          <p:spPr>
            <a:xfrm>
              <a:off x="4347102" y="2048079"/>
              <a:ext cx="60483" cy="107779"/>
            </a:xfrm>
            <a:custGeom>
              <a:rect b="b" l="l" r="r" t="t"/>
              <a:pathLst>
                <a:path extrusionOk="0" h="1087" w="610">
                  <a:moveTo>
                    <a:pt x="546" y="1"/>
                  </a:moveTo>
                  <a:cubicBezTo>
                    <a:pt x="521" y="1"/>
                    <a:pt x="495" y="14"/>
                    <a:pt x="476" y="52"/>
                  </a:cubicBezTo>
                  <a:cubicBezTo>
                    <a:pt x="387" y="363"/>
                    <a:pt x="209" y="675"/>
                    <a:pt x="31" y="942"/>
                  </a:cubicBezTo>
                  <a:cubicBezTo>
                    <a:pt x="0" y="1003"/>
                    <a:pt x="77" y="1087"/>
                    <a:pt x="141" y="1087"/>
                  </a:cubicBezTo>
                  <a:cubicBezTo>
                    <a:pt x="170" y="1087"/>
                    <a:pt x="195" y="1071"/>
                    <a:pt x="209" y="1031"/>
                  </a:cubicBezTo>
                  <a:cubicBezTo>
                    <a:pt x="387" y="719"/>
                    <a:pt x="520" y="408"/>
                    <a:pt x="609" y="52"/>
                  </a:cubicBezTo>
                  <a:cubicBezTo>
                    <a:pt x="609" y="26"/>
                    <a:pt x="580" y="1"/>
                    <a:pt x="5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3"/>
            <p:cNvSpPr/>
            <p:nvPr/>
          </p:nvSpPr>
          <p:spPr>
            <a:xfrm>
              <a:off x="4394200" y="2075247"/>
              <a:ext cx="35397" cy="72877"/>
            </a:xfrm>
            <a:custGeom>
              <a:rect b="b" l="l" r="r" t="t"/>
              <a:pathLst>
                <a:path extrusionOk="0" h="735" w="357">
                  <a:moveTo>
                    <a:pt x="312" y="0"/>
                  </a:moveTo>
                  <a:cubicBezTo>
                    <a:pt x="134" y="178"/>
                    <a:pt x="1" y="445"/>
                    <a:pt x="1" y="668"/>
                  </a:cubicBezTo>
                  <a:cubicBezTo>
                    <a:pt x="1" y="712"/>
                    <a:pt x="34" y="734"/>
                    <a:pt x="68" y="734"/>
                  </a:cubicBezTo>
                  <a:cubicBezTo>
                    <a:pt x="101" y="734"/>
                    <a:pt x="134" y="712"/>
                    <a:pt x="134" y="668"/>
                  </a:cubicBezTo>
                  <a:cubicBezTo>
                    <a:pt x="134" y="445"/>
                    <a:pt x="179" y="223"/>
                    <a:pt x="357" y="45"/>
                  </a:cubicBezTo>
                  <a:cubicBezTo>
                    <a:pt x="357" y="45"/>
                    <a:pt x="357"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3"/>
            <p:cNvSpPr/>
            <p:nvPr/>
          </p:nvSpPr>
          <p:spPr>
            <a:xfrm>
              <a:off x="4423946" y="2046988"/>
              <a:ext cx="54137" cy="114521"/>
            </a:xfrm>
            <a:custGeom>
              <a:rect b="b" l="l" r="r" t="t"/>
              <a:pathLst>
                <a:path extrusionOk="0" h="1155" w="546">
                  <a:moveTo>
                    <a:pt x="495" y="0"/>
                  </a:moveTo>
                  <a:cubicBezTo>
                    <a:pt x="483" y="0"/>
                    <a:pt x="470" y="5"/>
                    <a:pt x="457" y="18"/>
                  </a:cubicBezTo>
                  <a:cubicBezTo>
                    <a:pt x="324" y="374"/>
                    <a:pt x="190" y="686"/>
                    <a:pt x="57" y="1042"/>
                  </a:cubicBezTo>
                  <a:cubicBezTo>
                    <a:pt x="0" y="1098"/>
                    <a:pt x="51" y="1154"/>
                    <a:pt x="107" y="1154"/>
                  </a:cubicBezTo>
                  <a:cubicBezTo>
                    <a:pt x="139" y="1154"/>
                    <a:pt x="174" y="1135"/>
                    <a:pt x="190" y="1086"/>
                  </a:cubicBezTo>
                  <a:cubicBezTo>
                    <a:pt x="324" y="775"/>
                    <a:pt x="457" y="419"/>
                    <a:pt x="546" y="63"/>
                  </a:cubicBezTo>
                  <a:cubicBezTo>
                    <a:pt x="546" y="31"/>
                    <a:pt x="524" y="0"/>
                    <a:pt x="4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3"/>
            <p:cNvSpPr/>
            <p:nvPr/>
          </p:nvSpPr>
          <p:spPr>
            <a:xfrm>
              <a:off x="4466482" y="1974904"/>
              <a:ext cx="38075" cy="87552"/>
            </a:xfrm>
            <a:custGeom>
              <a:rect b="b" l="l" r="r" t="t"/>
              <a:pathLst>
                <a:path extrusionOk="0" h="883" w="384">
                  <a:moveTo>
                    <a:pt x="362" y="0"/>
                  </a:moveTo>
                  <a:cubicBezTo>
                    <a:pt x="350" y="0"/>
                    <a:pt x="339" y="11"/>
                    <a:pt x="339" y="34"/>
                  </a:cubicBezTo>
                  <a:cubicBezTo>
                    <a:pt x="206" y="256"/>
                    <a:pt x="117" y="523"/>
                    <a:pt x="28" y="790"/>
                  </a:cubicBezTo>
                  <a:cubicBezTo>
                    <a:pt x="0" y="845"/>
                    <a:pt x="58" y="883"/>
                    <a:pt x="106" y="883"/>
                  </a:cubicBezTo>
                  <a:cubicBezTo>
                    <a:pt x="135" y="883"/>
                    <a:pt x="161" y="868"/>
                    <a:pt x="161" y="834"/>
                  </a:cubicBezTo>
                  <a:cubicBezTo>
                    <a:pt x="250" y="568"/>
                    <a:pt x="339" y="301"/>
                    <a:pt x="384" y="34"/>
                  </a:cubicBezTo>
                  <a:cubicBezTo>
                    <a:pt x="384" y="11"/>
                    <a:pt x="373" y="0"/>
                    <a:pt x="3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3"/>
            <p:cNvSpPr/>
            <p:nvPr/>
          </p:nvSpPr>
          <p:spPr>
            <a:xfrm>
              <a:off x="4440108" y="1974904"/>
              <a:ext cx="90923" cy="185316"/>
            </a:xfrm>
            <a:custGeom>
              <a:rect b="b" l="l" r="r" t="t"/>
              <a:pathLst>
                <a:path extrusionOk="0" h="1869" w="917">
                  <a:moveTo>
                    <a:pt x="894" y="0"/>
                  </a:moveTo>
                  <a:cubicBezTo>
                    <a:pt x="883" y="0"/>
                    <a:pt x="872" y="11"/>
                    <a:pt x="872" y="34"/>
                  </a:cubicBezTo>
                  <a:cubicBezTo>
                    <a:pt x="561" y="568"/>
                    <a:pt x="338" y="1146"/>
                    <a:pt x="27" y="1724"/>
                  </a:cubicBezTo>
                  <a:cubicBezTo>
                    <a:pt x="0" y="1804"/>
                    <a:pt x="54" y="1868"/>
                    <a:pt x="120" y="1868"/>
                  </a:cubicBezTo>
                  <a:cubicBezTo>
                    <a:pt x="164" y="1868"/>
                    <a:pt x="214" y="1840"/>
                    <a:pt x="249" y="1769"/>
                  </a:cubicBezTo>
                  <a:cubicBezTo>
                    <a:pt x="427" y="1190"/>
                    <a:pt x="694" y="612"/>
                    <a:pt x="917" y="34"/>
                  </a:cubicBezTo>
                  <a:cubicBezTo>
                    <a:pt x="917" y="11"/>
                    <a:pt x="906" y="0"/>
                    <a:pt x="8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3"/>
            <p:cNvSpPr/>
            <p:nvPr/>
          </p:nvSpPr>
          <p:spPr>
            <a:xfrm>
              <a:off x="4476199" y="2001378"/>
              <a:ext cx="72480" cy="163205"/>
            </a:xfrm>
            <a:custGeom>
              <a:rect b="b" l="l" r="r" t="t"/>
              <a:pathLst>
                <a:path extrusionOk="0" h="1646" w="731">
                  <a:moveTo>
                    <a:pt x="686" y="0"/>
                  </a:moveTo>
                  <a:cubicBezTo>
                    <a:pt x="664" y="0"/>
                    <a:pt x="642" y="11"/>
                    <a:pt x="642" y="34"/>
                  </a:cubicBezTo>
                  <a:cubicBezTo>
                    <a:pt x="464" y="523"/>
                    <a:pt x="286" y="1012"/>
                    <a:pt x="63" y="1457"/>
                  </a:cubicBezTo>
                  <a:cubicBezTo>
                    <a:pt x="1" y="1551"/>
                    <a:pt x="71" y="1646"/>
                    <a:pt x="149" y="1646"/>
                  </a:cubicBezTo>
                  <a:cubicBezTo>
                    <a:pt x="182" y="1646"/>
                    <a:pt x="215" y="1630"/>
                    <a:pt x="241" y="1590"/>
                  </a:cubicBezTo>
                  <a:cubicBezTo>
                    <a:pt x="553" y="1101"/>
                    <a:pt x="731" y="567"/>
                    <a:pt x="731" y="34"/>
                  </a:cubicBezTo>
                  <a:cubicBezTo>
                    <a:pt x="731" y="11"/>
                    <a:pt x="708" y="0"/>
                    <a:pt x="6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3"/>
            <p:cNvSpPr/>
            <p:nvPr/>
          </p:nvSpPr>
          <p:spPr>
            <a:xfrm>
              <a:off x="4506044" y="1998403"/>
              <a:ext cx="86758" cy="184919"/>
            </a:xfrm>
            <a:custGeom>
              <a:rect b="b" l="l" r="r" t="t"/>
              <a:pathLst>
                <a:path extrusionOk="0" h="1865" w="875">
                  <a:moveTo>
                    <a:pt x="788" y="1"/>
                  </a:moveTo>
                  <a:cubicBezTo>
                    <a:pt x="771" y="1"/>
                    <a:pt x="754" y="6"/>
                    <a:pt x="741" y="19"/>
                  </a:cubicBezTo>
                  <a:cubicBezTo>
                    <a:pt x="474" y="553"/>
                    <a:pt x="207" y="1131"/>
                    <a:pt x="29" y="1709"/>
                  </a:cubicBezTo>
                  <a:cubicBezTo>
                    <a:pt x="0" y="1796"/>
                    <a:pt x="66" y="1864"/>
                    <a:pt x="139" y="1864"/>
                  </a:cubicBezTo>
                  <a:cubicBezTo>
                    <a:pt x="179" y="1864"/>
                    <a:pt x="221" y="1845"/>
                    <a:pt x="252" y="1798"/>
                  </a:cubicBezTo>
                  <a:cubicBezTo>
                    <a:pt x="474" y="1220"/>
                    <a:pt x="697" y="642"/>
                    <a:pt x="874" y="64"/>
                  </a:cubicBezTo>
                  <a:cubicBezTo>
                    <a:pt x="874" y="32"/>
                    <a:pt x="830" y="1"/>
                    <a:pt x="7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3"/>
            <p:cNvSpPr/>
            <p:nvPr/>
          </p:nvSpPr>
          <p:spPr>
            <a:xfrm>
              <a:off x="4501384" y="2016053"/>
              <a:ext cx="104606" cy="232314"/>
            </a:xfrm>
            <a:custGeom>
              <a:rect b="b" l="l" r="r" t="t"/>
              <a:pathLst>
                <a:path extrusionOk="0" h="2343" w="1055">
                  <a:moveTo>
                    <a:pt x="1004" y="1"/>
                  </a:moveTo>
                  <a:cubicBezTo>
                    <a:pt x="992" y="1"/>
                    <a:pt x="979" y="6"/>
                    <a:pt x="966" y="19"/>
                  </a:cubicBezTo>
                  <a:cubicBezTo>
                    <a:pt x="655" y="731"/>
                    <a:pt x="388" y="1442"/>
                    <a:pt x="32" y="2154"/>
                  </a:cubicBezTo>
                  <a:cubicBezTo>
                    <a:pt x="0" y="2249"/>
                    <a:pt x="102" y="2343"/>
                    <a:pt x="181" y="2343"/>
                  </a:cubicBezTo>
                  <a:cubicBezTo>
                    <a:pt x="213" y="2343"/>
                    <a:pt x="241" y="2327"/>
                    <a:pt x="254" y="2288"/>
                  </a:cubicBezTo>
                  <a:cubicBezTo>
                    <a:pt x="655" y="1576"/>
                    <a:pt x="921" y="864"/>
                    <a:pt x="1055" y="64"/>
                  </a:cubicBezTo>
                  <a:cubicBezTo>
                    <a:pt x="1055" y="32"/>
                    <a:pt x="1033" y="1"/>
                    <a:pt x="10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3"/>
            <p:cNvSpPr/>
            <p:nvPr/>
          </p:nvSpPr>
          <p:spPr>
            <a:xfrm>
              <a:off x="4535394" y="2024877"/>
              <a:ext cx="100243" cy="224580"/>
            </a:xfrm>
            <a:custGeom>
              <a:rect b="b" l="l" r="r" t="t"/>
              <a:pathLst>
                <a:path extrusionOk="0" h="2265" w="1011">
                  <a:moveTo>
                    <a:pt x="936" y="1"/>
                  </a:moveTo>
                  <a:cubicBezTo>
                    <a:pt x="920" y="1"/>
                    <a:pt x="903" y="6"/>
                    <a:pt x="890" y="19"/>
                  </a:cubicBezTo>
                  <a:cubicBezTo>
                    <a:pt x="534" y="686"/>
                    <a:pt x="223" y="1398"/>
                    <a:pt x="0" y="2110"/>
                  </a:cubicBezTo>
                  <a:cubicBezTo>
                    <a:pt x="0" y="2197"/>
                    <a:pt x="76" y="2265"/>
                    <a:pt x="153" y="2265"/>
                  </a:cubicBezTo>
                  <a:cubicBezTo>
                    <a:pt x="194" y="2265"/>
                    <a:pt x="236" y="2245"/>
                    <a:pt x="267" y="2199"/>
                  </a:cubicBezTo>
                  <a:cubicBezTo>
                    <a:pt x="578" y="1531"/>
                    <a:pt x="801" y="820"/>
                    <a:pt x="979" y="64"/>
                  </a:cubicBezTo>
                  <a:cubicBezTo>
                    <a:pt x="1010" y="32"/>
                    <a:pt x="975" y="1"/>
                    <a:pt x="9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3"/>
            <p:cNvSpPr/>
            <p:nvPr/>
          </p:nvSpPr>
          <p:spPr>
            <a:xfrm>
              <a:off x="4595679" y="2021903"/>
              <a:ext cx="67721" cy="145556"/>
            </a:xfrm>
            <a:custGeom>
              <a:rect b="b" l="l" r="r" t="t"/>
              <a:pathLst>
                <a:path extrusionOk="0" h="1468" w="683">
                  <a:moveTo>
                    <a:pt x="622" y="1"/>
                  </a:moveTo>
                  <a:cubicBezTo>
                    <a:pt x="606" y="1"/>
                    <a:pt x="593" y="15"/>
                    <a:pt x="593" y="49"/>
                  </a:cubicBezTo>
                  <a:cubicBezTo>
                    <a:pt x="371" y="449"/>
                    <a:pt x="237" y="850"/>
                    <a:pt x="59" y="1250"/>
                  </a:cubicBezTo>
                  <a:cubicBezTo>
                    <a:pt x="0" y="1369"/>
                    <a:pt x="99" y="1467"/>
                    <a:pt x="185" y="1467"/>
                  </a:cubicBezTo>
                  <a:cubicBezTo>
                    <a:pt x="227" y="1467"/>
                    <a:pt x="267" y="1443"/>
                    <a:pt x="282" y="1383"/>
                  </a:cubicBezTo>
                  <a:cubicBezTo>
                    <a:pt x="371" y="939"/>
                    <a:pt x="593" y="538"/>
                    <a:pt x="682" y="94"/>
                  </a:cubicBezTo>
                  <a:cubicBezTo>
                    <a:pt x="682" y="39"/>
                    <a:pt x="648" y="1"/>
                    <a:pt x="6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3"/>
            <p:cNvSpPr/>
            <p:nvPr/>
          </p:nvSpPr>
          <p:spPr>
            <a:xfrm>
              <a:off x="4629490" y="2030727"/>
              <a:ext cx="51559" cy="117297"/>
            </a:xfrm>
            <a:custGeom>
              <a:rect b="b" l="l" r="r" t="t"/>
              <a:pathLst>
                <a:path extrusionOk="0" h="1183" w="520">
                  <a:moveTo>
                    <a:pt x="479" y="0"/>
                  </a:moveTo>
                  <a:cubicBezTo>
                    <a:pt x="464" y="0"/>
                    <a:pt x="447" y="15"/>
                    <a:pt x="430" y="49"/>
                  </a:cubicBezTo>
                  <a:cubicBezTo>
                    <a:pt x="308" y="263"/>
                    <a:pt x="228" y="498"/>
                    <a:pt x="146" y="725"/>
                  </a:cubicBezTo>
                  <a:lnTo>
                    <a:pt x="146" y="725"/>
                  </a:lnTo>
                  <a:cubicBezTo>
                    <a:pt x="119" y="741"/>
                    <a:pt x="93" y="767"/>
                    <a:pt x="74" y="805"/>
                  </a:cubicBezTo>
                  <a:cubicBezTo>
                    <a:pt x="30" y="939"/>
                    <a:pt x="30" y="939"/>
                    <a:pt x="30" y="1028"/>
                  </a:cubicBezTo>
                  <a:cubicBezTo>
                    <a:pt x="1" y="1115"/>
                    <a:pt x="66" y="1183"/>
                    <a:pt x="128" y="1183"/>
                  </a:cubicBezTo>
                  <a:cubicBezTo>
                    <a:pt x="160" y="1183"/>
                    <a:pt x="192" y="1163"/>
                    <a:pt x="208" y="1117"/>
                  </a:cubicBezTo>
                  <a:cubicBezTo>
                    <a:pt x="252" y="1028"/>
                    <a:pt x="297" y="939"/>
                    <a:pt x="341" y="850"/>
                  </a:cubicBezTo>
                  <a:cubicBezTo>
                    <a:pt x="352" y="817"/>
                    <a:pt x="347" y="788"/>
                    <a:pt x="332" y="764"/>
                  </a:cubicBezTo>
                  <a:lnTo>
                    <a:pt x="332" y="764"/>
                  </a:lnTo>
                  <a:cubicBezTo>
                    <a:pt x="417" y="539"/>
                    <a:pt x="489" y="306"/>
                    <a:pt x="519" y="93"/>
                  </a:cubicBezTo>
                  <a:cubicBezTo>
                    <a:pt x="519" y="38"/>
                    <a:pt x="502" y="0"/>
                    <a:pt x="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3"/>
            <p:cNvSpPr/>
            <p:nvPr/>
          </p:nvSpPr>
          <p:spPr>
            <a:xfrm>
              <a:off x="4664590" y="2039254"/>
              <a:ext cx="45412" cy="66432"/>
            </a:xfrm>
            <a:custGeom>
              <a:rect b="b" l="l" r="r" t="t"/>
              <a:pathLst>
                <a:path extrusionOk="0" h="670" w="458">
                  <a:moveTo>
                    <a:pt x="391" y="1"/>
                  </a:moveTo>
                  <a:cubicBezTo>
                    <a:pt x="367" y="1"/>
                    <a:pt x="343" y="14"/>
                    <a:pt x="343" y="52"/>
                  </a:cubicBezTo>
                  <a:lnTo>
                    <a:pt x="299" y="52"/>
                  </a:lnTo>
                  <a:cubicBezTo>
                    <a:pt x="254" y="141"/>
                    <a:pt x="254" y="274"/>
                    <a:pt x="210" y="363"/>
                  </a:cubicBezTo>
                  <a:cubicBezTo>
                    <a:pt x="196" y="403"/>
                    <a:pt x="187" y="427"/>
                    <a:pt x="179" y="443"/>
                  </a:cubicBezTo>
                  <a:lnTo>
                    <a:pt x="179" y="443"/>
                  </a:lnTo>
                  <a:cubicBezTo>
                    <a:pt x="172" y="441"/>
                    <a:pt x="164" y="440"/>
                    <a:pt x="157" y="440"/>
                  </a:cubicBezTo>
                  <a:cubicBezTo>
                    <a:pt x="77" y="440"/>
                    <a:pt x="1" y="524"/>
                    <a:pt x="32" y="586"/>
                  </a:cubicBezTo>
                  <a:cubicBezTo>
                    <a:pt x="80" y="635"/>
                    <a:pt x="156" y="670"/>
                    <a:pt x="222" y="670"/>
                  </a:cubicBezTo>
                  <a:cubicBezTo>
                    <a:pt x="276" y="670"/>
                    <a:pt x="323" y="646"/>
                    <a:pt x="343" y="586"/>
                  </a:cubicBezTo>
                  <a:cubicBezTo>
                    <a:pt x="388" y="408"/>
                    <a:pt x="432" y="230"/>
                    <a:pt x="432" y="52"/>
                  </a:cubicBezTo>
                  <a:cubicBezTo>
                    <a:pt x="458" y="26"/>
                    <a:pt x="424" y="1"/>
                    <a:pt x="3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3"/>
            <p:cNvSpPr/>
            <p:nvPr/>
          </p:nvSpPr>
          <p:spPr>
            <a:xfrm>
              <a:off x="4701673" y="2054623"/>
              <a:ext cx="31233" cy="23598"/>
            </a:xfrm>
            <a:custGeom>
              <a:rect b="b" l="l" r="r" t="t"/>
              <a:pathLst>
                <a:path extrusionOk="0" h="238" w="315">
                  <a:moveTo>
                    <a:pt x="229" y="0"/>
                  </a:moveTo>
                  <a:cubicBezTo>
                    <a:pt x="215" y="0"/>
                    <a:pt x="202" y="9"/>
                    <a:pt x="191" y="30"/>
                  </a:cubicBezTo>
                  <a:cubicBezTo>
                    <a:pt x="147" y="30"/>
                    <a:pt x="102" y="75"/>
                    <a:pt x="102" y="75"/>
                  </a:cubicBezTo>
                  <a:cubicBezTo>
                    <a:pt x="0" y="143"/>
                    <a:pt x="81" y="238"/>
                    <a:pt x="144" y="238"/>
                  </a:cubicBezTo>
                  <a:cubicBezTo>
                    <a:pt x="164" y="238"/>
                    <a:pt x="181" y="229"/>
                    <a:pt x="191" y="208"/>
                  </a:cubicBezTo>
                  <a:lnTo>
                    <a:pt x="280" y="119"/>
                  </a:lnTo>
                  <a:cubicBezTo>
                    <a:pt x="314" y="86"/>
                    <a:pt x="271" y="0"/>
                    <a:pt x="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57" name="Shape 2957"/>
        <p:cNvGrpSpPr/>
        <p:nvPr/>
      </p:nvGrpSpPr>
      <p:grpSpPr>
        <a:xfrm>
          <a:off x="0" y="0"/>
          <a:ext cx="0" cy="0"/>
          <a:chOff x="0" y="0"/>
          <a:chExt cx="0" cy="0"/>
        </a:xfrm>
      </p:grpSpPr>
      <p:sp>
        <p:nvSpPr>
          <p:cNvPr id="2958" name="Google Shape;2958;p64"/>
          <p:cNvSpPr txBox="1"/>
          <p:nvPr>
            <p:ph type="title"/>
          </p:nvPr>
        </p:nvSpPr>
        <p:spPr>
          <a:xfrm>
            <a:off x="826219" y="1402775"/>
            <a:ext cx="2066700" cy="62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35K</a:t>
            </a:r>
            <a:endParaRPr/>
          </a:p>
        </p:txBody>
      </p:sp>
      <p:sp>
        <p:nvSpPr>
          <p:cNvPr id="2959" name="Google Shape;2959;p64"/>
          <p:cNvSpPr txBox="1"/>
          <p:nvPr>
            <p:ph idx="1" type="subTitle"/>
          </p:nvPr>
        </p:nvSpPr>
        <p:spPr>
          <a:xfrm>
            <a:off x="826206" y="2235975"/>
            <a:ext cx="20667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2960" name="Google Shape;2960;p64"/>
          <p:cNvSpPr txBox="1"/>
          <p:nvPr>
            <p:ph idx="2" type="title"/>
          </p:nvPr>
        </p:nvSpPr>
        <p:spPr>
          <a:xfrm>
            <a:off x="3538656" y="1402775"/>
            <a:ext cx="2066700" cy="62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20K</a:t>
            </a:r>
            <a:endParaRPr/>
          </a:p>
        </p:txBody>
      </p:sp>
      <p:sp>
        <p:nvSpPr>
          <p:cNvPr id="2961" name="Google Shape;2961;p64"/>
          <p:cNvSpPr txBox="1"/>
          <p:nvPr>
            <p:ph idx="3" type="subTitle"/>
          </p:nvPr>
        </p:nvSpPr>
        <p:spPr>
          <a:xfrm>
            <a:off x="3538644" y="2235975"/>
            <a:ext cx="20667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2962" name="Google Shape;2962;p64"/>
          <p:cNvSpPr txBox="1"/>
          <p:nvPr>
            <p:ph idx="4" type="title"/>
          </p:nvPr>
        </p:nvSpPr>
        <p:spPr>
          <a:xfrm>
            <a:off x="2158890" y="3089250"/>
            <a:ext cx="2066700" cy="62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10K</a:t>
            </a:r>
            <a:endParaRPr/>
          </a:p>
        </p:txBody>
      </p:sp>
      <p:sp>
        <p:nvSpPr>
          <p:cNvPr id="2963" name="Google Shape;2963;p64"/>
          <p:cNvSpPr txBox="1"/>
          <p:nvPr>
            <p:ph idx="5" type="subTitle"/>
          </p:nvPr>
        </p:nvSpPr>
        <p:spPr>
          <a:xfrm>
            <a:off x="2158890" y="3922475"/>
            <a:ext cx="20667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2964" name="Google Shape;2964;p64"/>
          <p:cNvSpPr txBox="1"/>
          <p:nvPr>
            <p:ph idx="6" type="title"/>
          </p:nvPr>
        </p:nvSpPr>
        <p:spPr>
          <a:xfrm>
            <a:off x="6251094" y="1402775"/>
            <a:ext cx="2066700" cy="62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15K</a:t>
            </a:r>
            <a:endParaRPr/>
          </a:p>
        </p:txBody>
      </p:sp>
      <p:sp>
        <p:nvSpPr>
          <p:cNvPr id="2965" name="Google Shape;2965;p64"/>
          <p:cNvSpPr txBox="1"/>
          <p:nvPr>
            <p:ph idx="7" type="subTitle"/>
          </p:nvPr>
        </p:nvSpPr>
        <p:spPr>
          <a:xfrm>
            <a:off x="6251081" y="2235975"/>
            <a:ext cx="20667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 is actually a very cold planet</a:t>
            </a:r>
            <a:endParaRPr/>
          </a:p>
        </p:txBody>
      </p:sp>
      <p:sp>
        <p:nvSpPr>
          <p:cNvPr id="2966" name="Google Shape;2966;p64"/>
          <p:cNvSpPr txBox="1"/>
          <p:nvPr>
            <p:ph idx="8" type="title"/>
          </p:nvPr>
        </p:nvSpPr>
        <p:spPr>
          <a:xfrm>
            <a:off x="4889565" y="3089250"/>
            <a:ext cx="2066700" cy="62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8K</a:t>
            </a:r>
            <a:endParaRPr/>
          </a:p>
        </p:txBody>
      </p:sp>
      <p:sp>
        <p:nvSpPr>
          <p:cNvPr id="2967" name="Google Shape;2967;p64"/>
          <p:cNvSpPr txBox="1"/>
          <p:nvPr>
            <p:ph idx="9" type="subTitle"/>
          </p:nvPr>
        </p:nvSpPr>
        <p:spPr>
          <a:xfrm>
            <a:off x="4889515" y="3922475"/>
            <a:ext cx="2066700" cy="44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a:t>
            </a:r>
            <a:r>
              <a:rPr lang="en"/>
              <a:t> composed of hydrogen and helium</a:t>
            </a:r>
            <a:endParaRPr/>
          </a:p>
        </p:txBody>
      </p:sp>
      <p:sp>
        <p:nvSpPr>
          <p:cNvPr id="2968" name="Google Shape;2968;p64"/>
          <p:cNvSpPr txBox="1"/>
          <p:nvPr>
            <p:ph idx="13"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grpSp>
        <p:nvGrpSpPr>
          <p:cNvPr id="2969" name="Google Shape;2969;p64"/>
          <p:cNvGrpSpPr/>
          <p:nvPr/>
        </p:nvGrpSpPr>
        <p:grpSpPr>
          <a:xfrm>
            <a:off x="1181475" y="1234623"/>
            <a:ext cx="1356188" cy="961813"/>
            <a:chOff x="8910575" y="2828725"/>
            <a:chExt cx="470425" cy="333650"/>
          </a:xfrm>
        </p:grpSpPr>
        <p:sp>
          <p:nvSpPr>
            <p:cNvPr id="2970" name="Google Shape;2970;p64"/>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4"/>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4"/>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4"/>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4"/>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4"/>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4"/>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4"/>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4"/>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4"/>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4"/>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4"/>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4"/>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4"/>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4"/>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4"/>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4"/>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4"/>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8" name="Google Shape;2988;p64"/>
          <p:cNvGrpSpPr/>
          <p:nvPr/>
        </p:nvGrpSpPr>
        <p:grpSpPr>
          <a:xfrm flipH="1">
            <a:off x="3911087" y="1234623"/>
            <a:ext cx="1356188" cy="961813"/>
            <a:chOff x="8910575" y="2828725"/>
            <a:chExt cx="470425" cy="333650"/>
          </a:xfrm>
        </p:grpSpPr>
        <p:sp>
          <p:nvSpPr>
            <p:cNvPr id="2989" name="Google Shape;2989;p64"/>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4"/>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4"/>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4"/>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4"/>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4"/>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4"/>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4"/>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4"/>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4"/>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4"/>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4"/>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4"/>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4"/>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4"/>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4"/>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4"/>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4"/>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7" name="Google Shape;3007;p64"/>
          <p:cNvGrpSpPr/>
          <p:nvPr/>
        </p:nvGrpSpPr>
        <p:grpSpPr>
          <a:xfrm>
            <a:off x="6658862" y="1234623"/>
            <a:ext cx="1356188" cy="961813"/>
            <a:chOff x="8910575" y="2828725"/>
            <a:chExt cx="470425" cy="333650"/>
          </a:xfrm>
        </p:grpSpPr>
        <p:sp>
          <p:nvSpPr>
            <p:cNvPr id="3008" name="Google Shape;3008;p64"/>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4"/>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4"/>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4"/>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4"/>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4"/>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4"/>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4"/>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4"/>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4"/>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4"/>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4"/>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4"/>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4"/>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4"/>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4"/>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4"/>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4"/>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6" name="Google Shape;3026;p64"/>
          <p:cNvGrpSpPr/>
          <p:nvPr/>
        </p:nvGrpSpPr>
        <p:grpSpPr>
          <a:xfrm>
            <a:off x="2514146" y="2921098"/>
            <a:ext cx="1356188" cy="961813"/>
            <a:chOff x="8910575" y="2828725"/>
            <a:chExt cx="470425" cy="333650"/>
          </a:xfrm>
        </p:grpSpPr>
        <p:sp>
          <p:nvSpPr>
            <p:cNvPr id="3027" name="Google Shape;3027;p64"/>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4"/>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4"/>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4"/>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4"/>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4"/>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4"/>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4"/>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4"/>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4"/>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4"/>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4"/>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4"/>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4"/>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4"/>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4"/>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4"/>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4"/>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5" name="Google Shape;3045;p64"/>
          <p:cNvGrpSpPr/>
          <p:nvPr/>
        </p:nvGrpSpPr>
        <p:grpSpPr>
          <a:xfrm flipH="1">
            <a:off x="5244771" y="2921098"/>
            <a:ext cx="1356188" cy="961813"/>
            <a:chOff x="8910575" y="2828725"/>
            <a:chExt cx="470425" cy="333650"/>
          </a:xfrm>
        </p:grpSpPr>
        <p:sp>
          <p:nvSpPr>
            <p:cNvPr id="3046" name="Google Shape;3046;p64"/>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4"/>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4"/>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4"/>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4"/>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4"/>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4"/>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4"/>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4"/>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4"/>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4"/>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4"/>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4"/>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4"/>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4"/>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4"/>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4"/>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4"/>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4" name="Google Shape;3064;p64"/>
          <p:cNvGrpSpPr/>
          <p:nvPr/>
        </p:nvGrpSpPr>
        <p:grpSpPr>
          <a:xfrm>
            <a:off x="7367156" y="4150371"/>
            <a:ext cx="192250" cy="401583"/>
            <a:chOff x="4132056" y="1252046"/>
            <a:chExt cx="192250" cy="401583"/>
          </a:xfrm>
        </p:grpSpPr>
        <p:sp>
          <p:nvSpPr>
            <p:cNvPr id="3065" name="Google Shape;3065;p64"/>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4"/>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7" name="Google Shape;3067;p64"/>
          <p:cNvSpPr/>
          <p:nvPr/>
        </p:nvSpPr>
        <p:spPr>
          <a:xfrm rot="-1960143">
            <a:off x="1192898" y="337207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4"/>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4"/>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0" name="Google Shape;3070;p64"/>
          <p:cNvGrpSpPr/>
          <p:nvPr/>
        </p:nvGrpSpPr>
        <p:grpSpPr>
          <a:xfrm>
            <a:off x="2942938" y="1653613"/>
            <a:ext cx="238224" cy="370822"/>
            <a:chOff x="4728538" y="1222988"/>
            <a:chExt cx="238224" cy="370822"/>
          </a:xfrm>
        </p:grpSpPr>
        <p:sp>
          <p:nvSpPr>
            <p:cNvPr id="3071" name="Google Shape;3071;p64"/>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4"/>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4"/>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4" name="Google Shape;3074;p64"/>
          <p:cNvGrpSpPr/>
          <p:nvPr/>
        </p:nvGrpSpPr>
        <p:grpSpPr>
          <a:xfrm>
            <a:off x="1264182" y="3714740"/>
            <a:ext cx="576709" cy="567999"/>
            <a:chOff x="4151832" y="2079765"/>
            <a:chExt cx="576709" cy="567999"/>
          </a:xfrm>
        </p:grpSpPr>
        <p:sp>
          <p:nvSpPr>
            <p:cNvPr id="3075" name="Google Shape;3075;p64"/>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4"/>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4"/>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8" name="Google Shape;3078;p64"/>
          <p:cNvGrpSpPr/>
          <p:nvPr/>
        </p:nvGrpSpPr>
        <p:grpSpPr>
          <a:xfrm>
            <a:off x="7677603" y="3289065"/>
            <a:ext cx="544683" cy="511717"/>
            <a:chOff x="2952503" y="2605315"/>
            <a:chExt cx="544683" cy="511717"/>
          </a:xfrm>
        </p:grpSpPr>
        <p:sp>
          <p:nvSpPr>
            <p:cNvPr id="3079" name="Google Shape;3079;p64"/>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4"/>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4"/>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4"/>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4"/>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4" name="Google Shape;3084;p64"/>
          <p:cNvGrpSpPr/>
          <p:nvPr/>
        </p:nvGrpSpPr>
        <p:grpSpPr>
          <a:xfrm>
            <a:off x="4216651" y="3476877"/>
            <a:ext cx="486910" cy="247706"/>
            <a:chOff x="5099579" y="2618827"/>
            <a:chExt cx="486910" cy="247706"/>
          </a:xfrm>
        </p:grpSpPr>
        <p:sp>
          <p:nvSpPr>
            <p:cNvPr id="3085" name="Google Shape;3085;p64"/>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4"/>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4"/>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4"/>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64"/>
          <p:cNvGrpSpPr/>
          <p:nvPr/>
        </p:nvGrpSpPr>
        <p:grpSpPr>
          <a:xfrm>
            <a:off x="5605362" y="1929954"/>
            <a:ext cx="417521" cy="481485"/>
            <a:chOff x="5110362" y="1552354"/>
            <a:chExt cx="417521" cy="481485"/>
          </a:xfrm>
        </p:grpSpPr>
        <p:sp>
          <p:nvSpPr>
            <p:cNvPr id="3090" name="Google Shape;3090;p64"/>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4"/>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4"/>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4"/>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4" name="Google Shape;3094;p64"/>
          <p:cNvGrpSpPr/>
          <p:nvPr/>
        </p:nvGrpSpPr>
        <p:grpSpPr>
          <a:xfrm>
            <a:off x="2698869" y="618550"/>
            <a:ext cx="482292" cy="376131"/>
            <a:chOff x="3198944" y="1721925"/>
            <a:chExt cx="482292" cy="376131"/>
          </a:xfrm>
        </p:grpSpPr>
        <p:sp>
          <p:nvSpPr>
            <p:cNvPr id="3095" name="Google Shape;3095;p64"/>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4"/>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4"/>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4"/>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9" name="Google Shape;3099;p64"/>
          <p:cNvGrpSpPr/>
          <p:nvPr/>
        </p:nvGrpSpPr>
        <p:grpSpPr>
          <a:xfrm>
            <a:off x="6170355" y="777361"/>
            <a:ext cx="258153" cy="337608"/>
            <a:chOff x="3969305" y="3447586"/>
            <a:chExt cx="258153" cy="337608"/>
          </a:xfrm>
        </p:grpSpPr>
        <p:sp>
          <p:nvSpPr>
            <p:cNvPr id="3100" name="Google Shape;3100;p64"/>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4"/>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4"/>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4"/>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4" name="Google Shape;3104;p64"/>
          <p:cNvSpPr/>
          <p:nvPr/>
        </p:nvSpPr>
        <p:spPr>
          <a:xfrm rot="-1960143">
            <a:off x="1457548" y="7014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4"/>
          <p:cNvSpPr/>
          <p:nvPr/>
        </p:nvSpPr>
        <p:spPr>
          <a:xfrm rot="-1960143">
            <a:off x="7570823" y="776685"/>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09" name="Shape 3109"/>
        <p:cNvGrpSpPr/>
        <p:nvPr/>
      </p:nvGrpSpPr>
      <p:grpSpPr>
        <a:xfrm>
          <a:off x="0" y="0"/>
          <a:ext cx="0" cy="0"/>
          <a:chOff x="0" y="0"/>
          <a:chExt cx="0" cy="0"/>
        </a:xfrm>
      </p:grpSpPr>
      <p:sp>
        <p:nvSpPr>
          <p:cNvPr id="3110" name="Google Shape;3110;p6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KPI OVERVIEW</a:t>
            </a:r>
            <a:endParaRPr>
              <a:solidFill>
                <a:schemeClr val="accent2"/>
              </a:solidFill>
            </a:endParaRPr>
          </a:p>
        </p:txBody>
      </p:sp>
      <p:sp>
        <p:nvSpPr>
          <p:cNvPr id="3111" name="Google Shape;3111;p65"/>
          <p:cNvSpPr txBox="1"/>
          <p:nvPr/>
        </p:nvSpPr>
        <p:spPr>
          <a:xfrm>
            <a:off x="5523262" y="2240824"/>
            <a:ext cx="19695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OUTREACH</a:t>
            </a:r>
            <a:r>
              <a:rPr lang="en" sz="2500">
                <a:solidFill>
                  <a:schemeClr val="lt1"/>
                </a:solidFill>
                <a:latin typeface="Londrina Solid"/>
                <a:ea typeface="Londrina Solid"/>
                <a:cs typeface="Londrina Solid"/>
                <a:sym typeface="Londrina Solid"/>
              </a:rPr>
              <a:t> Q1</a:t>
            </a:r>
            <a:endParaRPr sz="2500">
              <a:solidFill>
                <a:schemeClr val="lt1"/>
              </a:solidFill>
              <a:latin typeface="Londrina Solid"/>
              <a:ea typeface="Londrina Solid"/>
              <a:cs typeface="Londrina Solid"/>
              <a:sym typeface="Londrina Solid"/>
            </a:endParaRPr>
          </a:p>
        </p:txBody>
      </p:sp>
      <p:sp>
        <p:nvSpPr>
          <p:cNvPr id="3112" name="Google Shape;3112;p65"/>
          <p:cNvSpPr txBox="1"/>
          <p:nvPr/>
        </p:nvSpPr>
        <p:spPr>
          <a:xfrm>
            <a:off x="5523262" y="2674949"/>
            <a:ext cx="19695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Saturn is a gas giant with several rings</a:t>
            </a:r>
            <a:endParaRPr>
              <a:solidFill>
                <a:schemeClr val="lt1"/>
              </a:solidFill>
              <a:latin typeface="Mulish"/>
              <a:ea typeface="Mulish"/>
              <a:cs typeface="Mulish"/>
              <a:sym typeface="Mulish"/>
            </a:endParaRPr>
          </a:p>
        </p:txBody>
      </p:sp>
      <p:sp>
        <p:nvSpPr>
          <p:cNvPr id="3113" name="Google Shape;3113;p65"/>
          <p:cNvSpPr txBox="1"/>
          <p:nvPr/>
        </p:nvSpPr>
        <p:spPr>
          <a:xfrm>
            <a:off x="5523262" y="3383664"/>
            <a:ext cx="19695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OUTREACH Q2</a:t>
            </a:r>
            <a:endParaRPr sz="2500">
              <a:solidFill>
                <a:schemeClr val="lt1"/>
              </a:solidFill>
              <a:latin typeface="Londrina Solid"/>
              <a:ea typeface="Londrina Solid"/>
              <a:cs typeface="Londrina Solid"/>
              <a:sym typeface="Londrina Solid"/>
            </a:endParaRPr>
          </a:p>
        </p:txBody>
      </p:sp>
      <p:sp>
        <p:nvSpPr>
          <p:cNvPr id="3114" name="Google Shape;3114;p65"/>
          <p:cNvSpPr txBox="1"/>
          <p:nvPr/>
        </p:nvSpPr>
        <p:spPr>
          <a:xfrm>
            <a:off x="5523262" y="3817789"/>
            <a:ext cx="19695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Mercury is the smallest planet</a:t>
            </a:r>
            <a:endParaRPr>
              <a:solidFill>
                <a:schemeClr val="lt1"/>
              </a:solidFill>
              <a:latin typeface="Mulish"/>
              <a:ea typeface="Mulish"/>
              <a:cs typeface="Mulish"/>
              <a:sym typeface="Mulish"/>
            </a:endParaRPr>
          </a:p>
        </p:txBody>
      </p:sp>
      <p:sp>
        <p:nvSpPr>
          <p:cNvPr id="3115" name="Google Shape;3115;p65"/>
          <p:cNvSpPr/>
          <p:nvPr/>
        </p:nvSpPr>
        <p:spPr>
          <a:xfrm>
            <a:off x="5069092" y="26094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5"/>
          <p:cNvSpPr/>
          <p:nvPr/>
        </p:nvSpPr>
        <p:spPr>
          <a:xfrm>
            <a:off x="5069092" y="352367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5"/>
          <p:cNvSpPr/>
          <p:nvPr/>
        </p:nvSpPr>
        <p:spPr>
          <a:xfrm>
            <a:off x="861957" y="1211501"/>
            <a:ext cx="885300" cy="885300"/>
          </a:xfrm>
          <a:prstGeom prst="ellipse">
            <a:avLst/>
          </a:prstGeom>
          <a:noFill/>
          <a:ln cap="flat" cmpd="sng" w="952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5"/>
          <p:cNvSpPr/>
          <p:nvPr/>
        </p:nvSpPr>
        <p:spPr>
          <a:xfrm rot="5400000">
            <a:off x="823538" y="1173134"/>
            <a:ext cx="962100" cy="962100"/>
          </a:xfrm>
          <a:prstGeom prst="blockArc">
            <a:avLst>
              <a:gd fmla="val 10800000" name="adj1"/>
              <a:gd fmla="val 19580822" name="adj2"/>
              <a:gd fmla="val 12025"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5"/>
          <p:cNvSpPr/>
          <p:nvPr/>
        </p:nvSpPr>
        <p:spPr>
          <a:xfrm>
            <a:off x="3426597" y="1211455"/>
            <a:ext cx="885300" cy="885300"/>
          </a:xfrm>
          <a:prstGeom prst="ellipse">
            <a:avLst/>
          </a:prstGeom>
          <a:noFill/>
          <a:ln cap="flat" cmpd="sng" w="952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5"/>
          <p:cNvSpPr/>
          <p:nvPr/>
        </p:nvSpPr>
        <p:spPr>
          <a:xfrm rot="5400000">
            <a:off x="3388273" y="1173084"/>
            <a:ext cx="962100" cy="962100"/>
          </a:xfrm>
          <a:prstGeom prst="blockArc">
            <a:avLst>
              <a:gd fmla="val 10800000" name="adj1"/>
              <a:gd fmla="val 2063453" name="adj2"/>
              <a:gd fmla="val 11693"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5"/>
          <p:cNvSpPr/>
          <p:nvPr/>
        </p:nvSpPr>
        <p:spPr>
          <a:xfrm>
            <a:off x="6006437" y="1246808"/>
            <a:ext cx="814800" cy="814800"/>
          </a:xfrm>
          <a:prstGeom prst="ellipse">
            <a:avLst/>
          </a:prstGeom>
          <a:noFill/>
          <a:ln cap="flat" cmpd="sng" w="9525">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5"/>
          <p:cNvSpPr/>
          <p:nvPr/>
        </p:nvSpPr>
        <p:spPr>
          <a:xfrm rot="5400000">
            <a:off x="5971173" y="1211500"/>
            <a:ext cx="885300" cy="885300"/>
          </a:xfrm>
          <a:prstGeom prst="blockArc">
            <a:avLst>
              <a:gd fmla="val 10800000" name="adj1"/>
              <a:gd fmla="val 5409966" name="adj2"/>
              <a:gd fmla="val 11637"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5"/>
          <p:cNvSpPr txBox="1"/>
          <p:nvPr/>
        </p:nvSpPr>
        <p:spPr>
          <a:xfrm>
            <a:off x="922888" y="1490488"/>
            <a:ext cx="763500" cy="32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40%</a:t>
            </a:r>
            <a:endParaRPr sz="2500">
              <a:solidFill>
                <a:schemeClr val="lt1"/>
              </a:solidFill>
              <a:latin typeface="Londrina Solid"/>
              <a:ea typeface="Londrina Solid"/>
              <a:cs typeface="Londrina Solid"/>
              <a:sym typeface="Londrina Solid"/>
            </a:endParaRPr>
          </a:p>
        </p:txBody>
      </p:sp>
      <p:sp>
        <p:nvSpPr>
          <p:cNvPr id="3124" name="Google Shape;3124;p65"/>
          <p:cNvSpPr txBox="1"/>
          <p:nvPr/>
        </p:nvSpPr>
        <p:spPr>
          <a:xfrm>
            <a:off x="3487548" y="1490488"/>
            <a:ext cx="763500" cy="327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55%</a:t>
            </a:r>
            <a:endParaRPr sz="2500">
              <a:solidFill>
                <a:schemeClr val="lt1"/>
              </a:solidFill>
              <a:latin typeface="Londrina Solid"/>
              <a:ea typeface="Londrina Solid"/>
              <a:cs typeface="Londrina Solid"/>
              <a:sym typeface="Londrina Solid"/>
            </a:endParaRPr>
          </a:p>
        </p:txBody>
      </p:sp>
      <p:sp>
        <p:nvSpPr>
          <p:cNvPr id="3125" name="Google Shape;3125;p65"/>
          <p:cNvSpPr txBox="1"/>
          <p:nvPr/>
        </p:nvSpPr>
        <p:spPr>
          <a:xfrm>
            <a:off x="6032073" y="1490488"/>
            <a:ext cx="763500" cy="327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75%</a:t>
            </a:r>
            <a:endParaRPr sz="2500">
              <a:solidFill>
                <a:schemeClr val="lt1"/>
              </a:solidFill>
              <a:latin typeface="Londrina Solid"/>
              <a:ea typeface="Londrina Solid"/>
              <a:cs typeface="Londrina Solid"/>
              <a:sym typeface="Londrina Solid"/>
            </a:endParaRPr>
          </a:p>
        </p:txBody>
      </p:sp>
      <p:sp>
        <p:nvSpPr>
          <p:cNvPr id="3126" name="Google Shape;3126;p65"/>
          <p:cNvSpPr txBox="1"/>
          <p:nvPr/>
        </p:nvSpPr>
        <p:spPr>
          <a:xfrm>
            <a:off x="1784691" y="1188150"/>
            <a:ext cx="1314000" cy="39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VENUS</a:t>
            </a:r>
            <a:endParaRPr sz="2500">
              <a:solidFill>
                <a:schemeClr val="lt1"/>
              </a:solidFill>
              <a:latin typeface="Londrina Solid"/>
              <a:ea typeface="Londrina Solid"/>
              <a:cs typeface="Londrina Solid"/>
              <a:sym typeface="Londrina Solid"/>
            </a:endParaRPr>
          </a:p>
        </p:txBody>
      </p:sp>
      <p:sp>
        <p:nvSpPr>
          <p:cNvPr id="3127" name="Google Shape;3127;p65"/>
          <p:cNvSpPr txBox="1"/>
          <p:nvPr/>
        </p:nvSpPr>
        <p:spPr>
          <a:xfrm>
            <a:off x="1783288" y="1581350"/>
            <a:ext cx="14640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Venus has a beautiful name</a:t>
            </a:r>
            <a:endParaRPr>
              <a:solidFill>
                <a:schemeClr val="lt1"/>
              </a:solidFill>
              <a:latin typeface="Mulish"/>
              <a:ea typeface="Mulish"/>
              <a:cs typeface="Mulish"/>
              <a:sym typeface="Mulish"/>
            </a:endParaRPr>
          </a:p>
        </p:txBody>
      </p:sp>
      <p:sp>
        <p:nvSpPr>
          <p:cNvPr id="3128" name="Google Shape;3128;p65"/>
          <p:cNvSpPr txBox="1"/>
          <p:nvPr/>
        </p:nvSpPr>
        <p:spPr>
          <a:xfrm>
            <a:off x="4338676" y="1188150"/>
            <a:ext cx="1314000" cy="39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MARS</a:t>
            </a:r>
            <a:endParaRPr sz="2500">
              <a:solidFill>
                <a:schemeClr val="lt1"/>
              </a:solidFill>
              <a:latin typeface="Londrina Solid"/>
              <a:ea typeface="Londrina Solid"/>
              <a:cs typeface="Londrina Solid"/>
              <a:sym typeface="Londrina Solid"/>
            </a:endParaRPr>
          </a:p>
        </p:txBody>
      </p:sp>
      <p:sp>
        <p:nvSpPr>
          <p:cNvPr id="3129" name="Google Shape;3129;p65"/>
          <p:cNvSpPr txBox="1"/>
          <p:nvPr/>
        </p:nvSpPr>
        <p:spPr>
          <a:xfrm>
            <a:off x="4337274" y="1574897"/>
            <a:ext cx="14640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Mars is a very cold planet</a:t>
            </a:r>
            <a:endParaRPr>
              <a:solidFill>
                <a:schemeClr val="lt1"/>
              </a:solidFill>
              <a:latin typeface="Mulish"/>
              <a:ea typeface="Mulish"/>
              <a:cs typeface="Mulish"/>
              <a:sym typeface="Mulish"/>
            </a:endParaRPr>
          </a:p>
        </p:txBody>
      </p:sp>
      <p:sp>
        <p:nvSpPr>
          <p:cNvPr id="3130" name="Google Shape;3130;p65"/>
          <p:cNvSpPr txBox="1"/>
          <p:nvPr/>
        </p:nvSpPr>
        <p:spPr>
          <a:xfrm>
            <a:off x="6856461" y="1188150"/>
            <a:ext cx="1314000" cy="393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JUPITER</a:t>
            </a:r>
            <a:endParaRPr sz="2500">
              <a:solidFill>
                <a:schemeClr val="lt1"/>
              </a:solidFill>
              <a:latin typeface="Londrina Solid"/>
              <a:ea typeface="Londrina Solid"/>
              <a:cs typeface="Londrina Solid"/>
              <a:sym typeface="Londrina Solid"/>
            </a:endParaRPr>
          </a:p>
        </p:txBody>
      </p:sp>
      <p:sp>
        <p:nvSpPr>
          <p:cNvPr id="3131" name="Google Shape;3131;p65"/>
          <p:cNvSpPr txBox="1"/>
          <p:nvPr/>
        </p:nvSpPr>
        <p:spPr>
          <a:xfrm>
            <a:off x="6856462" y="1574897"/>
            <a:ext cx="14640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Jupiter is the biggest planet</a:t>
            </a:r>
            <a:endParaRPr>
              <a:solidFill>
                <a:schemeClr val="lt1"/>
              </a:solidFill>
              <a:latin typeface="Mulish"/>
              <a:ea typeface="Mulish"/>
              <a:cs typeface="Mulish"/>
              <a:sym typeface="Mulish"/>
            </a:endParaRPr>
          </a:p>
        </p:txBody>
      </p:sp>
      <p:sp>
        <p:nvSpPr>
          <p:cNvPr id="3132" name="Google Shape;3132;p65"/>
          <p:cNvSpPr txBox="1"/>
          <p:nvPr/>
        </p:nvSpPr>
        <p:spPr>
          <a:xfrm>
            <a:off x="1234850" y="4373900"/>
            <a:ext cx="6572400" cy="27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Mulish"/>
                <a:ea typeface="Mulish"/>
                <a:cs typeface="Mulish"/>
                <a:sym typeface="Mulish"/>
              </a:rPr>
              <a:t>Follow the link in the graph to modify its data and then paste the new one here. </a:t>
            </a:r>
            <a:r>
              <a:rPr b="1" lang="en" sz="1000">
                <a:solidFill>
                  <a:schemeClr val="lt1"/>
                </a:solidFill>
                <a:uFill>
                  <a:noFill/>
                </a:uFill>
                <a:latin typeface="Mulish"/>
                <a:ea typeface="Mulish"/>
                <a:cs typeface="Mulish"/>
                <a:sym typeface="Mulish"/>
                <a:hlinkClick r:id="rId3">
                  <a:extLst>
                    <a:ext uri="{A12FA001-AC4F-418D-AE19-62706E023703}">
                      <ahyp:hlinkClr val="tx"/>
                    </a:ext>
                  </a:extLst>
                </a:hlinkClick>
              </a:rPr>
              <a:t>For more info, click here</a:t>
            </a:r>
            <a:endParaRPr sz="1000">
              <a:solidFill>
                <a:schemeClr val="lt1"/>
              </a:solidFill>
              <a:latin typeface="Mulish"/>
              <a:ea typeface="Mulish"/>
              <a:cs typeface="Mulish"/>
              <a:sym typeface="Mulish"/>
            </a:endParaRPr>
          </a:p>
        </p:txBody>
      </p:sp>
      <p:pic>
        <p:nvPicPr>
          <p:cNvPr id="3133" name="Google Shape;3133;p65" title="Chart">
            <a:hlinkClick r:id="rId4"/>
          </p:cNvPr>
          <p:cNvPicPr preferRelativeResize="0"/>
          <p:nvPr/>
        </p:nvPicPr>
        <p:blipFill>
          <a:blip r:embed="rId5">
            <a:alphaModFix/>
          </a:blip>
          <a:stretch>
            <a:fillRect/>
          </a:stretch>
        </p:blipFill>
        <p:spPr>
          <a:xfrm>
            <a:off x="1651238" y="2307083"/>
            <a:ext cx="3250675" cy="193386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37" name="Shape 3137"/>
        <p:cNvGrpSpPr/>
        <p:nvPr/>
      </p:nvGrpSpPr>
      <p:grpSpPr>
        <a:xfrm>
          <a:off x="0" y="0"/>
          <a:ext cx="0" cy="0"/>
          <a:chOff x="0" y="0"/>
          <a:chExt cx="0" cy="0"/>
        </a:xfrm>
      </p:grpSpPr>
      <p:sp>
        <p:nvSpPr>
          <p:cNvPr id="3138" name="Google Shape;3138;p6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KNOW OUR PRODUCT</a:t>
            </a:r>
            <a:endParaRPr>
              <a:solidFill>
                <a:schemeClr val="accent1"/>
              </a:solidFill>
            </a:endParaRPr>
          </a:p>
        </p:txBody>
      </p:sp>
      <p:grpSp>
        <p:nvGrpSpPr>
          <p:cNvPr id="3139" name="Google Shape;3139;p66"/>
          <p:cNvGrpSpPr/>
          <p:nvPr/>
        </p:nvGrpSpPr>
        <p:grpSpPr>
          <a:xfrm>
            <a:off x="3073097" y="1543216"/>
            <a:ext cx="2997814" cy="2661364"/>
            <a:chOff x="656025" y="759700"/>
            <a:chExt cx="1182150" cy="1049475"/>
          </a:xfrm>
        </p:grpSpPr>
        <p:sp>
          <p:nvSpPr>
            <p:cNvPr id="3140" name="Google Shape;3140;p66"/>
            <p:cNvSpPr/>
            <p:nvPr/>
          </p:nvSpPr>
          <p:spPr>
            <a:xfrm>
              <a:off x="656025" y="759700"/>
              <a:ext cx="1182150" cy="1049475"/>
            </a:xfrm>
            <a:custGeom>
              <a:rect b="b" l="l" r="r" t="t"/>
              <a:pathLst>
                <a:path extrusionOk="0" h="41979" w="47286">
                  <a:moveTo>
                    <a:pt x="10560" y="6506"/>
                  </a:moveTo>
                  <a:lnTo>
                    <a:pt x="10560" y="6578"/>
                  </a:lnTo>
                  <a:cubicBezTo>
                    <a:pt x="10560" y="6649"/>
                    <a:pt x="10560" y="6757"/>
                    <a:pt x="10560" y="6828"/>
                  </a:cubicBezTo>
                  <a:lnTo>
                    <a:pt x="10560" y="7079"/>
                  </a:lnTo>
                  <a:lnTo>
                    <a:pt x="10560" y="7222"/>
                  </a:lnTo>
                  <a:lnTo>
                    <a:pt x="10560" y="7258"/>
                  </a:lnTo>
                  <a:cubicBezTo>
                    <a:pt x="10560" y="7401"/>
                    <a:pt x="10631" y="7544"/>
                    <a:pt x="10631" y="7651"/>
                  </a:cubicBezTo>
                  <a:lnTo>
                    <a:pt x="10667" y="7759"/>
                  </a:lnTo>
                  <a:lnTo>
                    <a:pt x="10667" y="7795"/>
                  </a:lnTo>
                  <a:cubicBezTo>
                    <a:pt x="10667" y="7866"/>
                    <a:pt x="10703" y="7938"/>
                    <a:pt x="10703" y="8009"/>
                  </a:cubicBezTo>
                  <a:cubicBezTo>
                    <a:pt x="10739" y="8045"/>
                    <a:pt x="10739" y="8081"/>
                    <a:pt x="10810" y="8081"/>
                  </a:cubicBezTo>
                  <a:cubicBezTo>
                    <a:pt x="10846" y="8081"/>
                    <a:pt x="10882" y="8045"/>
                    <a:pt x="10882" y="8009"/>
                  </a:cubicBezTo>
                  <a:cubicBezTo>
                    <a:pt x="10882" y="7974"/>
                    <a:pt x="10882" y="7974"/>
                    <a:pt x="10882" y="7938"/>
                  </a:cubicBezTo>
                  <a:lnTo>
                    <a:pt x="10882" y="7866"/>
                  </a:lnTo>
                  <a:lnTo>
                    <a:pt x="10882" y="7795"/>
                  </a:lnTo>
                  <a:lnTo>
                    <a:pt x="10882" y="7723"/>
                  </a:lnTo>
                  <a:cubicBezTo>
                    <a:pt x="10882" y="7687"/>
                    <a:pt x="10882" y="7651"/>
                    <a:pt x="10882" y="7616"/>
                  </a:cubicBezTo>
                  <a:lnTo>
                    <a:pt x="10882" y="7437"/>
                  </a:lnTo>
                  <a:lnTo>
                    <a:pt x="10882" y="7293"/>
                  </a:lnTo>
                  <a:lnTo>
                    <a:pt x="10882" y="6971"/>
                  </a:lnTo>
                  <a:cubicBezTo>
                    <a:pt x="10882" y="6792"/>
                    <a:pt x="10846" y="6649"/>
                    <a:pt x="10846" y="6506"/>
                  </a:cubicBezTo>
                  <a:lnTo>
                    <a:pt x="10846" y="6506"/>
                  </a:lnTo>
                  <a:lnTo>
                    <a:pt x="11025" y="6542"/>
                  </a:lnTo>
                  <a:lnTo>
                    <a:pt x="11490" y="6542"/>
                  </a:lnTo>
                  <a:lnTo>
                    <a:pt x="11920" y="6613"/>
                  </a:lnTo>
                  <a:cubicBezTo>
                    <a:pt x="11884" y="6685"/>
                    <a:pt x="11848" y="6721"/>
                    <a:pt x="11848" y="6792"/>
                  </a:cubicBezTo>
                  <a:lnTo>
                    <a:pt x="11848" y="6971"/>
                  </a:lnTo>
                  <a:lnTo>
                    <a:pt x="11848" y="7365"/>
                  </a:lnTo>
                  <a:lnTo>
                    <a:pt x="11848" y="7472"/>
                  </a:lnTo>
                  <a:lnTo>
                    <a:pt x="11848" y="7795"/>
                  </a:lnTo>
                  <a:cubicBezTo>
                    <a:pt x="11777" y="7759"/>
                    <a:pt x="11705" y="7759"/>
                    <a:pt x="11633" y="7759"/>
                  </a:cubicBezTo>
                  <a:cubicBezTo>
                    <a:pt x="11562" y="7759"/>
                    <a:pt x="11526" y="7759"/>
                    <a:pt x="11455" y="7795"/>
                  </a:cubicBezTo>
                  <a:cubicBezTo>
                    <a:pt x="11383" y="7830"/>
                    <a:pt x="11311" y="7866"/>
                    <a:pt x="11240" y="7902"/>
                  </a:cubicBezTo>
                  <a:lnTo>
                    <a:pt x="11204" y="7938"/>
                  </a:lnTo>
                  <a:lnTo>
                    <a:pt x="10989" y="8081"/>
                  </a:lnTo>
                  <a:lnTo>
                    <a:pt x="10953" y="8117"/>
                  </a:lnTo>
                  <a:lnTo>
                    <a:pt x="10918" y="8153"/>
                  </a:lnTo>
                  <a:lnTo>
                    <a:pt x="10452" y="8439"/>
                  </a:lnTo>
                  <a:lnTo>
                    <a:pt x="10416" y="8475"/>
                  </a:lnTo>
                  <a:lnTo>
                    <a:pt x="10345" y="8510"/>
                  </a:lnTo>
                  <a:cubicBezTo>
                    <a:pt x="10237" y="8582"/>
                    <a:pt x="10130" y="8654"/>
                    <a:pt x="10023" y="8725"/>
                  </a:cubicBezTo>
                  <a:lnTo>
                    <a:pt x="9880" y="8833"/>
                  </a:lnTo>
                  <a:cubicBezTo>
                    <a:pt x="9880" y="8833"/>
                    <a:pt x="9880" y="8797"/>
                    <a:pt x="9880" y="8761"/>
                  </a:cubicBezTo>
                  <a:lnTo>
                    <a:pt x="9880" y="8403"/>
                  </a:lnTo>
                  <a:lnTo>
                    <a:pt x="9880" y="8367"/>
                  </a:lnTo>
                  <a:cubicBezTo>
                    <a:pt x="9880" y="8153"/>
                    <a:pt x="9844" y="7974"/>
                    <a:pt x="9808" y="7759"/>
                  </a:cubicBezTo>
                  <a:lnTo>
                    <a:pt x="9808" y="7616"/>
                  </a:lnTo>
                  <a:cubicBezTo>
                    <a:pt x="9772" y="7580"/>
                    <a:pt x="9772" y="7508"/>
                    <a:pt x="9736" y="7472"/>
                  </a:cubicBezTo>
                  <a:cubicBezTo>
                    <a:pt x="9701" y="7365"/>
                    <a:pt x="9629" y="7293"/>
                    <a:pt x="9557" y="7258"/>
                  </a:cubicBezTo>
                  <a:cubicBezTo>
                    <a:pt x="9486" y="7222"/>
                    <a:pt x="9450" y="7186"/>
                    <a:pt x="9378" y="7150"/>
                  </a:cubicBezTo>
                  <a:lnTo>
                    <a:pt x="9235" y="7115"/>
                  </a:lnTo>
                  <a:lnTo>
                    <a:pt x="9557" y="6971"/>
                  </a:lnTo>
                  <a:lnTo>
                    <a:pt x="9880" y="6828"/>
                  </a:lnTo>
                  <a:lnTo>
                    <a:pt x="10309" y="6613"/>
                  </a:lnTo>
                  <a:lnTo>
                    <a:pt x="10488" y="6542"/>
                  </a:lnTo>
                  <a:lnTo>
                    <a:pt x="10560" y="6506"/>
                  </a:lnTo>
                  <a:close/>
                  <a:moveTo>
                    <a:pt x="13853" y="6327"/>
                  </a:moveTo>
                  <a:lnTo>
                    <a:pt x="13889" y="6828"/>
                  </a:lnTo>
                  <a:lnTo>
                    <a:pt x="13889" y="6971"/>
                  </a:lnTo>
                  <a:lnTo>
                    <a:pt x="13889" y="7150"/>
                  </a:lnTo>
                  <a:lnTo>
                    <a:pt x="13889" y="7222"/>
                  </a:lnTo>
                  <a:lnTo>
                    <a:pt x="13889" y="7401"/>
                  </a:lnTo>
                  <a:lnTo>
                    <a:pt x="13889" y="7472"/>
                  </a:lnTo>
                  <a:lnTo>
                    <a:pt x="13889" y="7687"/>
                  </a:lnTo>
                  <a:cubicBezTo>
                    <a:pt x="13889" y="7723"/>
                    <a:pt x="13889" y="7759"/>
                    <a:pt x="13889" y="7795"/>
                  </a:cubicBezTo>
                  <a:lnTo>
                    <a:pt x="13889" y="7830"/>
                  </a:lnTo>
                  <a:lnTo>
                    <a:pt x="13889" y="7938"/>
                  </a:lnTo>
                  <a:cubicBezTo>
                    <a:pt x="13924" y="8045"/>
                    <a:pt x="13924" y="8188"/>
                    <a:pt x="13960" y="8332"/>
                  </a:cubicBezTo>
                  <a:lnTo>
                    <a:pt x="13960" y="8403"/>
                  </a:lnTo>
                  <a:cubicBezTo>
                    <a:pt x="13960" y="8510"/>
                    <a:pt x="13996" y="8618"/>
                    <a:pt x="13996" y="8654"/>
                  </a:cubicBezTo>
                  <a:cubicBezTo>
                    <a:pt x="13996" y="8725"/>
                    <a:pt x="13996" y="8761"/>
                    <a:pt x="14032" y="8797"/>
                  </a:cubicBezTo>
                  <a:lnTo>
                    <a:pt x="14068" y="8976"/>
                  </a:lnTo>
                  <a:cubicBezTo>
                    <a:pt x="14068" y="9012"/>
                    <a:pt x="14103" y="9047"/>
                    <a:pt x="14175" y="9047"/>
                  </a:cubicBezTo>
                  <a:cubicBezTo>
                    <a:pt x="14175" y="9047"/>
                    <a:pt x="14211" y="9012"/>
                    <a:pt x="14247" y="9012"/>
                  </a:cubicBezTo>
                  <a:cubicBezTo>
                    <a:pt x="14247" y="8976"/>
                    <a:pt x="14247" y="8976"/>
                    <a:pt x="14247" y="8940"/>
                  </a:cubicBezTo>
                  <a:lnTo>
                    <a:pt x="14211" y="8689"/>
                  </a:lnTo>
                  <a:lnTo>
                    <a:pt x="14211" y="8510"/>
                  </a:lnTo>
                  <a:lnTo>
                    <a:pt x="14211" y="8475"/>
                  </a:lnTo>
                  <a:lnTo>
                    <a:pt x="14211" y="7974"/>
                  </a:lnTo>
                  <a:lnTo>
                    <a:pt x="14211" y="7938"/>
                  </a:lnTo>
                  <a:lnTo>
                    <a:pt x="14211" y="7759"/>
                  </a:lnTo>
                  <a:lnTo>
                    <a:pt x="14211" y="7508"/>
                  </a:lnTo>
                  <a:lnTo>
                    <a:pt x="14211" y="7115"/>
                  </a:lnTo>
                  <a:lnTo>
                    <a:pt x="14211" y="7007"/>
                  </a:lnTo>
                  <a:lnTo>
                    <a:pt x="14175" y="6578"/>
                  </a:lnTo>
                  <a:lnTo>
                    <a:pt x="14175" y="6434"/>
                  </a:lnTo>
                  <a:lnTo>
                    <a:pt x="14282" y="6470"/>
                  </a:lnTo>
                  <a:lnTo>
                    <a:pt x="14318" y="6470"/>
                  </a:lnTo>
                  <a:lnTo>
                    <a:pt x="14819" y="6613"/>
                  </a:lnTo>
                  <a:cubicBezTo>
                    <a:pt x="15141" y="6721"/>
                    <a:pt x="15499" y="6864"/>
                    <a:pt x="15750" y="6971"/>
                  </a:cubicBezTo>
                  <a:cubicBezTo>
                    <a:pt x="15750" y="7007"/>
                    <a:pt x="15750" y="7043"/>
                    <a:pt x="15750" y="7079"/>
                  </a:cubicBezTo>
                  <a:cubicBezTo>
                    <a:pt x="15750" y="7293"/>
                    <a:pt x="15750" y="7472"/>
                    <a:pt x="15750" y="7687"/>
                  </a:cubicBezTo>
                  <a:lnTo>
                    <a:pt x="15750" y="8367"/>
                  </a:lnTo>
                  <a:lnTo>
                    <a:pt x="15750" y="8940"/>
                  </a:lnTo>
                  <a:lnTo>
                    <a:pt x="15750" y="9226"/>
                  </a:lnTo>
                  <a:lnTo>
                    <a:pt x="15750" y="9262"/>
                  </a:lnTo>
                  <a:lnTo>
                    <a:pt x="15643" y="9262"/>
                  </a:lnTo>
                  <a:cubicBezTo>
                    <a:pt x="15571" y="9226"/>
                    <a:pt x="15464" y="9226"/>
                    <a:pt x="15392" y="9191"/>
                  </a:cubicBezTo>
                  <a:lnTo>
                    <a:pt x="15320" y="9191"/>
                  </a:lnTo>
                  <a:cubicBezTo>
                    <a:pt x="15249" y="9191"/>
                    <a:pt x="15177" y="9226"/>
                    <a:pt x="15106" y="9226"/>
                  </a:cubicBezTo>
                  <a:cubicBezTo>
                    <a:pt x="15034" y="9262"/>
                    <a:pt x="14927" y="9298"/>
                    <a:pt x="14855" y="9334"/>
                  </a:cubicBezTo>
                  <a:lnTo>
                    <a:pt x="14748" y="9405"/>
                  </a:lnTo>
                  <a:lnTo>
                    <a:pt x="14640" y="9441"/>
                  </a:lnTo>
                  <a:lnTo>
                    <a:pt x="14569" y="9477"/>
                  </a:lnTo>
                  <a:lnTo>
                    <a:pt x="14533" y="9477"/>
                  </a:lnTo>
                  <a:lnTo>
                    <a:pt x="14425" y="9513"/>
                  </a:lnTo>
                  <a:lnTo>
                    <a:pt x="14318" y="9549"/>
                  </a:lnTo>
                  <a:lnTo>
                    <a:pt x="13996" y="9692"/>
                  </a:lnTo>
                  <a:cubicBezTo>
                    <a:pt x="13996" y="9584"/>
                    <a:pt x="13960" y="9441"/>
                    <a:pt x="13960" y="9334"/>
                  </a:cubicBezTo>
                  <a:cubicBezTo>
                    <a:pt x="13960" y="9119"/>
                    <a:pt x="13889" y="8904"/>
                    <a:pt x="13889" y="8725"/>
                  </a:cubicBezTo>
                  <a:cubicBezTo>
                    <a:pt x="13853" y="8618"/>
                    <a:pt x="13817" y="8510"/>
                    <a:pt x="13781" y="8439"/>
                  </a:cubicBezTo>
                  <a:lnTo>
                    <a:pt x="13781" y="8403"/>
                  </a:lnTo>
                  <a:lnTo>
                    <a:pt x="13745" y="8367"/>
                  </a:lnTo>
                  <a:cubicBezTo>
                    <a:pt x="13710" y="8332"/>
                    <a:pt x="13710" y="8296"/>
                    <a:pt x="13674" y="8296"/>
                  </a:cubicBezTo>
                  <a:cubicBezTo>
                    <a:pt x="13638" y="8260"/>
                    <a:pt x="13602" y="8224"/>
                    <a:pt x="13531" y="8224"/>
                  </a:cubicBezTo>
                  <a:cubicBezTo>
                    <a:pt x="13495" y="8188"/>
                    <a:pt x="13423" y="8188"/>
                    <a:pt x="13352" y="8153"/>
                  </a:cubicBezTo>
                  <a:cubicBezTo>
                    <a:pt x="13173" y="8117"/>
                    <a:pt x="12994" y="8045"/>
                    <a:pt x="12851" y="8009"/>
                  </a:cubicBezTo>
                  <a:lnTo>
                    <a:pt x="12457" y="7938"/>
                  </a:lnTo>
                  <a:lnTo>
                    <a:pt x="12457" y="7544"/>
                  </a:lnTo>
                  <a:lnTo>
                    <a:pt x="12457" y="7437"/>
                  </a:lnTo>
                  <a:lnTo>
                    <a:pt x="12457" y="7115"/>
                  </a:lnTo>
                  <a:lnTo>
                    <a:pt x="12457" y="6936"/>
                  </a:lnTo>
                  <a:lnTo>
                    <a:pt x="12493" y="6900"/>
                  </a:lnTo>
                  <a:cubicBezTo>
                    <a:pt x="12779" y="6792"/>
                    <a:pt x="12994" y="6721"/>
                    <a:pt x="13244" y="6613"/>
                  </a:cubicBezTo>
                  <a:lnTo>
                    <a:pt x="13531" y="6470"/>
                  </a:lnTo>
                  <a:lnTo>
                    <a:pt x="13566" y="6470"/>
                  </a:lnTo>
                  <a:lnTo>
                    <a:pt x="13853" y="6327"/>
                  </a:lnTo>
                  <a:close/>
                  <a:moveTo>
                    <a:pt x="34363" y="9083"/>
                  </a:moveTo>
                  <a:cubicBezTo>
                    <a:pt x="34650" y="9083"/>
                    <a:pt x="34936" y="9119"/>
                    <a:pt x="35222" y="9155"/>
                  </a:cubicBezTo>
                  <a:lnTo>
                    <a:pt x="35437" y="9155"/>
                  </a:lnTo>
                  <a:cubicBezTo>
                    <a:pt x="35401" y="9191"/>
                    <a:pt x="35330" y="9191"/>
                    <a:pt x="35294" y="9226"/>
                  </a:cubicBezTo>
                  <a:cubicBezTo>
                    <a:pt x="35258" y="9298"/>
                    <a:pt x="35186" y="9370"/>
                    <a:pt x="35115" y="9405"/>
                  </a:cubicBezTo>
                  <a:cubicBezTo>
                    <a:pt x="35043" y="9513"/>
                    <a:pt x="34936" y="9620"/>
                    <a:pt x="34864" y="9763"/>
                  </a:cubicBezTo>
                  <a:cubicBezTo>
                    <a:pt x="34793" y="9584"/>
                    <a:pt x="34685" y="9441"/>
                    <a:pt x="34542" y="9298"/>
                  </a:cubicBezTo>
                  <a:lnTo>
                    <a:pt x="34471" y="9262"/>
                  </a:lnTo>
                  <a:cubicBezTo>
                    <a:pt x="34435" y="9191"/>
                    <a:pt x="34399" y="9155"/>
                    <a:pt x="34327" y="9083"/>
                  </a:cubicBezTo>
                  <a:close/>
                  <a:moveTo>
                    <a:pt x="17951" y="9853"/>
                  </a:moveTo>
                  <a:lnTo>
                    <a:pt x="17933" y="9871"/>
                  </a:lnTo>
                  <a:lnTo>
                    <a:pt x="17933" y="9906"/>
                  </a:lnTo>
                  <a:lnTo>
                    <a:pt x="17951" y="9853"/>
                  </a:lnTo>
                  <a:close/>
                  <a:moveTo>
                    <a:pt x="17933" y="9906"/>
                  </a:moveTo>
                  <a:lnTo>
                    <a:pt x="17898" y="10050"/>
                  </a:lnTo>
                  <a:lnTo>
                    <a:pt x="17898" y="10053"/>
                  </a:lnTo>
                  <a:lnTo>
                    <a:pt x="17898" y="10053"/>
                  </a:lnTo>
                  <a:cubicBezTo>
                    <a:pt x="17909" y="10028"/>
                    <a:pt x="17921" y="10003"/>
                    <a:pt x="17933" y="9978"/>
                  </a:cubicBezTo>
                  <a:lnTo>
                    <a:pt x="17933" y="9906"/>
                  </a:lnTo>
                  <a:close/>
                  <a:moveTo>
                    <a:pt x="17898" y="10053"/>
                  </a:moveTo>
                  <a:cubicBezTo>
                    <a:pt x="17877" y="10099"/>
                    <a:pt x="17862" y="10146"/>
                    <a:pt x="17862" y="10193"/>
                  </a:cubicBezTo>
                  <a:lnTo>
                    <a:pt x="17898" y="10121"/>
                  </a:lnTo>
                  <a:lnTo>
                    <a:pt x="17898" y="10053"/>
                  </a:lnTo>
                  <a:close/>
                  <a:moveTo>
                    <a:pt x="27240" y="9262"/>
                  </a:moveTo>
                  <a:lnTo>
                    <a:pt x="27133" y="9370"/>
                  </a:lnTo>
                  <a:cubicBezTo>
                    <a:pt x="26954" y="9584"/>
                    <a:pt x="26775" y="9835"/>
                    <a:pt x="26703" y="10121"/>
                  </a:cubicBezTo>
                  <a:lnTo>
                    <a:pt x="26667" y="10193"/>
                  </a:lnTo>
                  <a:lnTo>
                    <a:pt x="26632" y="10157"/>
                  </a:lnTo>
                  <a:cubicBezTo>
                    <a:pt x="26524" y="10085"/>
                    <a:pt x="26381" y="10014"/>
                    <a:pt x="26238" y="9978"/>
                  </a:cubicBezTo>
                  <a:cubicBezTo>
                    <a:pt x="26023" y="9871"/>
                    <a:pt x="25772" y="9835"/>
                    <a:pt x="25558" y="9835"/>
                  </a:cubicBezTo>
                  <a:lnTo>
                    <a:pt x="25450" y="9835"/>
                  </a:lnTo>
                  <a:cubicBezTo>
                    <a:pt x="25307" y="9835"/>
                    <a:pt x="25200" y="9871"/>
                    <a:pt x="25057" y="9906"/>
                  </a:cubicBezTo>
                  <a:cubicBezTo>
                    <a:pt x="25092" y="9763"/>
                    <a:pt x="25092" y="9620"/>
                    <a:pt x="25057" y="9477"/>
                  </a:cubicBezTo>
                  <a:lnTo>
                    <a:pt x="25414" y="9405"/>
                  </a:lnTo>
                  <a:lnTo>
                    <a:pt x="25593" y="9370"/>
                  </a:lnTo>
                  <a:lnTo>
                    <a:pt x="25880" y="9334"/>
                  </a:lnTo>
                  <a:lnTo>
                    <a:pt x="26274" y="9334"/>
                  </a:lnTo>
                  <a:cubicBezTo>
                    <a:pt x="26453" y="9334"/>
                    <a:pt x="26596" y="9298"/>
                    <a:pt x="26775" y="9262"/>
                  </a:cubicBezTo>
                  <a:close/>
                  <a:moveTo>
                    <a:pt x="17862" y="10300"/>
                  </a:moveTo>
                  <a:cubicBezTo>
                    <a:pt x="17862" y="10300"/>
                    <a:pt x="17862" y="10336"/>
                    <a:pt x="17826" y="10336"/>
                  </a:cubicBezTo>
                  <a:cubicBezTo>
                    <a:pt x="17826" y="10372"/>
                    <a:pt x="17826" y="10408"/>
                    <a:pt x="17826" y="10443"/>
                  </a:cubicBezTo>
                  <a:cubicBezTo>
                    <a:pt x="17838" y="10439"/>
                    <a:pt x="17850" y="10436"/>
                    <a:pt x="17862" y="10432"/>
                  </a:cubicBezTo>
                  <a:lnTo>
                    <a:pt x="17862" y="10432"/>
                  </a:lnTo>
                  <a:cubicBezTo>
                    <a:pt x="17862" y="10400"/>
                    <a:pt x="17862" y="10368"/>
                    <a:pt x="17862" y="10336"/>
                  </a:cubicBezTo>
                  <a:cubicBezTo>
                    <a:pt x="17862" y="10324"/>
                    <a:pt x="17862" y="10313"/>
                    <a:pt x="17862" y="10300"/>
                  </a:cubicBezTo>
                  <a:close/>
                  <a:moveTo>
                    <a:pt x="16537" y="8689"/>
                  </a:moveTo>
                  <a:cubicBezTo>
                    <a:pt x="16752" y="8725"/>
                    <a:pt x="16967" y="8797"/>
                    <a:pt x="17182" y="8833"/>
                  </a:cubicBezTo>
                  <a:lnTo>
                    <a:pt x="17468" y="8940"/>
                  </a:lnTo>
                  <a:cubicBezTo>
                    <a:pt x="17719" y="9012"/>
                    <a:pt x="17969" y="9083"/>
                    <a:pt x="18184" y="9155"/>
                  </a:cubicBezTo>
                  <a:cubicBezTo>
                    <a:pt x="18148" y="9262"/>
                    <a:pt x="18112" y="9370"/>
                    <a:pt x="18041" y="9477"/>
                  </a:cubicBezTo>
                  <a:lnTo>
                    <a:pt x="18041" y="9513"/>
                  </a:lnTo>
                  <a:lnTo>
                    <a:pt x="18005" y="9656"/>
                  </a:lnTo>
                  <a:cubicBezTo>
                    <a:pt x="18005" y="9692"/>
                    <a:pt x="18005" y="9692"/>
                    <a:pt x="18005" y="9728"/>
                  </a:cubicBezTo>
                  <a:lnTo>
                    <a:pt x="17969" y="9799"/>
                  </a:lnTo>
                  <a:lnTo>
                    <a:pt x="17951" y="9853"/>
                  </a:lnTo>
                  <a:lnTo>
                    <a:pt x="17951" y="9853"/>
                  </a:lnTo>
                  <a:lnTo>
                    <a:pt x="17969" y="9835"/>
                  </a:lnTo>
                  <a:lnTo>
                    <a:pt x="18327" y="9370"/>
                  </a:lnTo>
                  <a:lnTo>
                    <a:pt x="18327" y="9441"/>
                  </a:lnTo>
                  <a:lnTo>
                    <a:pt x="18327" y="9513"/>
                  </a:lnTo>
                  <a:cubicBezTo>
                    <a:pt x="18327" y="9584"/>
                    <a:pt x="18363" y="9692"/>
                    <a:pt x="18399" y="9763"/>
                  </a:cubicBezTo>
                  <a:lnTo>
                    <a:pt x="18399" y="9799"/>
                  </a:lnTo>
                  <a:cubicBezTo>
                    <a:pt x="18435" y="9906"/>
                    <a:pt x="18435" y="9978"/>
                    <a:pt x="18470" y="10121"/>
                  </a:cubicBezTo>
                  <a:cubicBezTo>
                    <a:pt x="18470" y="10193"/>
                    <a:pt x="18506" y="10264"/>
                    <a:pt x="18542" y="10336"/>
                  </a:cubicBezTo>
                  <a:cubicBezTo>
                    <a:pt x="18305" y="10336"/>
                    <a:pt x="18068" y="10368"/>
                    <a:pt x="17862" y="10432"/>
                  </a:cubicBezTo>
                  <a:lnTo>
                    <a:pt x="17862" y="10432"/>
                  </a:lnTo>
                  <a:cubicBezTo>
                    <a:pt x="17862" y="10436"/>
                    <a:pt x="17862" y="10440"/>
                    <a:pt x="17862" y="10443"/>
                  </a:cubicBezTo>
                  <a:lnTo>
                    <a:pt x="17862" y="10479"/>
                  </a:lnTo>
                  <a:lnTo>
                    <a:pt x="17683" y="10551"/>
                  </a:lnTo>
                  <a:lnTo>
                    <a:pt x="17647" y="10551"/>
                  </a:lnTo>
                  <a:lnTo>
                    <a:pt x="17540" y="10587"/>
                  </a:lnTo>
                  <a:lnTo>
                    <a:pt x="17289" y="10658"/>
                  </a:lnTo>
                  <a:cubicBezTo>
                    <a:pt x="17289" y="10587"/>
                    <a:pt x="17289" y="10515"/>
                    <a:pt x="17253" y="10443"/>
                  </a:cubicBezTo>
                  <a:lnTo>
                    <a:pt x="17253" y="10336"/>
                  </a:lnTo>
                  <a:cubicBezTo>
                    <a:pt x="17253" y="10193"/>
                    <a:pt x="17217" y="10085"/>
                    <a:pt x="17182" y="9942"/>
                  </a:cubicBezTo>
                  <a:cubicBezTo>
                    <a:pt x="17182" y="9871"/>
                    <a:pt x="17146" y="9799"/>
                    <a:pt x="17110" y="9728"/>
                  </a:cubicBezTo>
                  <a:cubicBezTo>
                    <a:pt x="17039" y="9656"/>
                    <a:pt x="16967" y="9584"/>
                    <a:pt x="16860" y="9549"/>
                  </a:cubicBezTo>
                  <a:lnTo>
                    <a:pt x="16609" y="9513"/>
                  </a:lnTo>
                  <a:lnTo>
                    <a:pt x="16537" y="9477"/>
                  </a:lnTo>
                  <a:cubicBezTo>
                    <a:pt x="16537" y="9441"/>
                    <a:pt x="16537" y="9370"/>
                    <a:pt x="16537" y="9298"/>
                  </a:cubicBezTo>
                  <a:lnTo>
                    <a:pt x="16537" y="9083"/>
                  </a:lnTo>
                  <a:lnTo>
                    <a:pt x="16537" y="8689"/>
                  </a:lnTo>
                  <a:close/>
                  <a:moveTo>
                    <a:pt x="7302" y="7115"/>
                  </a:moveTo>
                  <a:lnTo>
                    <a:pt x="7302" y="7508"/>
                  </a:lnTo>
                  <a:lnTo>
                    <a:pt x="7302" y="7866"/>
                  </a:lnTo>
                  <a:lnTo>
                    <a:pt x="7302" y="8689"/>
                  </a:lnTo>
                  <a:lnTo>
                    <a:pt x="7302" y="8940"/>
                  </a:lnTo>
                  <a:lnTo>
                    <a:pt x="7302" y="9549"/>
                  </a:lnTo>
                  <a:cubicBezTo>
                    <a:pt x="7302" y="9835"/>
                    <a:pt x="7302" y="10085"/>
                    <a:pt x="7338" y="10372"/>
                  </a:cubicBezTo>
                  <a:lnTo>
                    <a:pt x="7374" y="10622"/>
                  </a:lnTo>
                  <a:cubicBezTo>
                    <a:pt x="7374" y="10694"/>
                    <a:pt x="7374" y="10766"/>
                    <a:pt x="7374" y="10837"/>
                  </a:cubicBezTo>
                  <a:cubicBezTo>
                    <a:pt x="7410" y="10909"/>
                    <a:pt x="7374" y="10980"/>
                    <a:pt x="7374" y="11052"/>
                  </a:cubicBezTo>
                  <a:lnTo>
                    <a:pt x="7374" y="11124"/>
                  </a:lnTo>
                  <a:cubicBezTo>
                    <a:pt x="7374" y="11195"/>
                    <a:pt x="7374" y="11231"/>
                    <a:pt x="7374" y="11302"/>
                  </a:cubicBezTo>
                  <a:cubicBezTo>
                    <a:pt x="7383" y="11330"/>
                    <a:pt x="7400" y="11351"/>
                    <a:pt x="7420" y="11366"/>
                  </a:cubicBezTo>
                  <a:lnTo>
                    <a:pt x="7420" y="11366"/>
                  </a:lnTo>
                  <a:lnTo>
                    <a:pt x="7231" y="11302"/>
                  </a:lnTo>
                  <a:cubicBezTo>
                    <a:pt x="7159" y="11267"/>
                    <a:pt x="7088" y="11267"/>
                    <a:pt x="7016" y="11267"/>
                  </a:cubicBezTo>
                  <a:cubicBezTo>
                    <a:pt x="6909" y="11267"/>
                    <a:pt x="6837" y="11267"/>
                    <a:pt x="6765" y="11338"/>
                  </a:cubicBezTo>
                  <a:lnTo>
                    <a:pt x="6694" y="11374"/>
                  </a:lnTo>
                  <a:lnTo>
                    <a:pt x="6586" y="11446"/>
                  </a:lnTo>
                  <a:lnTo>
                    <a:pt x="6193" y="11696"/>
                  </a:lnTo>
                  <a:cubicBezTo>
                    <a:pt x="6193" y="11660"/>
                    <a:pt x="6193" y="11625"/>
                    <a:pt x="6193" y="11553"/>
                  </a:cubicBezTo>
                  <a:lnTo>
                    <a:pt x="6193" y="11517"/>
                  </a:lnTo>
                  <a:lnTo>
                    <a:pt x="6193" y="11016"/>
                  </a:lnTo>
                  <a:cubicBezTo>
                    <a:pt x="6193" y="10730"/>
                    <a:pt x="6157" y="10408"/>
                    <a:pt x="6121" y="10121"/>
                  </a:cubicBezTo>
                  <a:lnTo>
                    <a:pt x="6121" y="10085"/>
                  </a:lnTo>
                  <a:cubicBezTo>
                    <a:pt x="6121" y="9799"/>
                    <a:pt x="6085" y="9513"/>
                    <a:pt x="6085" y="9226"/>
                  </a:cubicBezTo>
                  <a:lnTo>
                    <a:pt x="6085" y="9047"/>
                  </a:lnTo>
                  <a:lnTo>
                    <a:pt x="6085" y="9012"/>
                  </a:lnTo>
                  <a:cubicBezTo>
                    <a:pt x="6085" y="8797"/>
                    <a:pt x="6085" y="8618"/>
                    <a:pt x="6014" y="8439"/>
                  </a:cubicBezTo>
                  <a:cubicBezTo>
                    <a:pt x="6014" y="8367"/>
                    <a:pt x="6014" y="8332"/>
                    <a:pt x="6014" y="8260"/>
                  </a:cubicBezTo>
                  <a:cubicBezTo>
                    <a:pt x="6014" y="8224"/>
                    <a:pt x="6014" y="8188"/>
                    <a:pt x="6014" y="8188"/>
                  </a:cubicBezTo>
                  <a:cubicBezTo>
                    <a:pt x="6014" y="8153"/>
                    <a:pt x="6014" y="8117"/>
                    <a:pt x="6014" y="8117"/>
                  </a:cubicBezTo>
                  <a:lnTo>
                    <a:pt x="6050" y="8081"/>
                  </a:lnTo>
                  <a:lnTo>
                    <a:pt x="6085" y="8045"/>
                  </a:lnTo>
                  <a:lnTo>
                    <a:pt x="6300" y="7866"/>
                  </a:lnTo>
                  <a:lnTo>
                    <a:pt x="6586" y="7651"/>
                  </a:lnTo>
                  <a:lnTo>
                    <a:pt x="6837" y="7472"/>
                  </a:lnTo>
                  <a:lnTo>
                    <a:pt x="7195" y="7222"/>
                  </a:lnTo>
                  <a:cubicBezTo>
                    <a:pt x="7231" y="7186"/>
                    <a:pt x="7267" y="7150"/>
                    <a:pt x="7302" y="7115"/>
                  </a:cubicBezTo>
                  <a:close/>
                  <a:moveTo>
                    <a:pt x="5405" y="8582"/>
                  </a:moveTo>
                  <a:lnTo>
                    <a:pt x="5405" y="8618"/>
                  </a:lnTo>
                  <a:lnTo>
                    <a:pt x="5405" y="8797"/>
                  </a:lnTo>
                  <a:lnTo>
                    <a:pt x="5405" y="8976"/>
                  </a:lnTo>
                  <a:lnTo>
                    <a:pt x="5405" y="9012"/>
                  </a:lnTo>
                  <a:lnTo>
                    <a:pt x="5405" y="9226"/>
                  </a:lnTo>
                  <a:cubicBezTo>
                    <a:pt x="5405" y="9513"/>
                    <a:pt x="5441" y="9799"/>
                    <a:pt x="5441" y="10050"/>
                  </a:cubicBezTo>
                  <a:lnTo>
                    <a:pt x="5441" y="10157"/>
                  </a:lnTo>
                  <a:lnTo>
                    <a:pt x="5441" y="10300"/>
                  </a:lnTo>
                  <a:cubicBezTo>
                    <a:pt x="5477" y="10551"/>
                    <a:pt x="5513" y="10730"/>
                    <a:pt x="5513" y="10980"/>
                  </a:cubicBezTo>
                  <a:cubicBezTo>
                    <a:pt x="5548" y="11195"/>
                    <a:pt x="5548" y="11446"/>
                    <a:pt x="5548" y="11625"/>
                  </a:cubicBezTo>
                  <a:lnTo>
                    <a:pt x="5548" y="11947"/>
                  </a:lnTo>
                  <a:cubicBezTo>
                    <a:pt x="5548" y="11983"/>
                    <a:pt x="5584" y="12018"/>
                    <a:pt x="5584" y="12054"/>
                  </a:cubicBezTo>
                  <a:lnTo>
                    <a:pt x="5190" y="12305"/>
                  </a:lnTo>
                  <a:lnTo>
                    <a:pt x="5155" y="12090"/>
                  </a:lnTo>
                  <a:cubicBezTo>
                    <a:pt x="5119" y="11839"/>
                    <a:pt x="5083" y="11589"/>
                    <a:pt x="5047" y="11374"/>
                  </a:cubicBezTo>
                  <a:lnTo>
                    <a:pt x="5047" y="11267"/>
                  </a:lnTo>
                  <a:lnTo>
                    <a:pt x="5011" y="10980"/>
                  </a:lnTo>
                  <a:lnTo>
                    <a:pt x="5011" y="10945"/>
                  </a:lnTo>
                  <a:lnTo>
                    <a:pt x="5011" y="10837"/>
                  </a:lnTo>
                  <a:lnTo>
                    <a:pt x="4940" y="10515"/>
                  </a:lnTo>
                  <a:cubicBezTo>
                    <a:pt x="4940" y="10443"/>
                    <a:pt x="4868" y="10336"/>
                    <a:pt x="4832" y="10264"/>
                  </a:cubicBezTo>
                  <a:cubicBezTo>
                    <a:pt x="4832" y="10157"/>
                    <a:pt x="4761" y="10050"/>
                    <a:pt x="4689" y="9978"/>
                  </a:cubicBezTo>
                  <a:cubicBezTo>
                    <a:pt x="4689" y="9942"/>
                    <a:pt x="4654" y="9906"/>
                    <a:pt x="4618" y="9906"/>
                  </a:cubicBezTo>
                  <a:cubicBezTo>
                    <a:pt x="4582" y="9871"/>
                    <a:pt x="4510" y="9871"/>
                    <a:pt x="4475" y="9871"/>
                  </a:cubicBezTo>
                  <a:lnTo>
                    <a:pt x="4403" y="9871"/>
                  </a:lnTo>
                  <a:lnTo>
                    <a:pt x="4260" y="9835"/>
                  </a:lnTo>
                  <a:lnTo>
                    <a:pt x="4188" y="9835"/>
                  </a:lnTo>
                  <a:cubicBezTo>
                    <a:pt x="4045" y="9799"/>
                    <a:pt x="3902" y="9763"/>
                    <a:pt x="3759" y="9763"/>
                  </a:cubicBezTo>
                  <a:cubicBezTo>
                    <a:pt x="3651" y="9763"/>
                    <a:pt x="3544" y="9728"/>
                    <a:pt x="3436" y="9728"/>
                  </a:cubicBezTo>
                  <a:cubicBezTo>
                    <a:pt x="3401" y="9620"/>
                    <a:pt x="3401" y="9477"/>
                    <a:pt x="3365" y="9370"/>
                  </a:cubicBezTo>
                  <a:lnTo>
                    <a:pt x="3365" y="9334"/>
                  </a:lnTo>
                  <a:cubicBezTo>
                    <a:pt x="3365" y="9262"/>
                    <a:pt x="3329" y="9226"/>
                    <a:pt x="3329" y="9191"/>
                  </a:cubicBezTo>
                  <a:lnTo>
                    <a:pt x="3544" y="8976"/>
                  </a:lnTo>
                  <a:cubicBezTo>
                    <a:pt x="3723" y="8904"/>
                    <a:pt x="3902" y="8833"/>
                    <a:pt x="4081" y="8797"/>
                  </a:cubicBezTo>
                  <a:cubicBezTo>
                    <a:pt x="4152" y="8761"/>
                    <a:pt x="4224" y="8761"/>
                    <a:pt x="4296" y="8725"/>
                  </a:cubicBezTo>
                  <a:lnTo>
                    <a:pt x="4367" y="8725"/>
                  </a:lnTo>
                  <a:lnTo>
                    <a:pt x="4510" y="8689"/>
                  </a:lnTo>
                  <a:lnTo>
                    <a:pt x="4618" y="8689"/>
                  </a:lnTo>
                  <a:lnTo>
                    <a:pt x="4976" y="8618"/>
                  </a:lnTo>
                  <a:lnTo>
                    <a:pt x="5155" y="8582"/>
                  </a:lnTo>
                  <a:close/>
                  <a:moveTo>
                    <a:pt x="40162" y="1781"/>
                  </a:moveTo>
                  <a:cubicBezTo>
                    <a:pt x="40269" y="1781"/>
                    <a:pt x="40341" y="1817"/>
                    <a:pt x="40448" y="1853"/>
                  </a:cubicBezTo>
                  <a:cubicBezTo>
                    <a:pt x="40484" y="1888"/>
                    <a:pt x="40556" y="1924"/>
                    <a:pt x="40592" y="1960"/>
                  </a:cubicBezTo>
                  <a:lnTo>
                    <a:pt x="40663" y="1960"/>
                  </a:lnTo>
                  <a:cubicBezTo>
                    <a:pt x="40699" y="1996"/>
                    <a:pt x="40735" y="1996"/>
                    <a:pt x="40770" y="1996"/>
                  </a:cubicBezTo>
                  <a:cubicBezTo>
                    <a:pt x="40806" y="1996"/>
                    <a:pt x="40842" y="1996"/>
                    <a:pt x="40914" y="1960"/>
                  </a:cubicBezTo>
                  <a:lnTo>
                    <a:pt x="40985" y="1924"/>
                  </a:lnTo>
                  <a:lnTo>
                    <a:pt x="41021" y="1924"/>
                  </a:lnTo>
                  <a:cubicBezTo>
                    <a:pt x="41128" y="1888"/>
                    <a:pt x="41200" y="1853"/>
                    <a:pt x="41307" y="1853"/>
                  </a:cubicBezTo>
                  <a:lnTo>
                    <a:pt x="41522" y="1853"/>
                  </a:lnTo>
                  <a:cubicBezTo>
                    <a:pt x="41630" y="1853"/>
                    <a:pt x="41701" y="1888"/>
                    <a:pt x="41773" y="1924"/>
                  </a:cubicBezTo>
                  <a:cubicBezTo>
                    <a:pt x="41916" y="1996"/>
                    <a:pt x="42059" y="2067"/>
                    <a:pt x="42131" y="2211"/>
                  </a:cubicBezTo>
                  <a:lnTo>
                    <a:pt x="42131" y="2246"/>
                  </a:lnTo>
                  <a:cubicBezTo>
                    <a:pt x="42238" y="2354"/>
                    <a:pt x="42345" y="2461"/>
                    <a:pt x="42489" y="2569"/>
                  </a:cubicBezTo>
                  <a:cubicBezTo>
                    <a:pt x="42560" y="2604"/>
                    <a:pt x="42668" y="2640"/>
                    <a:pt x="42775" y="2640"/>
                  </a:cubicBezTo>
                  <a:lnTo>
                    <a:pt x="43097" y="2640"/>
                  </a:lnTo>
                  <a:cubicBezTo>
                    <a:pt x="43205" y="2640"/>
                    <a:pt x="43312" y="2676"/>
                    <a:pt x="43419" y="2712"/>
                  </a:cubicBezTo>
                  <a:cubicBezTo>
                    <a:pt x="43491" y="2748"/>
                    <a:pt x="43562" y="2783"/>
                    <a:pt x="43634" y="2855"/>
                  </a:cubicBezTo>
                  <a:cubicBezTo>
                    <a:pt x="43670" y="2855"/>
                    <a:pt x="43706" y="2891"/>
                    <a:pt x="43741" y="2927"/>
                  </a:cubicBezTo>
                  <a:lnTo>
                    <a:pt x="43813" y="3070"/>
                  </a:lnTo>
                  <a:cubicBezTo>
                    <a:pt x="43813" y="3070"/>
                    <a:pt x="43813" y="3105"/>
                    <a:pt x="43849" y="3141"/>
                  </a:cubicBezTo>
                  <a:cubicBezTo>
                    <a:pt x="43849" y="3213"/>
                    <a:pt x="43849" y="3284"/>
                    <a:pt x="43849" y="3356"/>
                  </a:cubicBezTo>
                  <a:cubicBezTo>
                    <a:pt x="43813" y="3428"/>
                    <a:pt x="43813" y="3463"/>
                    <a:pt x="43777" y="3535"/>
                  </a:cubicBezTo>
                  <a:cubicBezTo>
                    <a:pt x="43777" y="3571"/>
                    <a:pt x="43741" y="3642"/>
                    <a:pt x="43741" y="3678"/>
                  </a:cubicBezTo>
                  <a:lnTo>
                    <a:pt x="43741" y="3714"/>
                  </a:lnTo>
                  <a:cubicBezTo>
                    <a:pt x="43706" y="3786"/>
                    <a:pt x="43670" y="3893"/>
                    <a:pt x="43634" y="3965"/>
                  </a:cubicBezTo>
                  <a:lnTo>
                    <a:pt x="43598" y="4000"/>
                  </a:lnTo>
                  <a:cubicBezTo>
                    <a:pt x="43598" y="4036"/>
                    <a:pt x="43562" y="4072"/>
                    <a:pt x="43527" y="4108"/>
                  </a:cubicBezTo>
                  <a:cubicBezTo>
                    <a:pt x="43527" y="4144"/>
                    <a:pt x="43491" y="4215"/>
                    <a:pt x="43491" y="4251"/>
                  </a:cubicBezTo>
                  <a:cubicBezTo>
                    <a:pt x="43491" y="4287"/>
                    <a:pt x="43491" y="4323"/>
                    <a:pt x="43491" y="4358"/>
                  </a:cubicBezTo>
                  <a:cubicBezTo>
                    <a:pt x="43527" y="4394"/>
                    <a:pt x="43527" y="4430"/>
                    <a:pt x="43562" y="4466"/>
                  </a:cubicBezTo>
                  <a:lnTo>
                    <a:pt x="43598" y="4537"/>
                  </a:lnTo>
                  <a:lnTo>
                    <a:pt x="43598" y="4573"/>
                  </a:lnTo>
                  <a:cubicBezTo>
                    <a:pt x="43598" y="4573"/>
                    <a:pt x="43598" y="4609"/>
                    <a:pt x="43598" y="4645"/>
                  </a:cubicBezTo>
                  <a:cubicBezTo>
                    <a:pt x="43562" y="4680"/>
                    <a:pt x="43527" y="4716"/>
                    <a:pt x="43491" y="4788"/>
                  </a:cubicBezTo>
                  <a:cubicBezTo>
                    <a:pt x="43455" y="4859"/>
                    <a:pt x="43383" y="4895"/>
                    <a:pt x="43312" y="5003"/>
                  </a:cubicBezTo>
                  <a:lnTo>
                    <a:pt x="43205" y="5074"/>
                  </a:lnTo>
                  <a:lnTo>
                    <a:pt x="43061" y="5217"/>
                  </a:lnTo>
                  <a:cubicBezTo>
                    <a:pt x="42954" y="5289"/>
                    <a:pt x="42882" y="5396"/>
                    <a:pt x="42847" y="5540"/>
                  </a:cubicBezTo>
                  <a:lnTo>
                    <a:pt x="42847" y="5611"/>
                  </a:lnTo>
                  <a:cubicBezTo>
                    <a:pt x="42847" y="5647"/>
                    <a:pt x="42847" y="5647"/>
                    <a:pt x="42847" y="5683"/>
                  </a:cubicBezTo>
                  <a:cubicBezTo>
                    <a:pt x="42811" y="5719"/>
                    <a:pt x="42811" y="5754"/>
                    <a:pt x="42811" y="5790"/>
                  </a:cubicBezTo>
                  <a:cubicBezTo>
                    <a:pt x="42775" y="5862"/>
                    <a:pt x="42739" y="5897"/>
                    <a:pt x="42739" y="5933"/>
                  </a:cubicBezTo>
                  <a:cubicBezTo>
                    <a:pt x="42703" y="5969"/>
                    <a:pt x="42668" y="6005"/>
                    <a:pt x="42632" y="6041"/>
                  </a:cubicBezTo>
                  <a:cubicBezTo>
                    <a:pt x="42560" y="6076"/>
                    <a:pt x="42489" y="6112"/>
                    <a:pt x="42417" y="6148"/>
                  </a:cubicBezTo>
                  <a:cubicBezTo>
                    <a:pt x="42310" y="6220"/>
                    <a:pt x="42166" y="6220"/>
                    <a:pt x="42023" y="6291"/>
                  </a:cubicBezTo>
                  <a:cubicBezTo>
                    <a:pt x="41916" y="6327"/>
                    <a:pt x="41844" y="6434"/>
                    <a:pt x="41844" y="6542"/>
                  </a:cubicBezTo>
                  <a:cubicBezTo>
                    <a:pt x="41844" y="6613"/>
                    <a:pt x="41880" y="6649"/>
                    <a:pt x="41916" y="6721"/>
                  </a:cubicBezTo>
                  <a:cubicBezTo>
                    <a:pt x="41987" y="6757"/>
                    <a:pt x="42023" y="6792"/>
                    <a:pt x="42095" y="6792"/>
                  </a:cubicBezTo>
                  <a:cubicBezTo>
                    <a:pt x="42166" y="6792"/>
                    <a:pt x="42274" y="6757"/>
                    <a:pt x="42345" y="6757"/>
                  </a:cubicBezTo>
                  <a:cubicBezTo>
                    <a:pt x="42524" y="6685"/>
                    <a:pt x="42668" y="6649"/>
                    <a:pt x="42811" y="6578"/>
                  </a:cubicBezTo>
                  <a:cubicBezTo>
                    <a:pt x="42847" y="6542"/>
                    <a:pt x="42882" y="6542"/>
                    <a:pt x="42918" y="6506"/>
                  </a:cubicBezTo>
                  <a:lnTo>
                    <a:pt x="42990" y="6542"/>
                  </a:lnTo>
                  <a:lnTo>
                    <a:pt x="43061" y="6542"/>
                  </a:lnTo>
                  <a:cubicBezTo>
                    <a:pt x="43061" y="6578"/>
                    <a:pt x="43097" y="6613"/>
                    <a:pt x="43133" y="6613"/>
                  </a:cubicBezTo>
                  <a:cubicBezTo>
                    <a:pt x="43133" y="6649"/>
                    <a:pt x="43169" y="6685"/>
                    <a:pt x="43169" y="6721"/>
                  </a:cubicBezTo>
                  <a:cubicBezTo>
                    <a:pt x="43169" y="6721"/>
                    <a:pt x="43169" y="6757"/>
                    <a:pt x="43169" y="6792"/>
                  </a:cubicBezTo>
                  <a:cubicBezTo>
                    <a:pt x="43169" y="6792"/>
                    <a:pt x="43169" y="6828"/>
                    <a:pt x="43169" y="6828"/>
                  </a:cubicBezTo>
                  <a:cubicBezTo>
                    <a:pt x="43169" y="6900"/>
                    <a:pt x="43169" y="6936"/>
                    <a:pt x="43133" y="6971"/>
                  </a:cubicBezTo>
                  <a:cubicBezTo>
                    <a:pt x="43097" y="7043"/>
                    <a:pt x="43061" y="7115"/>
                    <a:pt x="42990" y="7186"/>
                  </a:cubicBezTo>
                  <a:lnTo>
                    <a:pt x="42954" y="7222"/>
                  </a:lnTo>
                  <a:lnTo>
                    <a:pt x="42882" y="7329"/>
                  </a:lnTo>
                  <a:cubicBezTo>
                    <a:pt x="42847" y="7437"/>
                    <a:pt x="42811" y="7508"/>
                    <a:pt x="42811" y="7616"/>
                  </a:cubicBezTo>
                  <a:cubicBezTo>
                    <a:pt x="42811" y="7651"/>
                    <a:pt x="42811" y="7687"/>
                    <a:pt x="42811" y="7723"/>
                  </a:cubicBezTo>
                  <a:cubicBezTo>
                    <a:pt x="42811" y="7759"/>
                    <a:pt x="42811" y="7795"/>
                    <a:pt x="42811" y="7866"/>
                  </a:cubicBezTo>
                  <a:cubicBezTo>
                    <a:pt x="42811" y="7902"/>
                    <a:pt x="42811" y="7938"/>
                    <a:pt x="42775" y="8009"/>
                  </a:cubicBezTo>
                  <a:cubicBezTo>
                    <a:pt x="42775" y="8045"/>
                    <a:pt x="42811" y="8117"/>
                    <a:pt x="42811" y="8188"/>
                  </a:cubicBezTo>
                  <a:cubicBezTo>
                    <a:pt x="42739" y="8260"/>
                    <a:pt x="42668" y="8332"/>
                    <a:pt x="42596" y="8367"/>
                  </a:cubicBezTo>
                  <a:cubicBezTo>
                    <a:pt x="42345" y="8546"/>
                    <a:pt x="42095" y="8689"/>
                    <a:pt x="41844" y="8797"/>
                  </a:cubicBezTo>
                  <a:cubicBezTo>
                    <a:pt x="41809" y="8797"/>
                    <a:pt x="41809" y="8797"/>
                    <a:pt x="41773" y="8833"/>
                  </a:cubicBezTo>
                  <a:cubicBezTo>
                    <a:pt x="41737" y="8833"/>
                    <a:pt x="41665" y="8868"/>
                    <a:pt x="41630" y="8904"/>
                  </a:cubicBezTo>
                  <a:cubicBezTo>
                    <a:pt x="41522" y="9012"/>
                    <a:pt x="41451" y="9155"/>
                    <a:pt x="41522" y="9298"/>
                  </a:cubicBezTo>
                  <a:cubicBezTo>
                    <a:pt x="41558" y="9441"/>
                    <a:pt x="41630" y="9549"/>
                    <a:pt x="41737" y="9620"/>
                  </a:cubicBezTo>
                  <a:cubicBezTo>
                    <a:pt x="41809" y="9692"/>
                    <a:pt x="41880" y="9763"/>
                    <a:pt x="41952" y="9835"/>
                  </a:cubicBezTo>
                  <a:cubicBezTo>
                    <a:pt x="42059" y="9978"/>
                    <a:pt x="42131" y="10085"/>
                    <a:pt x="42166" y="10229"/>
                  </a:cubicBezTo>
                  <a:cubicBezTo>
                    <a:pt x="42238" y="10336"/>
                    <a:pt x="42274" y="10479"/>
                    <a:pt x="42274" y="10587"/>
                  </a:cubicBezTo>
                  <a:lnTo>
                    <a:pt x="42274" y="10730"/>
                  </a:lnTo>
                  <a:cubicBezTo>
                    <a:pt x="42274" y="10801"/>
                    <a:pt x="42274" y="10837"/>
                    <a:pt x="42238" y="10873"/>
                  </a:cubicBezTo>
                  <a:lnTo>
                    <a:pt x="42238" y="10909"/>
                  </a:lnTo>
                  <a:lnTo>
                    <a:pt x="42238" y="11016"/>
                  </a:lnTo>
                  <a:lnTo>
                    <a:pt x="42238" y="11052"/>
                  </a:lnTo>
                  <a:lnTo>
                    <a:pt x="42238" y="11088"/>
                  </a:lnTo>
                  <a:cubicBezTo>
                    <a:pt x="42274" y="11159"/>
                    <a:pt x="42274" y="11195"/>
                    <a:pt x="42310" y="11231"/>
                  </a:cubicBezTo>
                  <a:lnTo>
                    <a:pt x="42381" y="11267"/>
                  </a:lnTo>
                  <a:lnTo>
                    <a:pt x="42489" y="11302"/>
                  </a:lnTo>
                  <a:lnTo>
                    <a:pt x="42811" y="11302"/>
                  </a:lnTo>
                  <a:cubicBezTo>
                    <a:pt x="42882" y="11338"/>
                    <a:pt x="42954" y="11338"/>
                    <a:pt x="43026" y="11374"/>
                  </a:cubicBezTo>
                  <a:cubicBezTo>
                    <a:pt x="43061" y="11374"/>
                    <a:pt x="43097" y="11410"/>
                    <a:pt x="43133" y="11446"/>
                  </a:cubicBezTo>
                  <a:cubicBezTo>
                    <a:pt x="43169" y="11446"/>
                    <a:pt x="43205" y="11481"/>
                    <a:pt x="43240" y="11517"/>
                  </a:cubicBezTo>
                  <a:cubicBezTo>
                    <a:pt x="43348" y="11660"/>
                    <a:pt x="43383" y="11839"/>
                    <a:pt x="43419" y="12018"/>
                  </a:cubicBezTo>
                  <a:cubicBezTo>
                    <a:pt x="43419" y="12090"/>
                    <a:pt x="43419" y="12162"/>
                    <a:pt x="43419" y="12233"/>
                  </a:cubicBezTo>
                  <a:cubicBezTo>
                    <a:pt x="43419" y="12305"/>
                    <a:pt x="43383" y="12376"/>
                    <a:pt x="43383" y="12412"/>
                  </a:cubicBezTo>
                  <a:lnTo>
                    <a:pt x="43383" y="12484"/>
                  </a:lnTo>
                  <a:cubicBezTo>
                    <a:pt x="43383" y="12519"/>
                    <a:pt x="43383" y="12555"/>
                    <a:pt x="43383" y="12591"/>
                  </a:cubicBezTo>
                  <a:lnTo>
                    <a:pt x="42489" y="12734"/>
                  </a:lnTo>
                  <a:lnTo>
                    <a:pt x="41272" y="12877"/>
                  </a:lnTo>
                  <a:lnTo>
                    <a:pt x="41236" y="12877"/>
                  </a:lnTo>
                  <a:lnTo>
                    <a:pt x="41057" y="12913"/>
                  </a:lnTo>
                  <a:lnTo>
                    <a:pt x="40663" y="12949"/>
                  </a:lnTo>
                  <a:cubicBezTo>
                    <a:pt x="40126" y="13021"/>
                    <a:pt x="39518" y="13092"/>
                    <a:pt x="38873" y="13128"/>
                  </a:cubicBezTo>
                  <a:cubicBezTo>
                    <a:pt x="37800" y="13235"/>
                    <a:pt x="36726" y="13271"/>
                    <a:pt x="35688" y="13307"/>
                  </a:cubicBezTo>
                  <a:lnTo>
                    <a:pt x="35222" y="13307"/>
                  </a:lnTo>
                  <a:cubicBezTo>
                    <a:pt x="35294" y="13235"/>
                    <a:pt x="35330" y="13164"/>
                    <a:pt x="35365" y="13092"/>
                  </a:cubicBezTo>
                  <a:cubicBezTo>
                    <a:pt x="35365" y="13056"/>
                    <a:pt x="35401" y="12985"/>
                    <a:pt x="35401" y="12949"/>
                  </a:cubicBezTo>
                  <a:lnTo>
                    <a:pt x="35401" y="12913"/>
                  </a:lnTo>
                  <a:lnTo>
                    <a:pt x="35401" y="12842"/>
                  </a:lnTo>
                  <a:lnTo>
                    <a:pt x="35437" y="12770"/>
                  </a:lnTo>
                  <a:lnTo>
                    <a:pt x="35473" y="12734"/>
                  </a:lnTo>
                  <a:cubicBezTo>
                    <a:pt x="35509" y="12627"/>
                    <a:pt x="35544" y="12555"/>
                    <a:pt x="35580" y="12484"/>
                  </a:cubicBezTo>
                  <a:cubicBezTo>
                    <a:pt x="35652" y="12341"/>
                    <a:pt x="35652" y="12162"/>
                    <a:pt x="35652" y="12018"/>
                  </a:cubicBezTo>
                  <a:cubicBezTo>
                    <a:pt x="35688" y="11947"/>
                    <a:pt x="35688" y="11875"/>
                    <a:pt x="35652" y="11804"/>
                  </a:cubicBezTo>
                  <a:cubicBezTo>
                    <a:pt x="35652" y="11732"/>
                    <a:pt x="35616" y="11660"/>
                    <a:pt x="35616" y="11589"/>
                  </a:cubicBezTo>
                  <a:cubicBezTo>
                    <a:pt x="35580" y="11517"/>
                    <a:pt x="35544" y="11446"/>
                    <a:pt x="35509" y="11374"/>
                  </a:cubicBezTo>
                  <a:cubicBezTo>
                    <a:pt x="35473" y="11302"/>
                    <a:pt x="35437" y="11231"/>
                    <a:pt x="35401" y="11195"/>
                  </a:cubicBezTo>
                  <a:cubicBezTo>
                    <a:pt x="35330" y="11124"/>
                    <a:pt x="35258" y="11052"/>
                    <a:pt x="35151" y="10980"/>
                  </a:cubicBezTo>
                  <a:lnTo>
                    <a:pt x="35043" y="10873"/>
                  </a:lnTo>
                  <a:cubicBezTo>
                    <a:pt x="35043" y="10801"/>
                    <a:pt x="35043" y="10694"/>
                    <a:pt x="35043" y="10622"/>
                  </a:cubicBezTo>
                  <a:cubicBezTo>
                    <a:pt x="35043" y="10587"/>
                    <a:pt x="35043" y="10551"/>
                    <a:pt x="35043" y="10515"/>
                  </a:cubicBezTo>
                  <a:cubicBezTo>
                    <a:pt x="35043" y="10515"/>
                    <a:pt x="35043" y="10479"/>
                    <a:pt x="35043" y="10479"/>
                  </a:cubicBezTo>
                  <a:cubicBezTo>
                    <a:pt x="35079" y="10300"/>
                    <a:pt x="35115" y="10121"/>
                    <a:pt x="35186" y="9978"/>
                  </a:cubicBezTo>
                  <a:cubicBezTo>
                    <a:pt x="35222" y="9906"/>
                    <a:pt x="35258" y="9835"/>
                    <a:pt x="35294" y="9799"/>
                  </a:cubicBezTo>
                  <a:cubicBezTo>
                    <a:pt x="35401" y="9692"/>
                    <a:pt x="35544" y="9584"/>
                    <a:pt x="35688" y="9477"/>
                  </a:cubicBezTo>
                  <a:cubicBezTo>
                    <a:pt x="35867" y="9370"/>
                    <a:pt x="36010" y="9262"/>
                    <a:pt x="36189" y="9155"/>
                  </a:cubicBezTo>
                  <a:cubicBezTo>
                    <a:pt x="36296" y="9119"/>
                    <a:pt x="36404" y="9119"/>
                    <a:pt x="36547" y="9083"/>
                  </a:cubicBezTo>
                  <a:lnTo>
                    <a:pt x="36618" y="9083"/>
                  </a:lnTo>
                  <a:cubicBezTo>
                    <a:pt x="36726" y="9083"/>
                    <a:pt x="36797" y="9047"/>
                    <a:pt x="36905" y="9012"/>
                  </a:cubicBezTo>
                  <a:cubicBezTo>
                    <a:pt x="37012" y="9012"/>
                    <a:pt x="37119" y="8976"/>
                    <a:pt x="37191" y="8940"/>
                  </a:cubicBezTo>
                  <a:cubicBezTo>
                    <a:pt x="37263" y="8904"/>
                    <a:pt x="37298" y="8868"/>
                    <a:pt x="37334" y="8797"/>
                  </a:cubicBezTo>
                  <a:cubicBezTo>
                    <a:pt x="37370" y="8761"/>
                    <a:pt x="37370" y="8725"/>
                    <a:pt x="37406" y="8689"/>
                  </a:cubicBezTo>
                  <a:cubicBezTo>
                    <a:pt x="37406" y="8618"/>
                    <a:pt x="37406" y="8582"/>
                    <a:pt x="37442" y="8546"/>
                  </a:cubicBezTo>
                  <a:lnTo>
                    <a:pt x="37442" y="8510"/>
                  </a:lnTo>
                  <a:lnTo>
                    <a:pt x="37477" y="8367"/>
                  </a:lnTo>
                  <a:cubicBezTo>
                    <a:pt x="37513" y="8260"/>
                    <a:pt x="37585" y="8188"/>
                    <a:pt x="37656" y="8081"/>
                  </a:cubicBezTo>
                  <a:cubicBezTo>
                    <a:pt x="37692" y="8009"/>
                    <a:pt x="37764" y="7974"/>
                    <a:pt x="37835" y="7902"/>
                  </a:cubicBezTo>
                  <a:cubicBezTo>
                    <a:pt x="37907" y="7830"/>
                    <a:pt x="38014" y="7795"/>
                    <a:pt x="38122" y="7759"/>
                  </a:cubicBezTo>
                  <a:lnTo>
                    <a:pt x="38157" y="7723"/>
                  </a:lnTo>
                  <a:cubicBezTo>
                    <a:pt x="38265" y="7687"/>
                    <a:pt x="38372" y="7651"/>
                    <a:pt x="38444" y="7580"/>
                  </a:cubicBezTo>
                  <a:cubicBezTo>
                    <a:pt x="38551" y="7508"/>
                    <a:pt x="38659" y="7401"/>
                    <a:pt x="38730" y="7258"/>
                  </a:cubicBezTo>
                  <a:cubicBezTo>
                    <a:pt x="38766" y="7222"/>
                    <a:pt x="38802" y="7150"/>
                    <a:pt x="38802" y="7079"/>
                  </a:cubicBezTo>
                  <a:cubicBezTo>
                    <a:pt x="38802" y="7043"/>
                    <a:pt x="38802" y="7007"/>
                    <a:pt x="38802" y="7007"/>
                  </a:cubicBezTo>
                  <a:lnTo>
                    <a:pt x="38802" y="6864"/>
                  </a:lnTo>
                  <a:lnTo>
                    <a:pt x="38802" y="6792"/>
                  </a:lnTo>
                  <a:lnTo>
                    <a:pt x="38802" y="6399"/>
                  </a:lnTo>
                  <a:lnTo>
                    <a:pt x="38802" y="6327"/>
                  </a:lnTo>
                  <a:lnTo>
                    <a:pt x="38802" y="6076"/>
                  </a:lnTo>
                  <a:cubicBezTo>
                    <a:pt x="38802" y="5826"/>
                    <a:pt x="38802" y="5647"/>
                    <a:pt x="38802" y="5468"/>
                  </a:cubicBezTo>
                  <a:cubicBezTo>
                    <a:pt x="38802" y="5361"/>
                    <a:pt x="38802" y="5289"/>
                    <a:pt x="38766" y="5182"/>
                  </a:cubicBezTo>
                  <a:cubicBezTo>
                    <a:pt x="38730" y="5074"/>
                    <a:pt x="38730" y="5074"/>
                    <a:pt x="38730" y="5003"/>
                  </a:cubicBezTo>
                  <a:lnTo>
                    <a:pt x="38730" y="4967"/>
                  </a:lnTo>
                  <a:cubicBezTo>
                    <a:pt x="38694" y="4859"/>
                    <a:pt x="38659" y="4752"/>
                    <a:pt x="38659" y="4680"/>
                  </a:cubicBezTo>
                  <a:cubicBezTo>
                    <a:pt x="38623" y="4466"/>
                    <a:pt x="38623" y="4287"/>
                    <a:pt x="38659" y="4108"/>
                  </a:cubicBezTo>
                  <a:cubicBezTo>
                    <a:pt x="38659" y="4036"/>
                    <a:pt x="38694" y="4000"/>
                    <a:pt x="38694" y="3929"/>
                  </a:cubicBezTo>
                  <a:cubicBezTo>
                    <a:pt x="38730" y="3893"/>
                    <a:pt x="38730" y="3857"/>
                    <a:pt x="38766" y="3821"/>
                  </a:cubicBezTo>
                  <a:cubicBezTo>
                    <a:pt x="38802" y="3786"/>
                    <a:pt x="38838" y="3750"/>
                    <a:pt x="38873" y="3714"/>
                  </a:cubicBezTo>
                  <a:lnTo>
                    <a:pt x="38981" y="3642"/>
                  </a:lnTo>
                  <a:cubicBezTo>
                    <a:pt x="39017" y="3642"/>
                    <a:pt x="39052" y="3607"/>
                    <a:pt x="39088" y="3607"/>
                  </a:cubicBezTo>
                  <a:lnTo>
                    <a:pt x="39088" y="3571"/>
                  </a:lnTo>
                  <a:cubicBezTo>
                    <a:pt x="39088" y="3535"/>
                    <a:pt x="39088" y="3535"/>
                    <a:pt x="39088" y="3499"/>
                  </a:cubicBezTo>
                  <a:lnTo>
                    <a:pt x="39196" y="3356"/>
                  </a:lnTo>
                  <a:lnTo>
                    <a:pt x="39196" y="3320"/>
                  </a:lnTo>
                  <a:cubicBezTo>
                    <a:pt x="39231" y="3284"/>
                    <a:pt x="39231" y="3213"/>
                    <a:pt x="39196" y="3177"/>
                  </a:cubicBezTo>
                  <a:cubicBezTo>
                    <a:pt x="39160" y="3141"/>
                    <a:pt x="39160" y="3141"/>
                    <a:pt x="39124" y="3141"/>
                  </a:cubicBezTo>
                  <a:cubicBezTo>
                    <a:pt x="39088" y="3141"/>
                    <a:pt x="39052" y="3141"/>
                    <a:pt x="39017" y="3177"/>
                  </a:cubicBezTo>
                  <a:lnTo>
                    <a:pt x="38981" y="3249"/>
                  </a:lnTo>
                  <a:lnTo>
                    <a:pt x="38909" y="3284"/>
                  </a:lnTo>
                  <a:cubicBezTo>
                    <a:pt x="38838" y="3177"/>
                    <a:pt x="38838" y="3034"/>
                    <a:pt x="38802" y="2927"/>
                  </a:cubicBezTo>
                  <a:cubicBezTo>
                    <a:pt x="38802" y="2819"/>
                    <a:pt x="38802" y="2748"/>
                    <a:pt x="38802" y="2676"/>
                  </a:cubicBezTo>
                  <a:cubicBezTo>
                    <a:pt x="38802" y="2640"/>
                    <a:pt x="38838" y="2569"/>
                    <a:pt x="38838" y="2533"/>
                  </a:cubicBezTo>
                  <a:cubicBezTo>
                    <a:pt x="38838" y="2497"/>
                    <a:pt x="38873" y="2461"/>
                    <a:pt x="38909" y="2425"/>
                  </a:cubicBezTo>
                  <a:cubicBezTo>
                    <a:pt x="38945" y="2390"/>
                    <a:pt x="38945" y="2354"/>
                    <a:pt x="38981" y="2318"/>
                  </a:cubicBezTo>
                  <a:lnTo>
                    <a:pt x="39088" y="2282"/>
                  </a:lnTo>
                  <a:lnTo>
                    <a:pt x="39160" y="2246"/>
                  </a:lnTo>
                  <a:lnTo>
                    <a:pt x="39231" y="2246"/>
                  </a:lnTo>
                  <a:cubicBezTo>
                    <a:pt x="39267" y="2246"/>
                    <a:pt x="39303" y="2211"/>
                    <a:pt x="39339" y="2211"/>
                  </a:cubicBezTo>
                  <a:cubicBezTo>
                    <a:pt x="39374" y="2175"/>
                    <a:pt x="39410" y="2139"/>
                    <a:pt x="39446" y="2103"/>
                  </a:cubicBezTo>
                  <a:lnTo>
                    <a:pt x="39518" y="2032"/>
                  </a:lnTo>
                  <a:lnTo>
                    <a:pt x="39589" y="1924"/>
                  </a:lnTo>
                  <a:cubicBezTo>
                    <a:pt x="39661" y="1888"/>
                    <a:pt x="39697" y="1853"/>
                    <a:pt x="39768" y="1817"/>
                  </a:cubicBezTo>
                  <a:cubicBezTo>
                    <a:pt x="39840" y="1817"/>
                    <a:pt x="39876" y="1781"/>
                    <a:pt x="39947" y="1781"/>
                  </a:cubicBezTo>
                  <a:close/>
                  <a:moveTo>
                    <a:pt x="33397" y="492"/>
                  </a:moveTo>
                  <a:cubicBezTo>
                    <a:pt x="33468" y="492"/>
                    <a:pt x="33504" y="528"/>
                    <a:pt x="33576" y="528"/>
                  </a:cubicBezTo>
                  <a:cubicBezTo>
                    <a:pt x="33612" y="564"/>
                    <a:pt x="33647" y="564"/>
                    <a:pt x="33683" y="600"/>
                  </a:cubicBezTo>
                  <a:lnTo>
                    <a:pt x="33755" y="671"/>
                  </a:lnTo>
                  <a:cubicBezTo>
                    <a:pt x="33755" y="707"/>
                    <a:pt x="33790" y="779"/>
                    <a:pt x="33826" y="815"/>
                  </a:cubicBezTo>
                  <a:cubicBezTo>
                    <a:pt x="33826" y="850"/>
                    <a:pt x="33826" y="850"/>
                    <a:pt x="33862" y="886"/>
                  </a:cubicBezTo>
                  <a:cubicBezTo>
                    <a:pt x="33862" y="922"/>
                    <a:pt x="33898" y="958"/>
                    <a:pt x="33934" y="994"/>
                  </a:cubicBezTo>
                  <a:cubicBezTo>
                    <a:pt x="33969" y="1065"/>
                    <a:pt x="34041" y="1101"/>
                    <a:pt x="34113" y="1173"/>
                  </a:cubicBezTo>
                  <a:cubicBezTo>
                    <a:pt x="34184" y="1208"/>
                    <a:pt x="34256" y="1244"/>
                    <a:pt x="34363" y="1280"/>
                  </a:cubicBezTo>
                  <a:lnTo>
                    <a:pt x="34506" y="1280"/>
                  </a:lnTo>
                  <a:lnTo>
                    <a:pt x="34650" y="1316"/>
                  </a:lnTo>
                  <a:cubicBezTo>
                    <a:pt x="34721" y="1352"/>
                    <a:pt x="34793" y="1387"/>
                    <a:pt x="34864" y="1459"/>
                  </a:cubicBezTo>
                  <a:cubicBezTo>
                    <a:pt x="34936" y="1495"/>
                    <a:pt x="34972" y="1531"/>
                    <a:pt x="35008" y="1566"/>
                  </a:cubicBezTo>
                  <a:lnTo>
                    <a:pt x="35079" y="1710"/>
                  </a:lnTo>
                  <a:cubicBezTo>
                    <a:pt x="35079" y="1745"/>
                    <a:pt x="35115" y="1817"/>
                    <a:pt x="35115" y="1853"/>
                  </a:cubicBezTo>
                  <a:cubicBezTo>
                    <a:pt x="35115" y="1924"/>
                    <a:pt x="35115" y="2032"/>
                    <a:pt x="35115" y="2103"/>
                  </a:cubicBezTo>
                  <a:cubicBezTo>
                    <a:pt x="35115" y="2211"/>
                    <a:pt x="35079" y="2318"/>
                    <a:pt x="35043" y="2425"/>
                  </a:cubicBezTo>
                  <a:cubicBezTo>
                    <a:pt x="35008" y="2461"/>
                    <a:pt x="35008" y="2533"/>
                    <a:pt x="35008" y="2569"/>
                  </a:cubicBezTo>
                  <a:cubicBezTo>
                    <a:pt x="35008" y="2604"/>
                    <a:pt x="35008" y="2640"/>
                    <a:pt x="35043" y="2676"/>
                  </a:cubicBezTo>
                  <a:cubicBezTo>
                    <a:pt x="35079" y="2748"/>
                    <a:pt x="35079" y="2783"/>
                    <a:pt x="35115" y="2819"/>
                  </a:cubicBezTo>
                  <a:cubicBezTo>
                    <a:pt x="35186" y="2855"/>
                    <a:pt x="35258" y="2927"/>
                    <a:pt x="35365" y="2962"/>
                  </a:cubicBezTo>
                  <a:lnTo>
                    <a:pt x="35473" y="3034"/>
                  </a:lnTo>
                  <a:cubicBezTo>
                    <a:pt x="35544" y="3105"/>
                    <a:pt x="35580" y="3141"/>
                    <a:pt x="35616" y="3177"/>
                  </a:cubicBezTo>
                  <a:lnTo>
                    <a:pt x="35688" y="3284"/>
                  </a:lnTo>
                  <a:lnTo>
                    <a:pt x="35688" y="3356"/>
                  </a:lnTo>
                  <a:lnTo>
                    <a:pt x="35688" y="3463"/>
                  </a:lnTo>
                  <a:cubicBezTo>
                    <a:pt x="35688" y="3463"/>
                    <a:pt x="35688" y="3499"/>
                    <a:pt x="35688" y="3535"/>
                  </a:cubicBezTo>
                  <a:cubicBezTo>
                    <a:pt x="35652" y="3571"/>
                    <a:pt x="35616" y="3642"/>
                    <a:pt x="35580" y="3678"/>
                  </a:cubicBezTo>
                  <a:cubicBezTo>
                    <a:pt x="35509" y="3786"/>
                    <a:pt x="35437" y="3857"/>
                    <a:pt x="35401" y="3929"/>
                  </a:cubicBezTo>
                  <a:cubicBezTo>
                    <a:pt x="35401" y="3965"/>
                    <a:pt x="35365" y="3965"/>
                    <a:pt x="35365" y="4000"/>
                  </a:cubicBezTo>
                  <a:cubicBezTo>
                    <a:pt x="35365" y="4036"/>
                    <a:pt x="35330" y="4072"/>
                    <a:pt x="35330" y="4108"/>
                  </a:cubicBezTo>
                  <a:cubicBezTo>
                    <a:pt x="35330" y="4144"/>
                    <a:pt x="35330" y="4179"/>
                    <a:pt x="35330" y="4215"/>
                  </a:cubicBezTo>
                  <a:cubicBezTo>
                    <a:pt x="35330" y="4251"/>
                    <a:pt x="35330" y="4323"/>
                    <a:pt x="35365" y="4358"/>
                  </a:cubicBezTo>
                  <a:lnTo>
                    <a:pt x="35365" y="4430"/>
                  </a:lnTo>
                  <a:cubicBezTo>
                    <a:pt x="35365" y="4430"/>
                    <a:pt x="35330" y="4466"/>
                    <a:pt x="35330" y="4466"/>
                  </a:cubicBezTo>
                  <a:cubicBezTo>
                    <a:pt x="35294" y="4537"/>
                    <a:pt x="35222" y="4573"/>
                    <a:pt x="35186" y="4609"/>
                  </a:cubicBezTo>
                  <a:cubicBezTo>
                    <a:pt x="35079" y="4680"/>
                    <a:pt x="34972" y="4752"/>
                    <a:pt x="34864" y="4788"/>
                  </a:cubicBezTo>
                  <a:cubicBezTo>
                    <a:pt x="34650" y="4859"/>
                    <a:pt x="34471" y="4931"/>
                    <a:pt x="34292" y="5003"/>
                  </a:cubicBezTo>
                  <a:lnTo>
                    <a:pt x="34220" y="5003"/>
                  </a:lnTo>
                  <a:lnTo>
                    <a:pt x="34077" y="5038"/>
                  </a:lnTo>
                  <a:lnTo>
                    <a:pt x="34041" y="5038"/>
                  </a:lnTo>
                  <a:lnTo>
                    <a:pt x="33969" y="5074"/>
                  </a:lnTo>
                  <a:lnTo>
                    <a:pt x="33934" y="5074"/>
                  </a:lnTo>
                  <a:cubicBezTo>
                    <a:pt x="33862" y="5110"/>
                    <a:pt x="33826" y="5146"/>
                    <a:pt x="33755" y="5182"/>
                  </a:cubicBezTo>
                  <a:cubicBezTo>
                    <a:pt x="33719" y="5217"/>
                    <a:pt x="33719" y="5289"/>
                    <a:pt x="33719" y="5361"/>
                  </a:cubicBezTo>
                  <a:cubicBezTo>
                    <a:pt x="33719" y="5396"/>
                    <a:pt x="33790" y="5468"/>
                    <a:pt x="33826" y="5468"/>
                  </a:cubicBezTo>
                  <a:lnTo>
                    <a:pt x="33826" y="5540"/>
                  </a:lnTo>
                  <a:lnTo>
                    <a:pt x="33790" y="5647"/>
                  </a:lnTo>
                  <a:cubicBezTo>
                    <a:pt x="33755" y="5754"/>
                    <a:pt x="33683" y="5862"/>
                    <a:pt x="33612" y="5933"/>
                  </a:cubicBezTo>
                  <a:lnTo>
                    <a:pt x="33576" y="6005"/>
                  </a:lnTo>
                  <a:lnTo>
                    <a:pt x="33504" y="6112"/>
                  </a:lnTo>
                  <a:lnTo>
                    <a:pt x="33433" y="6220"/>
                  </a:lnTo>
                  <a:lnTo>
                    <a:pt x="33397" y="6255"/>
                  </a:lnTo>
                  <a:lnTo>
                    <a:pt x="33361" y="6291"/>
                  </a:lnTo>
                  <a:lnTo>
                    <a:pt x="33325" y="6363"/>
                  </a:lnTo>
                  <a:cubicBezTo>
                    <a:pt x="33254" y="6434"/>
                    <a:pt x="33182" y="6542"/>
                    <a:pt x="33075" y="6649"/>
                  </a:cubicBezTo>
                  <a:lnTo>
                    <a:pt x="32788" y="6936"/>
                  </a:lnTo>
                  <a:cubicBezTo>
                    <a:pt x="32717" y="7007"/>
                    <a:pt x="32717" y="7115"/>
                    <a:pt x="32788" y="7186"/>
                  </a:cubicBezTo>
                  <a:cubicBezTo>
                    <a:pt x="32824" y="7222"/>
                    <a:pt x="32860" y="7258"/>
                    <a:pt x="32931" y="7258"/>
                  </a:cubicBezTo>
                  <a:cubicBezTo>
                    <a:pt x="32967" y="7258"/>
                    <a:pt x="33003" y="7222"/>
                    <a:pt x="33039" y="7186"/>
                  </a:cubicBezTo>
                  <a:cubicBezTo>
                    <a:pt x="33146" y="7079"/>
                    <a:pt x="33254" y="6971"/>
                    <a:pt x="33361" y="6864"/>
                  </a:cubicBezTo>
                  <a:cubicBezTo>
                    <a:pt x="33433" y="6828"/>
                    <a:pt x="33468" y="6757"/>
                    <a:pt x="33540" y="6685"/>
                  </a:cubicBezTo>
                  <a:lnTo>
                    <a:pt x="33612" y="6578"/>
                  </a:lnTo>
                  <a:lnTo>
                    <a:pt x="33862" y="6649"/>
                  </a:lnTo>
                  <a:lnTo>
                    <a:pt x="33969" y="6721"/>
                  </a:lnTo>
                  <a:lnTo>
                    <a:pt x="34041" y="6792"/>
                  </a:lnTo>
                  <a:lnTo>
                    <a:pt x="34077" y="6828"/>
                  </a:lnTo>
                  <a:lnTo>
                    <a:pt x="34077" y="6900"/>
                  </a:lnTo>
                  <a:lnTo>
                    <a:pt x="34077" y="7007"/>
                  </a:lnTo>
                  <a:cubicBezTo>
                    <a:pt x="34041" y="7115"/>
                    <a:pt x="34041" y="7222"/>
                    <a:pt x="34005" y="7329"/>
                  </a:cubicBezTo>
                  <a:lnTo>
                    <a:pt x="34005" y="7365"/>
                  </a:lnTo>
                  <a:cubicBezTo>
                    <a:pt x="33969" y="7401"/>
                    <a:pt x="33969" y="7437"/>
                    <a:pt x="33969" y="7508"/>
                  </a:cubicBezTo>
                  <a:cubicBezTo>
                    <a:pt x="33969" y="7544"/>
                    <a:pt x="33969" y="7580"/>
                    <a:pt x="33969" y="7616"/>
                  </a:cubicBezTo>
                  <a:cubicBezTo>
                    <a:pt x="33969" y="7651"/>
                    <a:pt x="34005" y="7687"/>
                    <a:pt x="34005" y="7687"/>
                  </a:cubicBezTo>
                  <a:cubicBezTo>
                    <a:pt x="34041" y="7723"/>
                    <a:pt x="34041" y="7759"/>
                    <a:pt x="34077" y="7795"/>
                  </a:cubicBezTo>
                  <a:lnTo>
                    <a:pt x="34148" y="7866"/>
                  </a:lnTo>
                  <a:lnTo>
                    <a:pt x="34184" y="7902"/>
                  </a:lnTo>
                  <a:cubicBezTo>
                    <a:pt x="34184" y="7938"/>
                    <a:pt x="34184" y="7974"/>
                    <a:pt x="34184" y="8009"/>
                  </a:cubicBezTo>
                  <a:cubicBezTo>
                    <a:pt x="34184" y="8045"/>
                    <a:pt x="34184" y="8081"/>
                    <a:pt x="34184" y="8117"/>
                  </a:cubicBezTo>
                  <a:cubicBezTo>
                    <a:pt x="34184" y="8188"/>
                    <a:pt x="34148" y="8224"/>
                    <a:pt x="34148" y="8296"/>
                  </a:cubicBezTo>
                  <a:cubicBezTo>
                    <a:pt x="34113" y="8367"/>
                    <a:pt x="34077" y="8403"/>
                    <a:pt x="34041" y="8475"/>
                  </a:cubicBezTo>
                  <a:lnTo>
                    <a:pt x="33898" y="8618"/>
                  </a:lnTo>
                  <a:lnTo>
                    <a:pt x="33826" y="8689"/>
                  </a:lnTo>
                  <a:lnTo>
                    <a:pt x="33755" y="8797"/>
                  </a:lnTo>
                  <a:cubicBezTo>
                    <a:pt x="33719" y="8868"/>
                    <a:pt x="33683" y="8940"/>
                    <a:pt x="33683" y="9012"/>
                  </a:cubicBezTo>
                  <a:cubicBezTo>
                    <a:pt x="33683" y="9047"/>
                    <a:pt x="33719" y="9119"/>
                    <a:pt x="33719" y="9155"/>
                  </a:cubicBezTo>
                  <a:cubicBezTo>
                    <a:pt x="33790" y="9262"/>
                    <a:pt x="33862" y="9334"/>
                    <a:pt x="33934" y="9405"/>
                  </a:cubicBezTo>
                  <a:lnTo>
                    <a:pt x="33969" y="9477"/>
                  </a:lnTo>
                  <a:cubicBezTo>
                    <a:pt x="34041" y="9549"/>
                    <a:pt x="34113" y="9620"/>
                    <a:pt x="34184" y="9692"/>
                  </a:cubicBezTo>
                  <a:cubicBezTo>
                    <a:pt x="34256" y="9799"/>
                    <a:pt x="34292" y="9871"/>
                    <a:pt x="34363" y="9978"/>
                  </a:cubicBezTo>
                  <a:cubicBezTo>
                    <a:pt x="34399" y="10085"/>
                    <a:pt x="34399" y="10157"/>
                    <a:pt x="34435" y="10264"/>
                  </a:cubicBezTo>
                  <a:cubicBezTo>
                    <a:pt x="34435" y="10372"/>
                    <a:pt x="34435" y="10515"/>
                    <a:pt x="34435" y="10622"/>
                  </a:cubicBezTo>
                  <a:cubicBezTo>
                    <a:pt x="34399" y="10694"/>
                    <a:pt x="34399" y="10766"/>
                    <a:pt x="34435" y="10837"/>
                  </a:cubicBezTo>
                  <a:cubicBezTo>
                    <a:pt x="34435" y="10909"/>
                    <a:pt x="34435" y="10980"/>
                    <a:pt x="34506" y="11052"/>
                  </a:cubicBezTo>
                  <a:cubicBezTo>
                    <a:pt x="34506" y="11088"/>
                    <a:pt x="34542" y="11124"/>
                    <a:pt x="34542" y="11124"/>
                  </a:cubicBezTo>
                  <a:cubicBezTo>
                    <a:pt x="34614" y="11159"/>
                    <a:pt x="34650" y="11195"/>
                    <a:pt x="34685" y="11231"/>
                  </a:cubicBezTo>
                  <a:cubicBezTo>
                    <a:pt x="34685" y="11231"/>
                    <a:pt x="34757" y="11302"/>
                    <a:pt x="34829" y="11338"/>
                  </a:cubicBezTo>
                  <a:cubicBezTo>
                    <a:pt x="34864" y="11374"/>
                    <a:pt x="34900" y="11410"/>
                    <a:pt x="34972" y="11446"/>
                  </a:cubicBezTo>
                  <a:cubicBezTo>
                    <a:pt x="34972" y="11481"/>
                    <a:pt x="35008" y="11517"/>
                    <a:pt x="35008" y="11553"/>
                  </a:cubicBezTo>
                  <a:cubicBezTo>
                    <a:pt x="35043" y="11625"/>
                    <a:pt x="35043" y="11696"/>
                    <a:pt x="35079" y="11732"/>
                  </a:cubicBezTo>
                  <a:cubicBezTo>
                    <a:pt x="35079" y="11804"/>
                    <a:pt x="35079" y="11875"/>
                    <a:pt x="35079" y="11947"/>
                  </a:cubicBezTo>
                  <a:lnTo>
                    <a:pt x="35043" y="12054"/>
                  </a:lnTo>
                  <a:cubicBezTo>
                    <a:pt x="35008" y="12126"/>
                    <a:pt x="34972" y="12197"/>
                    <a:pt x="34900" y="12269"/>
                  </a:cubicBezTo>
                  <a:cubicBezTo>
                    <a:pt x="34864" y="12305"/>
                    <a:pt x="34829" y="12341"/>
                    <a:pt x="34793" y="12412"/>
                  </a:cubicBezTo>
                  <a:cubicBezTo>
                    <a:pt x="34757" y="12484"/>
                    <a:pt x="34757" y="12555"/>
                    <a:pt x="34721" y="12663"/>
                  </a:cubicBezTo>
                  <a:lnTo>
                    <a:pt x="34721" y="12698"/>
                  </a:lnTo>
                  <a:cubicBezTo>
                    <a:pt x="34721" y="12698"/>
                    <a:pt x="34721" y="12698"/>
                    <a:pt x="34685" y="12734"/>
                  </a:cubicBezTo>
                  <a:lnTo>
                    <a:pt x="34578" y="12985"/>
                  </a:lnTo>
                  <a:lnTo>
                    <a:pt x="34542" y="13056"/>
                  </a:lnTo>
                  <a:cubicBezTo>
                    <a:pt x="34542" y="13056"/>
                    <a:pt x="34542" y="13092"/>
                    <a:pt x="34542" y="13092"/>
                  </a:cubicBezTo>
                  <a:cubicBezTo>
                    <a:pt x="34542" y="13128"/>
                    <a:pt x="34506" y="13164"/>
                    <a:pt x="34506" y="13200"/>
                  </a:cubicBezTo>
                  <a:cubicBezTo>
                    <a:pt x="34506" y="13271"/>
                    <a:pt x="34506" y="13307"/>
                    <a:pt x="34506" y="13343"/>
                  </a:cubicBezTo>
                  <a:lnTo>
                    <a:pt x="33683" y="13414"/>
                  </a:lnTo>
                  <a:lnTo>
                    <a:pt x="33110" y="13414"/>
                  </a:lnTo>
                  <a:cubicBezTo>
                    <a:pt x="32538" y="13450"/>
                    <a:pt x="31965" y="13486"/>
                    <a:pt x="31428" y="13486"/>
                  </a:cubicBezTo>
                  <a:lnTo>
                    <a:pt x="29066" y="13486"/>
                  </a:lnTo>
                  <a:cubicBezTo>
                    <a:pt x="29101" y="13414"/>
                    <a:pt x="29137" y="13343"/>
                    <a:pt x="29209" y="13235"/>
                  </a:cubicBezTo>
                  <a:cubicBezTo>
                    <a:pt x="29209" y="13164"/>
                    <a:pt x="29245" y="13092"/>
                    <a:pt x="29280" y="13056"/>
                  </a:cubicBezTo>
                  <a:lnTo>
                    <a:pt x="29280" y="12949"/>
                  </a:lnTo>
                  <a:lnTo>
                    <a:pt x="29280" y="12842"/>
                  </a:lnTo>
                  <a:cubicBezTo>
                    <a:pt x="29280" y="12806"/>
                    <a:pt x="29245" y="12770"/>
                    <a:pt x="29209" y="12734"/>
                  </a:cubicBezTo>
                  <a:lnTo>
                    <a:pt x="29173" y="12663"/>
                  </a:lnTo>
                  <a:lnTo>
                    <a:pt x="29101" y="12591"/>
                  </a:lnTo>
                  <a:cubicBezTo>
                    <a:pt x="29101" y="12591"/>
                    <a:pt x="29066" y="12555"/>
                    <a:pt x="29030" y="12555"/>
                  </a:cubicBezTo>
                  <a:lnTo>
                    <a:pt x="28815" y="12412"/>
                  </a:lnTo>
                  <a:lnTo>
                    <a:pt x="28779" y="12412"/>
                  </a:lnTo>
                  <a:lnTo>
                    <a:pt x="28708" y="12341"/>
                  </a:lnTo>
                  <a:lnTo>
                    <a:pt x="28600" y="12233"/>
                  </a:lnTo>
                  <a:lnTo>
                    <a:pt x="28564" y="12197"/>
                  </a:lnTo>
                  <a:cubicBezTo>
                    <a:pt x="28564" y="12126"/>
                    <a:pt x="28529" y="12054"/>
                    <a:pt x="28529" y="11983"/>
                  </a:cubicBezTo>
                  <a:cubicBezTo>
                    <a:pt x="28493" y="11875"/>
                    <a:pt x="28457" y="11804"/>
                    <a:pt x="28421" y="11696"/>
                  </a:cubicBezTo>
                  <a:cubicBezTo>
                    <a:pt x="28385" y="11625"/>
                    <a:pt x="28350" y="11553"/>
                    <a:pt x="28278" y="11481"/>
                  </a:cubicBezTo>
                  <a:cubicBezTo>
                    <a:pt x="28242" y="11410"/>
                    <a:pt x="28171" y="11338"/>
                    <a:pt x="28063" y="11302"/>
                  </a:cubicBezTo>
                  <a:cubicBezTo>
                    <a:pt x="27992" y="11231"/>
                    <a:pt x="27920" y="11195"/>
                    <a:pt x="27813" y="11159"/>
                  </a:cubicBezTo>
                  <a:lnTo>
                    <a:pt x="27670" y="11124"/>
                  </a:lnTo>
                  <a:lnTo>
                    <a:pt x="27598" y="11124"/>
                  </a:lnTo>
                  <a:lnTo>
                    <a:pt x="27383" y="11052"/>
                  </a:lnTo>
                  <a:lnTo>
                    <a:pt x="27312" y="11016"/>
                  </a:lnTo>
                  <a:cubicBezTo>
                    <a:pt x="27276" y="10980"/>
                    <a:pt x="27276" y="10945"/>
                    <a:pt x="27240" y="10873"/>
                  </a:cubicBezTo>
                  <a:cubicBezTo>
                    <a:pt x="27276" y="10801"/>
                    <a:pt x="27276" y="10694"/>
                    <a:pt x="27204" y="10622"/>
                  </a:cubicBezTo>
                  <a:lnTo>
                    <a:pt x="27204" y="10587"/>
                  </a:lnTo>
                  <a:cubicBezTo>
                    <a:pt x="27240" y="10443"/>
                    <a:pt x="27240" y="10336"/>
                    <a:pt x="27276" y="10229"/>
                  </a:cubicBezTo>
                  <a:cubicBezTo>
                    <a:pt x="27347" y="10085"/>
                    <a:pt x="27419" y="9978"/>
                    <a:pt x="27491" y="9835"/>
                  </a:cubicBezTo>
                  <a:cubicBezTo>
                    <a:pt x="27562" y="9763"/>
                    <a:pt x="27634" y="9692"/>
                    <a:pt x="27705" y="9620"/>
                  </a:cubicBezTo>
                  <a:cubicBezTo>
                    <a:pt x="27884" y="9513"/>
                    <a:pt x="28063" y="9405"/>
                    <a:pt x="28242" y="9298"/>
                  </a:cubicBezTo>
                  <a:cubicBezTo>
                    <a:pt x="28314" y="9262"/>
                    <a:pt x="28350" y="9226"/>
                    <a:pt x="28421" y="9191"/>
                  </a:cubicBezTo>
                  <a:lnTo>
                    <a:pt x="28457" y="9155"/>
                  </a:lnTo>
                  <a:cubicBezTo>
                    <a:pt x="28457" y="9119"/>
                    <a:pt x="28493" y="9083"/>
                    <a:pt x="28529" y="9047"/>
                  </a:cubicBezTo>
                  <a:cubicBezTo>
                    <a:pt x="28529" y="9012"/>
                    <a:pt x="28564" y="8976"/>
                    <a:pt x="28564" y="8904"/>
                  </a:cubicBezTo>
                  <a:cubicBezTo>
                    <a:pt x="28600" y="8833"/>
                    <a:pt x="28600" y="8761"/>
                    <a:pt x="28636" y="8725"/>
                  </a:cubicBezTo>
                  <a:lnTo>
                    <a:pt x="28636" y="8689"/>
                  </a:lnTo>
                  <a:lnTo>
                    <a:pt x="28636" y="8618"/>
                  </a:lnTo>
                  <a:cubicBezTo>
                    <a:pt x="28636" y="8546"/>
                    <a:pt x="28672" y="8475"/>
                    <a:pt x="28708" y="8403"/>
                  </a:cubicBezTo>
                  <a:cubicBezTo>
                    <a:pt x="28743" y="8296"/>
                    <a:pt x="28815" y="8188"/>
                    <a:pt x="28887" y="8081"/>
                  </a:cubicBezTo>
                  <a:cubicBezTo>
                    <a:pt x="28958" y="8009"/>
                    <a:pt x="29030" y="7938"/>
                    <a:pt x="29066" y="7902"/>
                  </a:cubicBezTo>
                  <a:cubicBezTo>
                    <a:pt x="29245" y="7759"/>
                    <a:pt x="29424" y="7687"/>
                    <a:pt x="29638" y="7580"/>
                  </a:cubicBezTo>
                  <a:lnTo>
                    <a:pt x="29674" y="7580"/>
                  </a:lnTo>
                  <a:lnTo>
                    <a:pt x="29746" y="7544"/>
                  </a:lnTo>
                  <a:lnTo>
                    <a:pt x="29925" y="7472"/>
                  </a:lnTo>
                  <a:cubicBezTo>
                    <a:pt x="30032" y="7401"/>
                    <a:pt x="30139" y="7293"/>
                    <a:pt x="30175" y="7115"/>
                  </a:cubicBezTo>
                  <a:cubicBezTo>
                    <a:pt x="30211" y="6971"/>
                    <a:pt x="30247" y="6828"/>
                    <a:pt x="30247" y="6649"/>
                  </a:cubicBezTo>
                  <a:cubicBezTo>
                    <a:pt x="30247" y="6578"/>
                    <a:pt x="30247" y="6506"/>
                    <a:pt x="30247" y="6434"/>
                  </a:cubicBezTo>
                  <a:cubicBezTo>
                    <a:pt x="30283" y="6291"/>
                    <a:pt x="30318" y="6148"/>
                    <a:pt x="30354" y="6005"/>
                  </a:cubicBezTo>
                  <a:lnTo>
                    <a:pt x="30354" y="5969"/>
                  </a:lnTo>
                  <a:lnTo>
                    <a:pt x="30354" y="5897"/>
                  </a:lnTo>
                  <a:lnTo>
                    <a:pt x="30354" y="5862"/>
                  </a:lnTo>
                  <a:cubicBezTo>
                    <a:pt x="30390" y="5826"/>
                    <a:pt x="30390" y="5826"/>
                    <a:pt x="30390" y="5790"/>
                  </a:cubicBezTo>
                  <a:cubicBezTo>
                    <a:pt x="30426" y="5719"/>
                    <a:pt x="30462" y="5647"/>
                    <a:pt x="30462" y="5540"/>
                  </a:cubicBezTo>
                  <a:cubicBezTo>
                    <a:pt x="30462" y="5432"/>
                    <a:pt x="30462" y="5289"/>
                    <a:pt x="30390" y="5182"/>
                  </a:cubicBezTo>
                  <a:cubicBezTo>
                    <a:pt x="30354" y="5074"/>
                    <a:pt x="30283" y="4931"/>
                    <a:pt x="30247" y="4824"/>
                  </a:cubicBezTo>
                  <a:lnTo>
                    <a:pt x="30175" y="4645"/>
                  </a:lnTo>
                  <a:lnTo>
                    <a:pt x="30175" y="4573"/>
                  </a:lnTo>
                  <a:lnTo>
                    <a:pt x="30032" y="4287"/>
                  </a:lnTo>
                  <a:cubicBezTo>
                    <a:pt x="29996" y="4215"/>
                    <a:pt x="29960" y="4144"/>
                    <a:pt x="29960" y="4072"/>
                  </a:cubicBezTo>
                  <a:lnTo>
                    <a:pt x="29960" y="4000"/>
                  </a:lnTo>
                  <a:cubicBezTo>
                    <a:pt x="29960" y="3965"/>
                    <a:pt x="29960" y="3965"/>
                    <a:pt x="29960" y="3929"/>
                  </a:cubicBezTo>
                  <a:cubicBezTo>
                    <a:pt x="29960" y="3893"/>
                    <a:pt x="29996" y="3857"/>
                    <a:pt x="30032" y="3821"/>
                  </a:cubicBezTo>
                  <a:cubicBezTo>
                    <a:pt x="30104" y="3750"/>
                    <a:pt x="30139" y="3678"/>
                    <a:pt x="30211" y="3607"/>
                  </a:cubicBezTo>
                  <a:lnTo>
                    <a:pt x="30283" y="3571"/>
                  </a:lnTo>
                  <a:lnTo>
                    <a:pt x="30318" y="3571"/>
                  </a:lnTo>
                  <a:cubicBezTo>
                    <a:pt x="30318" y="3571"/>
                    <a:pt x="30354" y="3571"/>
                    <a:pt x="30390" y="3535"/>
                  </a:cubicBezTo>
                  <a:cubicBezTo>
                    <a:pt x="30426" y="3499"/>
                    <a:pt x="30462" y="3463"/>
                    <a:pt x="30462" y="3392"/>
                  </a:cubicBezTo>
                  <a:lnTo>
                    <a:pt x="30462" y="3356"/>
                  </a:lnTo>
                  <a:lnTo>
                    <a:pt x="30462" y="3249"/>
                  </a:lnTo>
                  <a:lnTo>
                    <a:pt x="30462" y="3177"/>
                  </a:lnTo>
                  <a:lnTo>
                    <a:pt x="30462" y="2962"/>
                  </a:lnTo>
                  <a:cubicBezTo>
                    <a:pt x="30462" y="2891"/>
                    <a:pt x="30497" y="2855"/>
                    <a:pt x="30497" y="2783"/>
                  </a:cubicBezTo>
                  <a:cubicBezTo>
                    <a:pt x="30533" y="2748"/>
                    <a:pt x="30569" y="2676"/>
                    <a:pt x="30605" y="2604"/>
                  </a:cubicBezTo>
                  <a:cubicBezTo>
                    <a:pt x="30641" y="2604"/>
                    <a:pt x="30641" y="2569"/>
                    <a:pt x="30676" y="2533"/>
                  </a:cubicBezTo>
                  <a:lnTo>
                    <a:pt x="30748" y="2497"/>
                  </a:lnTo>
                  <a:cubicBezTo>
                    <a:pt x="30820" y="2461"/>
                    <a:pt x="30891" y="2461"/>
                    <a:pt x="30963" y="2461"/>
                  </a:cubicBezTo>
                  <a:lnTo>
                    <a:pt x="31321" y="2461"/>
                  </a:lnTo>
                  <a:cubicBezTo>
                    <a:pt x="31428" y="2425"/>
                    <a:pt x="31500" y="2425"/>
                    <a:pt x="31571" y="2390"/>
                  </a:cubicBezTo>
                  <a:lnTo>
                    <a:pt x="31714" y="2354"/>
                  </a:lnTo>
                  <a:cubicBezTo>
                    <a:pt x="31858" y="2318"/>
                    <a:pt x="32037" y="2282"/>
                    <a:pt x="32180" y="2282"/>
                  </a:cubicBezTo>
                  <a:lnTo>
                    <a:pt x="32251" y="2282"/>
                  </a:lnTo>
                  <a:cubicBezTo>
                    <a:pt x="32359" y="2246"/>
                    <a:pt x="32430" y="2139"/>
                    <a:pt x="32430" y="2067"/>
                  </a:cubicBezTo>
                  <a:cubicBezTo>
                    <a:pt x="32430" y="1924"/>
                    <a:pt x="32323" y="1853"/>
                    <a:pt x="32216" y="1817"/>
                  </a:cubicBezTo>
                  <a:lnTo>
                    <a:pt x="31858" y="1853"/>
                  </a:lnTo>
                  <a:lnTo>
                    <a:pt x="31643" y="1853"/>
                  </a:lnTo>
                  <a:cubicBezTo>
                    <a:pt x="31607" y="1781"/>
                    <a:pt x="31607" y="1674"/>
                    <a:pt x="31643" y="1566"/>
                  </a:cubicBezTo>
                  <a:cubicBezTo>
                    <a:pt x="31643" y="1495"/>
                    <a:pt x="31679" y="1387"/>
                    <a:pt x="31714" y="1280"/>
                  </a:cubicBezTo>
                  <a:lnTo>
                    <a:pt x="31750" y="1208"/>
                  </a:lnTo>
                  <a:cubicBezTo>
                    <a:pt x="31786" y="1208"/>
                    <a:pt x="31786" y="1173"/>
                    <a:pt x="31822" y="1137"/>
                  </a:cubicBezTo>
                  <a:cubicBezTo>
                    <a:pt x="31858" y="1137"/>
                    <a:pt x="31893" y="1101"/>
                    <a:pt x="31929" y="1065"/>
                  </a:cubicBezTo>
                  <a:lnTo>
                    <a:pt x="32108" y="1029"/>
                  </a:lnTo>
                  <a:lnTo>
                    <a:pt x="32216" y="994"/>
                  </a:lnTo>
                  <a:lnTo>
                    <a:pt x="32287" y="994"/>
                  </a:lnTo>
                  <a:cubicBezTo>
                    <a:pt x="32323" y="994"/>
                    <a:pt x="32359" y="994"/>
                    <a:pt x="32430" y="958"/>
                  </a:cubicBezTo>
                  <a:cubicBezTo>
                    <a:pt x="32466" y="922"/>
                    <a:pt x="32538" y="886"/>
                    <a:pt x="32573" y="815"/>
                  </a:cubicBezTo>
                  <a:lnTo>
                    <a:pt x="32609" y="743"/>
                  </a:lnTo>
                  <a:cubicBezTo>
                    <a:pt x="32645" y="707"/>
                    <a:pt x="32681" y="671"/>
                    <a:pt x="32752" y="636"/>
                  </a:cubicBezTo>
                  <a:cubicBezTo>
                    <a:pt x="32788" y="600"/>
                    <a:pt x="32824" y="564"/>
                    <a:pt x="32896" y="528"/>
                  </a:cubicBezTo>
                  <a:lnTo>
                    <a:pt x="33075" y="492"/>
                  </a:lnTo>
                  <a:close/>
                  <a:moveTo>
                    <a:pt x="19831" y="815"/>
                  </a:moveTo>
                  <a:cubicBezTo>
                    <a:pt x="19866" y="815"/>
                    <a:pt x="19902" y="815"/>
                    <a:pt x="19974" y="850"/>
                  </a:cubicBezTo>
                  <a:cubicBezTo>
                    <a:pt x="20009" y="850"/>
                    <a:pt x="20081" y="886"/>
                    <a:pt x="20153" y="922"/>
                  </a:cubicBezTo>
                  <a:lnTo>
                    <a:pt x="20224" y="994"/>
                  </a:lnTo>
                  <a:cubicBezTo>
                    <a:pt x="20296" y="1065"/>
                    <a:pt x="20403" y="1173"/>
                    <a:pt x="20511" y="1244"/>
                  </a:cubicBezTo>
                  <a:cubicBezTo>
                    <a:pt x="20618" y="1280"/>
                    <a:pt x="20761" y="1352"/>
                    <a:pt x="20869" y="1352"/>
                  </a:cubicBezTo>
                  <a:lnTo>
                    <a:pt x="21012" y="1387"/>
                  </a:lnTo>
                  <a:lnTo>
                    <a:pt x="21048" y="1387"/>
                  </a:lnTo>
                  <a:cubicBezTo>
                    <a:pt x="21119" y="1387"/>
                    <a:pt x="21191" y="1423"/>
                    <a:pt x="21227" y="1423"/>
                  </a:cubicBezTo>
                  <a:lnTo>
                    <a:pt x="21405" y="1531"/>
                  </a:lnTo>
                  <a:cubicBezTo>
                    <a:pt x="21441" y="1566"/>
                    <a:pt x="21477" y="1602"/>
                    <a:pt x="21513" y="1674"/>
                  </a:cubicBezTo>
                  <a:lnTo>
                    <a:pt x="21584" y="1745"/>
                  </a:lnTo>
                  <a:cubicBezTo>
                    <a:pt x="21584" y="1781"/>
                    <a:pt x="21620" y="1817"/>
                    <a:pt x="21620" y="1888"/>
                  </a:cubicBezTo>
                  <a:cubicBezTo>
                    <a:pt x="21620" y="1924"/>
                    <a:pt x="21620" y="1960"/>
                    <a:pt x="21620" y="1996"/>
                  </a:cubicBezTo>
                  <a:lnTo>
                    <a:pt x="21620" y="2032"/>
                  </a:lnTo>
                  <a:cubicBezTo>
                    <a:pt x="21620" y="2032"/>
                    <a:pt x="21620" y="2067"/>
                    <a:pt x="21620" y="2103"/>
                  </a:cubicBezTo>
                  <a:cubicBezTo>
                    <a:pt x="21656" y="2246"/>
                    <a:pt x="21728" y="2354"/>
                    <a:pt x="21835" y="2461"/>
                  </a:cubicBezTo>
                  <a:cubicBezTo>
                    <a:pt x="21978" y="2533"/>
                    <a:pt x="22121" y="2569"/>
                    <a:pt x="22229" y="2569"/>
                  </a:cubicBezTo>
                  <a:lnTo>
                    <a:pt x="22623" y="2569"/>
                  </a:lnTo>
                  <a:cubicBezTo>
                    <a:pt x="22766" y="2569"/>
                    <a:pt x="22873" y="2604"/>
                    <a:pt x="23016" y="2676"/>
                  </a:cubicBezTo>
                  <a:cubicBezTo>
                    <a:pt x="23088" y="2712"/>
                    <a:pt x="23159" y="2748"/>
                    <a:pt x="23231" y="2783"/>
                  </a:cubicBezTo>
                  <a:cubicBezTo>
                    <a:pt x="23303" y="2819"/>
                    <a:pt x="23338" y="2891"/>
                    <a:pt x="23374" y="2927"/>
                  </a:cubicBezTo>
                  <a:cubicBezTo>
                    <a:pt x="23410" y="2962"/>
                    <a:pt x="23410" y="2998"/>
                    <a:pt x="23446" y="3034"/>
                  </a:cubicBezTo>
                  <a:cubicBezTo>
                    <a:pt x="23446" y="3070"/>
                    <a:pt x="23482" y="3141"/>
                    <a:pt x="23482" y="3177"/>
                  </a:cubicBezTo>
                  <a:cubicBezTo>
                    <a:pt x="23482" y="3320"/>
                    <a:pt x="23482" y="3463"/>
                    <a:pt x="23482" y="3607"/>
                  </a:cubicBezTo>
                  <a:lnTo>
                    <a:pt x="23482" y="3678"/>
                  </a:lnTo>
                  <a:cubicBezTo>
                    <a:pt x="23482" y="3750"/>
                    <a:pt x="23482" y="3821"/>
                    <a:pt x="23482" y="3893"/>
                  </a:cubicBezTo>
                  <a:cubicBezTo>
                    <a:pt x="23482" y="3965"/>
                    <a:pt x="23482" y="4036"/>
                    <a:pt x="23517" y="4144"/>
                  </a:cubicBezTo>
                  <a:lnTo>
                    <a:pt x="23517" y="4215"/>
                  </a:lnTo>
                  <a:cubicBezTo>
                    <a:pt x="23517" y="4251"/>
                    <a:pt x="23517" y="4287"/>
                    <a:pt x="23517" y="4323"/>
                  </a:cubicBezTo>
                  <a:cubicBezTo>
                    <a:pt x="23517" y="4323"/>
                    <a:pt x="23517" y="4358"/>
                    <a:pt x="23517" y="4394"/>
                  </a:cubicBezTo>
                  <a:cubicBezTo>
                    <a:pt x="23482" y="4466"/>
                    <a:pt x="23446" y="4537"/>
                    <a:pt x="23374" y="4573"/>
                  </a:cubicBezTo>
                  <a:lnTo>
                    <a:pt x="23374" y="4609"/>
                  </a:lnTo>
                  <a:cubicBezTo>
                    <a:pt x="23267" y="4752"/>
                    <a:pt x="23159" y="4895"/>
                    <a:pt x="23124" y="5038"/>
                  </a:cubicBezTo>
                  <a:cubicBezTo>
                    <a:pt x="23088" y="5074"/>
                    <a:pt x="23052" y="5110"/>
                    <a:pt x="23052" y="5182"/>
                  </a:cubicBezTo>
                  <a:cubicBezTo>
                    <a:pt x="23052" y="5217"/>
                    <a:pt x="23052" y="5253"/>
                    <a:pt x="23052" y="5289"/>
                  </a:cubicBezTo>
                  <a:lnTo>
                    <a:pt x="23052" y="5432"/>
                  </a:lnTo>
                  <a:cubicBezTo>
                    <a:pt x="23088" y="5468"/>
                    <a:pt x="23088" y="5504"/>
                    <a:pt x="23124" y="5540"/>
                  </a:cubicBezTo>
                  <a:cubicBezTo>
                    <a:pt x="23159" y="5647"/>
                    <a:pt x="23231" y="5754"/>
                    <a:pt x="23338" y="5826"/>
                  </a:cubicBezTo>
                  <a:lnTo>
                    <a:pt x="23374" y="5897"/>
                  </a:lnTo>
                  <a:lnTo>
                    <a:pt x="23446" y="5969"/>
                  </a:lnTo>
                  <a:cubicBezTo>
                    <a:pt x="23446" y="6041"/>
                    <a:pt x="23446" y="6076"/>
                    <a:pt x="23446" y="6112"/>
                  </a:cubicBezTo>
                  <a:cubicBezTo>
                    <a:pt x="23482" y="6291"/>
                    <a:pt x="23482" y="6470"/>
                    <a:pt x="23446" y="6649"/>
                  </a:cubicBezTo>
                  <a:cubicBezTo>
                    <a:pt x="23410" y="6828"/>
                    <a:pt x="23374" y="7043"/>
                    <a:pt x="23303" y="7222"/>
                  </a:cubicBezTo>
                  <a:cubicBezTo>
                    <a:pt x="23303" y="7293"/>
                    <a:pt x="23303" y="7329"/>
                    <a:pt x="23267" y="7365"/>
                  </a:cubicBezTo>
                  <a:cubicBezTo>
                    <a:pt x="23159" y="7329"/>
                    <a:pt x="23052" y="7293"/>
                    <a:pt x="22945" y="7293"/>
                  </a:cubicBezTo>
                  <a:lnTo>
                    <a:pt x="22658" y="7293"/>
                  </a:lnTo>
                  <a:cubicBezTo>
                    <a:pt x="22551" y="7293"/>
                    <a:pt x="22444" y="7293"/>
                    <a:pt x="22336" y="7329"/>
                  </a:cubicBezTo>
                  <a:cubicBezTo>
                    <a:pt x="22300" y="7329"/>
                    <a:pt x="22265" y="7365"/>
                    <a:pt x="22265" y="7365"/>
                  </a:cubicBezTo>
                  <a:cubicBezTo>
                    <a:pt x="22229" y="7401"/>
                    <a:pt x="22229" y="7437"/>
                    <a:pt x="22265" y="7472"/>
                  </a:cubicBezTo>
                  <a:cubicBezTo>
                    <a:pt x="22265" y="7544"/>
                    <a:pt x="22300" y="7580"/>
                    <a:pt x="22372" y="7580"/>
                  </a:cubicBezTo>
                  <a:lnTo>
                    <a:pt x="22873" y="7580"/>
                  </a:lnTo>
                  <a:lnTo>
                    <a:pt x="23052" y="7616"/>
                  </a:lnTo>
                  <a:cubicBezTo>
                    <a:pt x="23124" y="7651"/>
                    <a:pt x="23195" y="7723"/>
                    <a:pt x="23303" y="7759"/>
                  </a:cubicBezTo>
                  <a:lnTo>
                    <a:pt x="23410" y="7866"/>
                  </a:lnTo>
                  <a:cubicBezTo>
                    <a:pt x="23446" y="7974"/>
                    <a:pt x="23517" y="8081"/>
                    <a:pt x="23517" y="8188"/>
                  </a:cubicBezTo>
                  <a:lnTo>
                    <a:pt x="23517" y="8332"/>
                  </a:lnTo>
                  <a:lnTo>
                    <a:pt x="23517" y="8403"/>
                  </a:lnTo>
                  <a:cubicBezTo>
                    <a:pt x="23517" y="8439"/>
                    <a:pt x="23517" y="8510"/>
                    <a:pt x="23517" y="8546"/>
                  </a:cubicBezTo>
                  <a:cubicBezTo>
                    <a:pt x="23517" y="8689"/>
                    <a:pt x="23589" y="8761"/>
                    <a:pt x="23696" y="8833"/>
                  </a:cubicBezTo>
                  <a:cubicBezTo>
                    <a:pt x="23732" y="8868"/>
                    <a:pt x="23804" y="8904"/>
                    <a:pt x="23875" y="8904"/>
                  </a:cubicBezTo>
                  <a:cubicBezTo>
                    <a:pt x="23911" y="8904"/>
                    <a:pt x="23983" y="8940"/>
                    <a:pt x="24019" y="8940"/>
                  </a:cubicBezTo>
                  <a:cubicBezTo>
                    <a:pt x="24090" y="8940"/>
                    <a:pt x="24162" y="8976"/>
                    <a:pt x="24233" y="8976"/>
                  </a:cubicBezTo>
                  <a:lnTo>
                    <a:pt x="24341" y="9047"/>
                  </a:lnTo>
                  <a:lnTo>
                    <a:pt x="24376" y="9083"/>
                  </a:lnTo>
                  <a:lnTo>
                    <a:pt x="24412" y="9155"/>
                  </a:lnTo>
                  <a:cubicBezTo>
                    <a:pt x="24448" y="9191"/>
                    <a:pt x="24448" y="9262"/>
                    <a:pt x="24448" y="9298"/>
                  </a:cubicBezTo>
                  <a:cubicBezTo>
                    <a:pt x="24448" y="9370"/>
                    <a:pt x="24448" y="9477"/>
                    <a:pt x="24448" y="9549"/>
                  </a:cubicBezTo>
                  <a:cubicBezTo>
                    <a:pt x="24448" y="9692"/>
                    <a:pt x="24412" y="9799"/>
                    <a:pt x="24341" y="9942"/>
                  </a:cubicBezTo>
                  <a:cubicBezTo>
                    <a:pt x="24341" y="9942"/>
                    <a:pt x="24341" y="9978"/>
                    <a:pt x="24341" y="10014"/>
                  </a:cubicBezTo>
                  <a:lnTo>
                    <a:pt x="24341" y="10050"/>
                  </a:lnTo>
                  <a:lnTo>
                    <a:pt x="24305" y="10157"/>
                  </a:lnTo>
                  <a:cubicBezTo>
                    <a:pt x="24269" y="10157"/>
                    <a:pt x="24269" y="10193"/>
                    <a:pt x="24269" y="10264"/>
                  </a:cubicBezTo>
                  <a:lnTo>
                    <a:pt x="24269" y="10336"/>
                  </a:lnTo>
                  <a:lnTo>
                    <a:pt x="24269" y="10372"/>
                  </a:lnTo>
                  <a:cubicBezTo>
                    <a:pt x="24305" y="10408"/>
                    <a:pt x="24305" y="10479"/>
                    <a:pt x="24376" y="10515"/>
                  </a:cubicBezTo>
                  <a:cubicBezTo>
                    <a:pt x="24376" y="10551"/>
                    <a:pt x="24448" y="10587"/>
                    <a:pt x="24484" y="10622"/>
                  </a:cubicBezTo>
                  <a:cubicBezTo>
                    <a:pt x="24520" y="10622"/>
                    <a:pt x="24591" y="10658"/>
                    <a:pt x="24663" y="10658"/>
                  </a:cubicBezTo>
                  <a:lnTo>
                    <a:pt x="25021" y="10658"/>
                  </a:lnTo>
                  <a:lnTo>
                    <a:pt x="25236" y="10622"/>
                  </a:lnTo>
                  <a:lnTo>
                    <a:pt x="25629" y="10622"/>
                  </a:lnTo>
                  <a:cubicBezTo>
                    <a:pt x="25701" y="10622"/>
                    <a:pt x="25808" y="10658"/>
                    <a:pt x="25916" y="10694"/>
                  </a:cubicBezTo>
                  <a:cubicBezTo>
                    <a:pt x="25987" y="10730"/>
                    <a:pt x="26059" y="10766"/>
                    <a:pt x="26130" y="10837"/>
                  </a:cubicBezTo>
                  <a:cubicBezTo>
                    <a:pt x="26202" y="10873"/>
                    <a:pt x="26238" y="10909"/>
                    <a:pt x="26309" y="10980"/>
                  </a:cubicBezTo>
                  <a:cubicBezTo>
                    <a:pt x="26345" y="11088"/>
                    <a:pt x="26417" y="11195"/>
                    <a:pt x="26488" y="11302"/>
                  </a:cubicBezTo>
                  <a:lnTo>
                    <a:pt x="26488" y="11338"/>
                  </a:lnTo>
                  <a:cubicBezTo>
                    <a:pt x="26560" y="11517"/>
                    <a:pt x="26703" y="11660"/>
                    <a:pt x="26882" y="11768"/>
                  </a:cubicBezTo>
                  <a:cubicBezTo>
                    <a:pt x="27025" y="11839"/>
                    <a:pt x="27204" y="11911"/>
                    <a:pt x="27383" y="11911"/>
                  </a:cubicBezTo>
                  <a:lnTo>
                    <a:pt x="27526" y="11911"/>
                  </a:lnTo>
                  <a:cubicBezTo>
                    <a:pt x="27598" y="11911"/>
                    <a:pt x="27670" y="11947"/>
                    <a:pt x="27741" y="11947"/>
                  </a:cubicBezTo>
                  <a:lnTo>
                    <a:pt x="27813" y="11983"/>
                  </a:lnTo>
                  <a:cubicBezTo>
                    <a:pt x="27849" y="12018"/>
                    <a:pt x="27849" y="12018"/>
                    <a:pt x="27884" y="12054"/>
                  </a:cubicBezTo>
                  <a:cubicBezTo>
                    <a:pt x="27920" y="12090"/>
                    <a:pt x="27920" y="12162"/>
                    <a:pt x="27956" y="12197"/>
                  </a:cubicBezTo>
                  <a:lnTo>
                    <a:pt x="27956" y="12233"/>
                  </a:lnTo>
                  <a:lnTo>
                    <a:pt x="27956" y="12269"/>
                  </a:lnTo>
                  <a:cubicBezTo>
                    <a:pt x="27956" y="12305"/>
                    <a:pt x="27992" y="12341"/>
                    <a:pt x="27992" y="12412"/>
                  </a:cubicBezTo>
                  <a:cubicBezTo>
                    <a:pt x="28028" y="12448"/>
                    <a:pt x="28028" y="12484"/>
                    <a:pt x="28063" y="12519"/>
                  </a:cubicBezTo>
                  <a:cubicBezTo>
                    <a:pt x="28063" y="12555"/>
                    <a:pt x="28099" y="12591"/>
                    <a:pt x="28135" y="12627"/>
                  </a:cubicBezTo>
                  <a:lnTo>
                    <a:pt x="28171" y="12663"/>
                  </a:lnTo>
                  <a:cubicBezTo>
                    <a:pt x="28206" y="12698"/>
                    <a:pt x="28278" y="12770"/>
                    <a:pt x="28314" y="12806"/>
                  </a:cubicBezTo>
                  <a:lnTo>
                    <a:pt x="28350" y="12842"/>
                  </a:lnTo>
                  <a:lnTo>
                    <a:pt x="28457" y="12913"/>
                  </a:lnTo>
                  <a:lnTo>
                    <a:pt x="28564" y="12985"/>
                  </a:lnTo>
                  <a:cubicBezTo>
                    <a:pt x="28600" y="12985"/>
                    <a:pt x="28636" y="13021"/>
                    <a:pt x="28672" y="13056"/>
                  </a:cubicBezTo>
                  <a:lnTo>
                    <a:pt x="28600" y="13200"/>
                  </a:lnTo>
                  <a:lnTo>
                    <a:pt x="28529" y="13235"/>
                  </a:lnTo>
                  <a:cubicBezTo>
                    <a:pt x="28493" y="13307"/>
                    <a:pt x="28457" y="13379"/>
                    <a:pt x="28457" y="13450"/>
                  </a:cubicBezTo>
                  <a:lnTo>
                    <a:pt x="28457" y="13486"/>
                  </a:lnTo>
                  <a:cubicBezTo>
                    <a:pt x="28421" y="13522"/>
                    <a:pt x="28421" y="13593"/>
                    <a:pt x="28457" y="13629"/>
                  </a:cubicBezTo>
                  <a:lnTo>
                    <a:pt x="25629" y="13629"/>
                  </a:lnTo>
                  <a:cubicBezTo>
                    <a:pt x="25092" y="13629"/>
                    <a:pt x="24484" y="13629"/>
                    <a:pt x="23804" y="13593"/>
                  </a:cubicBezTo>
                  <a:lnTo>
                    <a:pt x="23589" y="13593"/>
                  </a:lnTo>
                  <a:lnTo>
                    <a:pt x="22873" y="13558"/>
                  </a:lnTo>
                  <a:lnTo>
                    <a:pt x="21835" y="13486"/>
                  </a:lnTo>
                  <a:cubicBezTo>
                    <a:pt x="21584" y="13486"/>
                    <a:pt x="21298" y="13450"/>
                    <a:pt x="20976" y="13414"/>
                  </a:cubicBezTo>
                  <a:lnTo>
                    <a:pt x="20081" y="13307"/>
                  </a:lnTo>
                  <a:lnTo>
                    <a:pt x="19652" y="13271"/>
                  </a:lnTo>
                  <a:lnTo>
                    <a:pt x="19616" y="13271"/>
                  </a:lnTo>
                  <a:lnTo>
                    <a:pt x="18971" y="13092"/>
                  </a:lnTo>
                  <a:lnTo>
                    <a:pt x="18900" y="13092"/>
                  </a:lnTo>
                  <a:lnTo>
                    <a:pt x="18649" y="13021"/>
                  </a:lnTo>
                  <a:lnTo>
                    <a:pt x="18506" y="13021"/>
                  </a:lnTo>
                  <a:lnTo>
                    <a:pt x="18291" y="12985"/>
                  </a:lnTo>
                  <a:cubicBezTo>
                    <a:pt x="18291" y="12949"/>
                    <a:pt x="18327" y="12877"/>
                    <a:pt x="18327" y="12806"/>
                  </a:cubicBezTo>
                  <a:cubicBezTo>
                    <a:pt x="18399" y="12698"/>
                    <a:pt x="18470" y="12555"/>
                    <a:pt x="18542" y="12448"/>
                  </a:cubicBezTo>
                  <a:cubicBezTo>
                    <a:pt x="18578" y="12412"/>
                    <a:pt x="18649" y="12341"/>
                    <a:pt x="18685" y="12305"/>
                  </a:cubicBezTo>
                  <a:lnTo>
                    <a:pt x="18792" y="12269"/>
                  </a:lnTo>
                  <a:cubicBezTo>
                    <a:pt x="18864" y="12233"/>
                    <a:pt x="18971" y="12197"/>
                    <a:pt x="19043" y="12197"/>
                  </a:cubicBezTo>
                  <a:lnTo>
                    <a:pt x="19079" y="12197"/>
                  </a:lnTo>
                  <a:lnTo>
                    <a:pt x="19222" y="12162"/>
                  </a:lnTo>
                  <a:lnTo>
                    <a:pt x="19329" y="12162"/>
                  </a:lnTo>
                  <a:cubicBezTo>
                    <a:pt x="19401" y="12162"/>
                    <a:pt x="19437" y="12126"/>
                    <a:pt x="19508" y="12090"/>
                  </a:cubicBezTo>
                  <a:cubicBezTo>
                    <a:pt x="19544" y="12090"/>
                    <a:pt x="19580" y="12018"/>
                    <a:pt x="19616" y="11983"/>
                  </a:cubicBezTo>
                  <a:cubicBezTo>
                    <a:pt x="19652" y="11947"/>
                    <a:pt x="19652" y="11911"/>
                    <a:pt x="19652" y="11875"/>
                  </a:cubicBezTo>
                  <a:lnTo>
                    <a:pt x="19652" y="11804"/>
                  </a:lnTo>
                  <a:cubicBezTo>
                    <a:pt x="19687" y="11768"/>
                    <a:pt x="19687" y="11732"/>
                    <a:pt x="19652" y="11696"/>
                  </a:cubicBezTo>
                  <a:lnTo>
                    <a:pt x="19652" y="11517"/>
                  </a:lnTo>
                  <a:cubicBezTo>
                    <a:pt x="19652" y="11446"/>
                    <a:pt x="19652" y="11338"/>
                    <a:pt x="19652" y="11231"/>
                  </a:cubicBezTo>
                  <a:cubicBezTo>
                    <a:pt x="19687" y="11124"/>
                    <a:pt x="19723" y="10980"/>
                    <a:pt x="19759" y="10873"/>
                  </a:cubicBezTo>
                  <a:cubicBezTo>
                    <a:pt x="19795" y="10801"/>
                    <a:pt x="19831" y="10730"/>
                    <a:pt x="19866" y="10658"/>
                  </a:cubicBezTo>
                  <a:cubicBezTo>
                    <a:pt x="19938" y="10587"/>
                    <a:pt x="20009" y="10515"/>
                    <a:pt x="20081" y="10479"/>
                  </a:cubicBezTo>
                  <a:cubicBezTo>
                    <a:pt x="20188" y="10372"/>
                    <a:pt x="20332" y="10300"/>
                    <a:pt x="20475" y="10229"/>
                  </a:cubicBezTo>
                  <a:lnTo>
                    <a:pt x="20546" y="10193"/>
                  </a:lnTo>
                  <a:cubicBezTo>
                    <a:pt x="20654" y="10157"/>
                    <a:pt x="20725" y="10085"/>
                    <a:pt x="20761" y="10014"/>
                  </a:cubicBezTo>
                  <a:cubicBezTo>
                    <a:pt x="20797" y="9978"/>
                    <a:pt x="20833" y="9942"/>
                    <a:pt x="20833" y="9871"/>
                  </a:cubicBezTo>
                  <a:cubicBezTo>
                    <a:pt x="20833" y="9799"/>
                    <a:pt x="20797" y="9728"/>
                    <a:pt x="20761" y="9656"/>
                  </a:cubicBezTo>
                  <a:cubicBezTo>
                    <a:pt x="20725" y="9584"/>
                    <a:pt x="20690" y="9549"/>
                    <a:pt x="20654" y="9513"/>
                  </a:cubicBezTo>
                  <a:lnTo>
                    <a:pt x="20654" y="9477"/>
                  </a:lnTo>
                  <a:lnTo>
                    <a:pt x="20582" y="9370"/>
                  </a:lnTo>
                  <a:lnTo>
                    <a:pt x="20582" y="9334"/>
                  </a:lnTo>
                  <a:lnTo>
                    <a:pt x="20475" y="9226"/>
                  </a:lnTo>
                  <a:lnTo>
                    <a:pt x="20439" y="9119"/>
                  </a:lnTo>
                  <a:lnTo>
                    <a:pt x="20332" y="8976"/>
                  </a:lnTo>
                  <a:lnTo>
                    <a:pt x="20224" y="8904"/>
                  </a:lnTo>
                  <a:cubicBezTo>
                    <a:pt x="20153" y="8761"/>
                    <a:pt x="20045" y="8618"/>
                    <a:pt x="19974" y="8475"/>
                  </a:cubicBezTo>
                  <a:cubicBezTo>
                    <a:pt x="19974" y="8403"/>
                    <a:pt x="19938" y="8367"/>
                    <a:pt x="19938" y="8296"/>
                  </a:cubicBezTo>
                  <a:cubicBezTo>
                    <a:pt x="19938" y="8260"/>
                    <a:pt x="19938" y="8224"/>
                    <a:pt x="19938" y="8224"/>
                  </a:cubicBezTo>
                  <a:lnTo>
                    <a:pt x="19938" y="8188"/>
                  </a:lnTo>
                  <a:cubicBezTo>
                    <a:pt x="19938" y="8045"/>
                    <a:pt x="19902" y="7938"/>
                    <a:pt x="19866" y="7830"/>
                  </a:cubicBezTo>
                  <a:cubicBezTo>
                    <a:pt x="19831" y="7759"/>
                    <a:pt x="19831" y="7687"/>
                    <a:pt x="19795" y="7651"/>
                  </a:cubicBezTo>
                  <a:lnTo>
                    <a:pt x="19795" y="7616"/>
                  </a:lnTo>
                  <a:lnTo>
                    <a:pt x="19759" y="7544"/>
                  </a:lnTo>
                  <a:lnTo>
                    <a:pt x="19723" y="7437"/>
                  </a:lnTo>
                  <a:cubicBezTo>
                    <a:pt x="19652" y="7222"/>
                    <a:pt x="19580" y="6971"/>
                    <a:pt x="19544" y="6757"/>
                  </a:cubicBezTo>
                  <a:cubicBezTo>
                    <a:pt x="19508" y="6649"/>
                    <a:pt x="19508" y="6578"/>
                    <a:pt x="19544" y="6470"/>
                  </a:cubicBezTo>
                  <a:cubicBezTo>
                    <a:pt x="19544" y="6363"/>
                    <a:pt x="19544" y="6291"/>
                    <a:pt x="19580" y="6220"/>
                  </a:cubicBezTo>
                  <a:cubicBezTo>
                    <a:pt x="19580" y="6148"/>
                    <a:pt x="19616" y="6112"/>
                    <a:pt x="19652" y="6076"/>
                  </a:cubicBezTo>
                  <a:lnTo>
                    <a:pt x="19652" y="6041"/>
                  </a:lnTo>
                  <a:cubicBezTo>
                    <a:pt x="19652" y="6005"/>
                    <a:pt x="19687" y="5933"/>
                    <a:pt x="19687" y="5862"/>
                  </a:cubicBezTo>
                  <a:cubicBezTo>
                    <a:pt x="19723" y="5754"/>
                    <a:pt x="19723" y="5611"/>
                    <a:pt x="19687" y="5504"/>
                  </a:cubicBezTo>
                  <a:cubicBezTo>
                    <a:pt x="19652" y="5361"/>
                    <a:pt x="19580" y="5217"/>
                    <a:pt x="19508" y="5074"/>
                  </a:cubicBezTo>
                  <a:cubicBezTo>
                    <a:pt x="19473" y="4967"/>
                    <a:pt x="19401" y="4895"/>
                    <a:pt x="19365" y="4788"/>
                  </a:cubicBezTo>
                  <a:cubicBezTo>
                    <a:pt x="19329" y="4680"/>
                    <a:pt x="19329" y="4609"/>
                    <a:pt x="19294" y="4537"/>
                  </a:cubicBezTo>
                  <a:cubicBezTo>
                    <a:pt x="19294" y="4430"/>
                    <a:pt x="19258" y="4323"/>
                    <a:pt x="19222" y="4215"/>
                  </a:cubicBezTo>
                  <a:cubicBezTo>
                    <a:pt x="19222" y="4144"/>
                    <a:pt x="19186" y="4072"/>
                    <a:pt x="19150" y="4036"/>
                  </a:cubicBezTo>
                  <a:cubicBezTo>
                    <a:pt x="19115" y="3965"/>
                    <a:pt x="19079" y="3929"/>
                    <a:pt x="19043" y="3893"/>
                  </a:cubicBezTo>
                  <a:lnTo>
                    <a:pt x="18971" y="3821"/>
                  </a:lnTo>
                  <a:lnTo>
                    <a:pt x="18900" y="3714"/>
                  </a:lnTo>
                  <a:lnTo>
                    <a:pt x="18864" y="3714"/>
                  </a:lnTo>
                  <a:lnTo>
                    <a:pt x="18721" y="3571"/>
                  </a:lnTo>
                  <a:cubicBezTo>
                    <a:pt x="18649" y="3499"/>
                    <a:pt x="18578" y="3428"/>
                    <a:pt x="18506" y="3356"/>
                  </a:cubicBezTo>
                  <a:cubicBezTo>
                    <a:pt x="18435" y="3284"/>
                    <a:pt x="18399" y="3213"/>
                    <a:pt x="18363" y="3141"/>
                  </a:cubicBezTo>
                  <a:cubicBezTo>
                    <a:pt x="18363" y="3070"/>
                    <a:pt x="18327" y="2998"/>
                    <a:pt x="18327" y="2962"/>
                  </a:cubicBezTo>
                  <a:cubicBezTo>
                    <a:pt x="18327" y="2927"/>
                    <a:pt x="18327" y="2891"/>
                    <a:pt x="18327" y="2855"/>
                  </a:cubicBezTo>
                  <a:cubicBezTo>
                    <a:pt x="18327" y="2819"/>
                    <a:pt x="18327" y="2819"/>
                    <a:pt x="18327" y="2783"/>
                  </a:cubicBezTo>
                  <a:lnTo>
                    <a:pt x="18399" y="2640"/>
                  </a:lnTo>
                  <a:cubicBezTo>
                    <a:pt x="18470" y="2569"/>
                    <a:pt x="18578" y="2461"/>
                    <a:pt x="18685" y="2390"/>
                  </a:cubicBezTo>
                  <a:lnTo>
                    <a:pt x="18792" y="2282"/>
                  </a:lnTo>
                  <a:lnTo>
                    <a:pt x="19007" y="2139"/>
                  </a:lnTo>
                  <a:cubicBezTo>
                    <a:pt x="19043" y="2103"/>
                    <a:pt x="19115" y="2067"/>
                    <a:pt x="19115" y="1996"/>
                  </a:cubicBezTo>
                  <a:cubicBezTo>
                    <a:pt x="19150" y="1960"/>
                    <a:pt x="19186" y="1888"/>
                    <a:pt x="19150" y="1817"/>
                  </a:cubicBezTo>
                  <a:cubicBezTo>
                    <a:pt x="19150" y="1781"/>
                    <a:pt x="19115" y="1745"/>
                    <a:pt x="19115" y="1710"/>
                  </a:cubicBezTo>
                  <a:cubicBezTo>
                    <a:pt x="19115" y="1674"/>
                    <a:pt x="19115" y="1638"/>
                    <a:pt x="19115" y="1638"/>
                  </a:cubicBezTo>
                  <a:cubicBezTo>
                    <a:pt x="19079" y="1566"/>
                    <a:pt x="19079" y="1531"/>
                    <a:pt x="19079" y="1459"/>
                  </a:cubicBezTo>
                  <a:cubicBezTo>
                    <a:pt x="19079" y="1423"/>
                    <a:pt x="19115" y="1352"/>
                    <a:pt x="19115" y="1316"/>
                  </a:cubicBezTo>
                  <a:cubicBezTo>
                    <a:pt x="19150" y="1244"/>
                    <a:pt x="19186" y="1173"/>
                    <a:pt x="19222" y="1137"/>
                  </a:cubicBezTo>
                  <a:cubicBezTo>
                    <a:pt x="19258" y="1065"/>
                    <a:pt x="19329" y="1029"/>
                    <a:pt x="19401" y="958"/>
                  </a:cubicBezTo>
                  <a:cubicBezTo>
                    <a:pt x="19473" y="922"/>
                    <a:pt x="19544" y="886"/>
                    <a:pt x="19616" y="850"/>
                  </a:cubicBezTo>
                  <a:lnTo>
                    <a:pt x="19723" y="815"/>
                  </a:lnTo>
                  <a:close/>
                  <a:moveTo>
                    <a:pt x="7553" y="7007"/>
                  </a:moveTo>
                  <a:lnTo>
                    <a:pt x="7553" y="7007"/>
                  </a:lnTo>
                  <a:cubicBezTo>
                    <a:pt x="7660" y="7043"/>
                    <a:pt x="7768" y="7079"/>
                    <a:pt x="7875" y="7150"/>
                  </a:cubicBezTo>
                  <a:lnTo>
                    <a:pt x="8233" y="7293"/>
                  </a:lnTo>
                  <a:lnTo>
                    <a:pt x="8448" y="7437"/>
                  </a:lnTo>
                  <a:lnTo>
                    <a:pt x="8519" y="7472"/>
                  </a:lnTo>
                  <a:lnTo>
                    <a:pt x="8770" y="7580"/>
                  </a:lnTo>
                  <a:cubicBezTo>
                    <a:pt x="8877" y="7651"/>
                    <a:pt x="8985" y="7723"/>
                    <a:pt x="9092" y="7795"/>
                  </a:cubicBezTo>
                  <a:cubicBezTo>
                    <a:pt x="9092" y="7830"/>
                    <a:pt x="9128" y="7902"/>
                    <a:pt x="9128" y="7938"/>
                  </a:cubicBezTo>
                  <a:lnTo>
                    <a:pt x="9164" y="8332"/>
                  </a:lnTo>
                  <a:lnTo>
                    <a:pt x="9164" y="8403"/>
                  </a:lnTo>
                  <a:lnTo>
                    <a:pt x="9164" y="8582"/>
                  </a:lnTo>
                  <a:cubicBezTo>
                    <a:pt x="9164" y="8654"/>
                    <a:pt x="9164" y="8797"/>
                    <a:pt x="9199" y="8868"/>
                  </a:cubicBezTo>
                  <a:cubicBezTo>
                    <a:pt x="9235" y="8940"/>
                    <a:pt x="9235" y="9047"/>
                    <a:pt x="9235" y="9155"/>
                  </a:cubicBezTo>
                  <a:lnTo>
                    <a:pt x="9235" y="9298"/>
                  </a:lnTo>
                  <a:lnTo>
                    <a:pt x="9235" y="9370"/>
                  </a:lnTo>
                  <a:lnTo>
                    <a:pt x="9235" y="9405"/>
                  </a:lnTo>
                  <a:lnTo>
                    <a:pt x="9235" y="9513"/>
                  </a:lnTo>
                  <a:cubicBezTo>
                    <a:pt x="9235" y="9584"/>
                    <a:pt x="9235" y="9656"/>
                    <a:pt x="9235" y="9763"/>
                  </a:cubicBezTo>
                  <a:lnTo>
                    <a:pt x="9235" y="9799"/>
                  </a:lnTo>
                  <a:lnTo>
                    <a:pt x="9235" y="9871"/>
                  </a:lnTo>
                  <a:lnTo>
                    <a:pt x="9235" y="10014"/>
                  </a:lnTo>
                  <a:lnTo>
                    <a:pt x="9235" y="10229"/>
                  </a:lnTo>
                  <a:lnTo>
                    <a:pt x="9271" y="10515"/>
                  </a:lnTo>
                  <a:cubicBezTo>
                    <a:pt x="9307" y="10766"/>
                    <a:pt x="9343" y="11052"/>
                    <a:pt x="9343" y="11267"/>
                  </a:cubicBezTo>
                  <a:lnTo>
                    <a:pt x="9343" y="11338"/>
                  </a:lnTo>
                  <a:cubicBezTo>
                    <a:pt x="9378" y="11589"/>
                    <a:pt x="9414" y="11839"/>
                    <a:pt x="9414" y="12090"/>
                  </a:cubicBezTo>
                  <a:lnTo>
                    <a:pt x="9414" y="12126"/>
                  </a:lnTo>
                  <a:lnTo>
                    <a:pt x="9414" y="12341"/>
                  </a:lnTo>
                  <a:lnTo>
                    <a:pt x="9414" y="12555"/>
                  </a:lnTo>
                  <a:cubicBezTo>
                    <a:pt x="9414" y="12663"/>
                    <a:pt x="9414" y="12770"/>
                    <a:pt x="9450" y="12877"/>
                  </a:cubicBezTo>
                  <a:lnTo>
                    <a:pt x="9450" y="13021"/>
                  </a:lnTo>
                  <a:cubicBezTo>
                    <a:pt x="9450" y="13056"/>
                    <a:pt x="9450" y="13235"/>
                    <a:pt x="9486" y="13343"/>
                  </a:cubicBezTo>
                  <a:lnTo>
                    <a:pt x="9486" y="13414"/>
                  </a:lnTo>
                  <a:lnTo>
                    <a:pt x="9486" y="13450"/>
                  </a:lnTo>
                  <a:cubicBezTo>
                    <a:pt x="9486" y="13558"/>
                    <a:pt x="9522" y="13665"/>
                    <a:pt x="9522" y="13772"/>
                  </a:cubicBezTo>
                  <a:cubicBezTo>
                    <a:pt x="9450" y="13737"/>
                    <a:pt x="9378" y="13701"/>
                    <a:pt x="9307" y="13701"/>
                  </a:cubicBezTo>
                  <a:lnTo>
                    <a:pt x="9271" y="13701"/>
                  </a:lnTo>
                  <a:cubicBezTo>
                    <a:pt x="9199" y="13701"/>
                    <a:pt x="9164" y="13737"/>
                    <a:pt x="9092" y="13772"/>
                  </a:cubicBezTo>
                  <a:cubicBezTo>
                    <a:pt x="9092" y="13701"/>
                    <a:pt x="9092" y="13629"/>
                    <a:pt x="9092" y="13558"/>
                  </a:cubicBezTo>
                  <a:lnTo>
                    <a:pt x="9092" y="13522"/>
                  </a:lnTo>
                  <a:cubicBezTo>
                    <a:pt x="9092" y="13522"/>
                    <a:pt x="9092" y="13486"/>
                    <a:pt x="9092" y="13486"/>
                  </a:cubicBezTo>
                  <a:cubicBezTo>
                    <a:pt x="9092" y="13343"/>
                    <a:pt x="9092" y="13164"/>
                    <a:pt x="9056" y="13021"/>
                  </a:cubicBezTo>
                  <a:cubicBezTo>
                    <a:pt x="9020" y="12877"/>
                    <a:pt x="9235" y="12663"/>
                    <a:pt x="9199" y="12448"/>
                  </a:cubicBezTo>
                  <a:cubicBezTo>
                    <a:pt x="9199" y="12341"/>
                    <a:pt x="9164" y="12233"/>
                    <a:pt x="9128" y="12162"/>
                  </a:cubicBezTo>
                  <a:cubicBezTo>
                    <a:pt x="9128" y="12126"/>
                    <a:pt x="9092" y="12054"/>
                    <a:pt x="9056" y="12018"/>
                  </a:cubicBezTo>
                  <a:cubicBezTo>
                    <a:pt x="9056" y="11983"/>
                    <a:pt x="9020" y="11947"/>
                    <a:pt x="8985" y="11911"/>
                  </a:cubicBezTo>
                  <a:cubicBezTo>
                    <a:pt x="8949" y="11875"/>
                    <a:pt x="8913" y="11839"/>
                    <a:pt x="8877" y="11804"/>
                  </a:cubicBezTo>
                  <a:lnTo>
                    <a:pt x="8841" y="11804"/>
                  </a:lnTo>
                  <a:cubicBezTo>
                    <a:pt x="8770" y="11804"/>
                    <a:pt x="8734" y="11768"/>
                    <a:pt x="8663" y="11732"/>
                  </a:cubicBezTo>
                  <a:cubicBezTo>
                    <a:pt x="8519" y="11696"/>
                    <a:pt x="8376" y="11660"/>
                    <a:pt x="8233" y="11625"/>
                  </a:cubicBezTo>
                  <a:cubicBezTo>
                    <a:pt x="8054" y="11553"/>
                    <a:pt x="7875" y="11517"/>
                    <a:pt x="7732" y="11481"/>
                  </a:cubicBezTo>
                  <a:lnTo>
                    <a:pt x="7553" y="11410"/>
                  </a:lnTo>
                  <a:lnTo>
                    <a:pt x="7508" y="11395"/>
                  </a:lnTo>
                  <a:lnTo>
                    <a:pt x="7508" y="11395"/>
                  </a:lnTo>
                  <a:cubicBezTo>
                    <a:pt x="7514" y="11395"/>
                    <a:pt x="7520" y="11395"/>
                    <a:pt x="7526" y="11395"/>
                  </a:cubicBezTo>
                  <a:cubicBezTo>
                    <a:pt x="7562" y="11395"/>
                    <a:pt x="7598" y="11387"/>
                    <a:pt x="7624" y="11374"/>
                  </a:cubicBezTo>
                  <a:cubicBezTo>
                    <a:pt x="7624" y="11338"/>
                    <a:pt x="7660" y="11302"/>
                    <a:pt x="7660" y="11267"/>
                  </a:cubicBezTo>
                  <a:cubicBezTo>
                    <a:pt x="7660" y="11231"/>
                    <a:pt x="7660" y="11159"/>
                    <a:pt x="7660" y="11124"/>
                  </a:cubicBezTo>
                  <a:cubicBezTo>
                    <a:pt x="7660" y="11088"/>
                    <a:pt x="7660" y="11088"/>
                    <a:pt x="7660" y="11088"/>
                  </a:cubicBezTo>
                  <a:lnTo>
                    <a:pt x="7660" y="10873"/>
                  </a:lnTo>
                  <a:lnTo>
                    <a:pt x="7660" y="10551"/>
                  </a:lnTo>
                  <a:lnTo>
                    <a:pt x="7660" y="10408"/>
                  </a:lnTo>
                  <a:cubicBezTo>
                    <a:pt x="7660" y="10085"/>
                    <a:pt x="7624" y="9799"/>
                    <a:pt x="7589" y="9549"/>
                  </a:cubicBezTo>
                  <a:lnTo>
                    <a:pt x="7589" y="9012"/>
                  </a:lnTo>
                  <a:lnTo>
                    <a:pt x="7589" y="8940"/>
                  </a:lnTo>
                  <a:lnTo>
                    <a:pt x="7589" y="8689"/>
                  </a:lnTo>
                  <a:cubicBezTo>
                    <a:pt x="7589" y="8403"/>
                    <a:pt x="7589" y="8117"/>
                    <a:pt x="7589" y="7830"/>
                  </a:cubicBezTo>
                  <a:cubicBezTo>
                    <a:pt x="7553" y="7544"/>
                    <a:pt x="7589" y="7293"/>
                    <a:pt x="7553" y="7007"/>
                  </a:cubicBezTo>
                  <a:close/>
                  <a:moveTo>
                    <a:pt x="11956" y="8439"/>
                  </a:moveTo>
                  <a:cubicBezTo>
                    <a:pt x="12099" y="8439"/>
                    <a:pt x="12314" y="8510"/>
                    <a:pt x="12528" y="8546"/>
                  </a:cubicBezTo>
                  <a:cubicBezTo>
                    <a:pt x="12779" y="8618"/>
                    <a:pt x="13029" y="8689"/>
                    <a:pt x="13280" y="8797"/>
                  </a:cubicBezTo>
                  <a:cubicBezTo>
                    <a:pt x="13280" y="8868"/>
                    <a:pt x="13316" y="8976"/>
                    <a:pt x="13316" y="9047"/>
                  </a:cubicBezTo>
                  <a:lnTo>
                    <a:pt x="13316" y="9083"/>
                  </a:lnTo>
                  <a:cubicBezTo>
                    <a:pt x="13387" y="9370"/>
                    <a:pt x="13423" y="9692"/>
                    <a:pt x="13459" y="10014"/>
                  </a:cubicBezTo>
                  <a:cubicBezTo>
                    <a:pt x="13495" y="10193"/>
                    <a:pt x="13495" y="10372"/>
                    <a:pt x="13531" y="10551"/>
                  </a:cubicBezTo>
                  <a:lnTo>
                    <a:pt x="13531" y="10587"/>
                  </a:lnTo>
                  <a:cubicBezTo>
                    <a:pt x="13531" y="10766"/>
                    <a:pt x="13566" y="10980"/>
                    <a:pt x="13602" y="11159"/>
                  </a:cubicBezTo>
                  <a:cubicBezTo>
                    <a:pt x="13638" y="11374"/>
                    <a:pt x="13674" y="11553"/>
                    <a:pt x="13710" y="11768"/>
                  </a:cubicBezTo>
                  <a:cubicBezTo>
                    <a:pt x="13745" y="11983"/>
                    <a:pt x="13781" y="12126"/>
                    <a:pt x="13817" y="12269"/>
                  </a:cubicBezTo>
                  <a:cubicBezTo>
                    <a:pt x="13817" y="12519"/>
                    <a:pt x="13853" y="12770"/>
                    <a:pt x="13889" y="13092"/>
                  </a:cubicBezTo>
                  <a:lnTo>
                    <a:pt x="13889" y="13200"/>
                  </a:lnTo>
                  <a:cubicBezTo>
                    <a:pt x="13889" y="13379"/>
                    <a:pt x="13924" y="13629"/>
                    <a:pt x="13924" y="13844"/>
                  </a:cubicBezTo>
                  <a:cubicBezTo>
                    <a:pt x="13924" y="14094"/>
                    <a:pt x="13924" y="14381"/>
                    <a:pt x="13924" y="14667"/>
                  </a:cubicBezTo>
                  <a:lnTo>
                    <a:pt x="13924" y="15276"/>
                  </a:lnTo>
                  <a:cubicBezTo>
                    <a:pt x="13924" y="15347"/>
                    <a:pt x="13924" y="15383"/>
                    <a:pt x="13924" y="15419"/>
                  </a:cubicBezTo>
                  <a:lnTo>
                    <a:pt x="13817" y="15383"/>
                  </a:lnTo>
                  <a:cubicBezTo>
                    <a:pt x="13716" y="15358"/>
                    <a:pt x="13597" y="15332"/>
                    <a:pt x="13472" y="15332"/>
                  </a:cubicBezTo>
                  <a:cubicBezTo>
                    <a:pt x="13421" y="15332"/>
                    <a:pt x="13368" y="15337"/>
                    <a:pt x="13316" y="15347"/>
                  </a:cubicBezTo>
                  <a:lnTo>
                    <a:pt x="13173" y="15347"/>
                  </a:lnTo>
                  <a:cubicBezTo>
                    <a:pt x="13101" y="15347"/>
                    <a:pt x="13065" y="15347"/>
                    <a:pt x="13029" y="15383"/>
                  </a:cubicBezTo>
                  <a:lnTo>
                    <a:pt x="12994" y="15383"/>
                  </a:lnTo>
                  <a:cubicBezTo>
                    <a:pt x="12922" y="15419"/>
                    <a:pt x="12886" y="15455"/>
                    <a:pt x="12815" y="15526"/>
                  </a:cubicBezTo>
                  <a:cubicBezTo>
                    <a:pt x="12743" y="15634"/>
                    <a:pt x="12636" y="15741"/>
                    <a:pt x="12528" y="15813"/>
                  </a:cubicBezTo>
                  <a:cubicBezTo>
                    <a:pt x="12421" y="15920"/>
                    <a:pt x="12314" y="15992"/>
                    <a:pt x="12242" y="16063"/>
                  </a:cubicBezTo>
                  <a:lnTo>
                    <a:pt x="12170" y="16099"/>
                  </a:lnTo>
                  <a:lnTo>
                    <a:pt x="12135" y="16135"/>
                  </a:lnTo>
                  <a:lnTo>
                    <a:pt x="11956" y="16242"/>
                  </a:lnTo>
                  <a:lnTo>
                    <a:pt x="11920" y="16278"/>
                  </a:lnTo>
                  <a:lnTo>
                    <a:pt x="11741" y="16421"/>
                  </a:lnTo>
                  <a:cubicBezTo>
                    <a:pt x="11705" y="15920"/>
                    <a:pt x="11633" y="15419"/>
                    <a:pt x="11562" y="14954"/>
                  </a:cubicBezTo>
                  <a:cubicBezTo>
                    <a:pt x="11526" y="14775"/>
                    <a:pt x="11490" y="14596"/>
                    <a:pt x="11419" y="14452"/>
                  </a:cubicBezTo>
                  <a:cubicBezTo>
                    <a:pt x="11383" y="14345"/>
                    <a:pt x="11311" y="14273"/>
                    <a:pt x="11240" y="14202"/>
                  </a:cubicBezTo>
                  <a:cubicBezTo>
                    <a:pt x="11204" y="14202"/>
                    <a:pt x="11168" y="14166"/>
                    <a:pt x="11132" y="14166"/>
                  </a:cubicBezTo>
                  <a:lnTo>
                    <a:pt x="11097" y="14166"/>
                  </a:lnTo>
                  <a:cubicBezTo>
                    <a:pt x="10989" y="14166"/>
                    <a:pt x="10846" y="14130"/>
                    <a:pt x="10703" y="14094"/>
                  </a:cubicBezTo>
                  <a:cubicBezTo>
                    <a:pt x="10560" y="14059"/>
                    <a:pt x="10524" y="14023"/>
                    <a:pt x="10452" y="14023"/>
                  </a:cubicBezTo>
                  <a:cubicBezTo>
                    <a:pt x="10452" y="13951"/>
                    <a:pt x="10452" y="13880"/>
                    <a:pt x="10452" y="13808"/>
                  </a:cubicBezTo>
                  <a:cubicBezTo>
                    <a:pt x="10416" y="13629"/>
                    <a:pt x="10381" y="13379"/>
                    <a:pt x="10345" y="13235"/>
                  </a:cubicBezTo>
                  <a:lnTo>
                    <a:pt x="10345" y="13128"/>
                  </a:lnTo>
                  <a:lnTo>
                    <a:pt x="10345" y="13021"/>
                  </a:lnTo>
                  <a:lnTo>
                    <a:pt x="10345" y="12949"/>
                  </a:lnTo>
                  <a:cubicBezTo>
                    <a:pt x="10345" y="12842"/>
                    <a:pt x="10309" y="12698"/>
                    <a:pt x="10309" y="12591"/>
                  </a:cubicBezTo>
                  <a:lnTo>
                    <a:pt x="10309" y="12519"/>
                  </a:lnTo>
                  <a:lnTo>
                    <a:pt x="10273" y="11947"/>
                  </a:lnTo>
                  <a:cubicBezTo>
                    <a:pt x="10237" y="11589"/>
                    <a:pt x="10202" y="11231"/>
                    <a:pt x="10130" y="10873"/>
                  </a:cubicBezTo>
                  <a:lnTo>
                    <a:pt x="10130" y="10766"/>
                  </a:lnTo>
                  <a:cubicBezTo>
                    <a:pt x="10130" y="10587"/>
                    <a:pt x="10094" y="10408"/>
                    <a:pt x="10094" y="10229"/>
                  </a:cubicBezTo>
                  <a:cubicBezTo>
                    <a:pt x="10094" y="10121"/>
                    <a:pt x="10094" y="10050"/>
                    <a:pt x="10059" y="9978"/>
                  </a:cubicBezTo>
                  <a:lnTo>
                    <a:pt x="10059" y="9799"/>
                  </a:lnTo>
                  <a:lnTo>
                    <a:pt x="10059" y="9763"/>
                  </a:lnTo>
                  <a:cubicBezTo>
                    <a:pt x="10059" y="9728"/>
                    <a:pt x="10059" y="9692"/>
                    <a:pt x="10059" y="9656"/>
                  </a:cubicBezTo>
                  <a:cubicBezTo>
                    <a:pt x="10130" y="9584"/>
                    <a:pt x="10202" y="9513"/>
                    <a:pt x="10273" y="9441"/>
                  </a:cubicBezTo>
                  <a:lnTo>
                    <a:pt x="10667" y="9191"/>
                  </a:lnTo>
                  <a:lnTo>
                    <a:pt x="10774" y="9083"/>
                  </a:lnTo>
                  <a:lnTo>
                    <a:pt x="10846" y="9047"/>
                  </a:lnTo>
                  <a:cubicBezTo>
                    <a:pt x="10918" y="9012"/>
                    <a:pt x="10989" y="8976"/>
                    <a:pt x="11061" y="8904"/>
                  </a:cubicBezTo>
                  <a:lnTo>
                    <a:pt x="11419" y="8654"/>
                  </a:lnTo>
                  <a:lnTo>
                    <a:pt x="11598" y="8546"/>
                  </a:lnTo>
                  <a:lnTo>
                    <a:pt x="11598" y="8940"/>
                  </a:lnTo>
                  <a:lnTo>
                    <a:pt x="11669" y="10336"/>
                  </a:lnTo>
                  <a:lnTo>
                    <a:pt x="11669" y="10408"/>
                  </a:lnTo>
                  <a:cubicBezTo>
                    <a:pt x="11669" y="10658"/>
                    <a:pt x="11669" y="10945"/>
                    <a:pt x="11705" y="11231"/>
                  </a:cubicBezTo>
                  <a:lnTo>
                    <a:pt x="11705" y="11302"/>
                  </a:lnTo>
                  <a:cubicBezTo>
                    <a:pt x="11705" y="11589"/>
                    <a:pt x="11741" y="11875"/>
                    <a:pt x="11777" y="12126"/>
                  </a:cubicBezTo>
                  <a:lnTo>
                    <a:pt x="11777" y="12162"/>
                  </a:lnTo>
                  <a:cubicBezTo>
                    <a:pt x="11777" y="12305"/>
                    <a:pt x="11812" y="12412"/>
                    <a:pt x="11812" y="12555"/>
                  </a:cubicBezTo>
                  <a:cubicBezTo>
                    <a:pt x="11848" y="12663"/>
                    <a:pt x="11848" y="12770"/>
                    <a:pt x="11884" y="12913"/>
                  </a:cubicBezTo>
                  <a:cubicBezTo>
                    <a:pt x="11920" y="13056"/>
                    <a:pt x="11920" y="13128"/>
                    <a:pt x="11956" y="13235"/>
                  </a:cubicBezTo>
                  <a:cubicBezTo>
                    <a:pt x="11956" y="13343"/>
                    <a:pt x="11991" y="13450"/>
                    <a:pt x="11991" y="13593"/>
                  </a:cubicBezTo>
                  <a:lnTo>
                    <a:pt x="11991" y="13737"/>
                  </a:lnTo>
                  <a:cubicBezTo>
                    <a:pt x="11991" y="13880"/>
                    <a:pt x="12027" y="14023"/>
                    <a:pt x="12063" y="14166"/>
                  </a:cubicBezTo>
                  <a:lnTo>
                    <a:pt x="12063" y="14238"/>
                  </a:lnTo>
                  <a:lnTo>
                    <a:pt x="12063" y="14273"/>
                  </a:lnTo>
                  <a:cubicBezTo>
                    <a:pt x="12063" y="14452"/>
                    <a:pt x="12099" y="14596"/>
                    <a:pt x="12099" y="14775"/>
                  </a:cubicBezTo>
                  <a:cubicBezTo>
                    <a:pt x="12099" y="14810"/>
                    <a:pt x="12135" y="14882"/>
                    <a:pt x="12206" y="14882"/>
                  </a:cubicBezTo>
                  <a:cubicBezTo>
                    <a:pt x="12242" y="14882"/>
                    <a:pt x="12278" y="14846"/>
                    <a:pt x="12278" y="14846"/>
                  </a:cubicBezTo>
                  <a:cubicBezTo>
                    <a:pt x="12314" y="14810"/>
                    <a:pt x="12314" y="14775"/>
                    <a:pt x="12278" y="14775"/>
                  </a:cubicBezTo>
                  <a:cubicBezTo>
                    <a:pt x="12278" y="14596"/>
                    <a:pt x="12278" y="14452"/>
                    <a:pt x="12242" y="14273"/>
                  </a:cubicBezTo>
                  <a:lnTo>
                    <a:pt x="12242" y="14202"/>
                  </a:lnTo>
                  <a:lnTo>
                    <a:pt x="12242" y="14059"/>
                  </a:lnTo>
                  <a:lnTo>
                    <a:pt x="12242" y="13951"/>
                  </a:lnTo>
                  <a:lnTo>
                    <a:pt x="12242" y="13844"/>
                  </a:lnTo>
                  <a:cubicBezTo>
                    <a:pt x="12242" y="13701"/>
                    <a:pt x="12206" y="13558"/>
                    <a:pt x="12206" y="13379"/>
                  </a:cubicBezTo>
                  <a:cubicBezTo>
                    <a:pt x="12206" y="13271"/>
                    <a:pt x="12206" y="13164"/>
                    <a:pt x="12170" y="13056"/>
                  </a:cubicBezTo>
                  <a:lnTo>
                    <a:pt x="12170" y="12949"/>
                  </a:lnTo>
                  <a:cubicBezTo>
                    <a:pt x="12135" y="12806"/>
                    <a:pt x="12135" y="12663"/>
                    <a:pt x="12099" y="12519"/>
                  </a:cubicBezTo>
                  <a:cubicBezTo>
                    <a:pt x="12099" y="12376"/>
                    <a:pt x="12063" y="12233"/>
                    <a:pt x="12063" y="12090"/>
                  </a:cubicBezTo>
                  <a:lnTo>
                    <a:pt x="12063" y="12018"/>
                  </a:lnTo>
                  <a:lnTo>
                    <a:pt x="12063" y="11732"/>
                  </a:lnTo>
                  <a:lnTo>
                    <a:pt x="12063" y="11625"/>
                  </a:lnTo>
                  <a:lnTo>
                    <a:pt x="12063" y="11374"/>
                  </a:lnTo>
                  <a:lnTo>
                    <a:pt x="12063" y="11195"/>
                  </a:lnTo>
                  <a:lnTo>
                    <a:pt x="11991" y="9405"/>
                  </a:lnTo>
                  <a:lnTo>
                    <a:pt x="11956" y="8439"/>
                  </a:lnTo>
                  <a:close/>
                  <a:moveTo>
                    <a:pt x="42811" y="10837"/>
                  </a:moveTo>
                  <a:cubicBezTo>
                    <a:pt x="42954" y="10873"/>
                    <a:pt x="43097" y="10909"/>
                    <a:pt x="43240" y="10909"/>
                  </a:cubicBezTo>
                  <a:lnTo>
                    <a:pt x="43491" y="10909"/>
                  </a:lnTo>
                  <a:cubicBezTo>
                    <a:pt x="43598" y="10909"/>
                    <a:pt x="43670" y="10945"/>
                    <a:pt x="43777" y="10945"/>
                  </a:cubicBezTo>
                  <a:lnTo>
                    <a:pt x="43885" y="10945"/>
                  </a:lnTo>
                  <a:lnTo>
                    <a:pt x="44028" y="10980"/>
                  </a:lnTo>
                  <a:lnTo>
                    <a:pt x="44243" y="11016"/>
                  </a:lnTo>
                  <a:cubicBezTo>
                    <a:pt x="44278" y="11052"/>
                    <a:pt x="44314" y="11052"/>
                    <a:pt x="44350" y="11088"/>
                  </a:cubicBezTo>
                  <a:cubicBezTo>
                    <a:pt x="44457" y="11088"/>
                    <a:pt x="44601" y="11124"/>
                    <a:pt x="44708" y="11195"/>
                  </a:cubicBezTo>
                  <a:lnTo>
                    <a:pt x="45030" y="11302"/>
                  </a:lnTo>
                  <a:cubicBezTo>
                    <a:pt x="45352" y="11446"/>
                    <a:pt x="45710" y="11660"/>
                    <a:pt x="45997" y="11875"/>
                  </a:cubicBezTo>
                  <a:cubicBezTo>
                    <a:pt x="46068" y="11947"/>
                    <a:pt x="46140" y="11983"/>
                    <a:pt x="46211" y="12054"/>
                  </a:cubicBezTo>
                  <a:cubicBezTo>
                    <a:pt x="46211" y="12090"/>
                    <a:pt x="46247" y="12126"/>
                    <a:pt x="46247" y="12162"/>
                  </a:cubicBezTo>
                  <a:cubicBezTo>
                    <a:pt x="46283" y="12197"/>
                    <a:pt x="46283" y="12233"/>
                    <a:pt x="46283" y="12269"/>
                  </a:cubicBezTo>
                  <a:cubicBezTo>
                    <a:pt x="46319" y="12412"/>
                    <a:pt x="46319" y="12519"/>
                    <a:pt x="46319" y="12663"/>
                  </a:cubicBezTo>
                  <a:lnTo>
                    <a:pt x="46319" y="12770"/>
                  </a:lnTo>
                  <a:lnTo>
                    <a:pt x="46319" y="13056"/>
                  </a:lnTo>
                  <a:lnTo>
                    <a:pt x="46319" y="13200"/>
                  </a:lnTo>
                  <a:lnTo>
                    <a:pt x="46319" y="13486"/>
                  </a:lnTo>
                  <a:cubicBezTo>
                    <a:pt x="46319" y="13558"/>
                    <a:pt x="46319" y="13737"/>
                    <a:pt x="46283" y="13880"/>
                  </a:cubicBezTo>
                  <a:cubicBezTo>
                    <a:pt x="46247" y="14023"/>
                    <a:pt x="46247" y="14094"/>
                    <a:pt x="46211" y="14202"/>
                  </a:cubicBezTo>
                  <a:cubicBezTo>
                    <a:pt x="46211" y="14345"/>
                    <a:pt x="46140" y="14488"/>
                    <a:pt x="46104" y="14631"/>
                  </a:cubicBezTo>
                  <a:cubicBezTo>
                    <a:pt x="46068" y="14703"/>
                    <a:pt x="46032" y="14775"/>
                    <a:pt x="45997" y="14846"/>
                  </a:cubicBezTo>
                  <a:lnTo>
                    <a:pt x="45889" y="14954"/>
                  </a:lnTo>
                  <a:cubicBezTo>
                    <a:pt x="45782" y="14989"/>
                    <a:pt x="45710" y="15061"/>
                    <a:pt x="45639" y="15097"/>
                  </a:cubicBezTo>
                  <a:cubicBezTo>
                    <a:pt x="45495" y="15133"/>
                    <a:pt x="45352" y="15168"/>
                    <a:pt x="45209" y="15204"/>
                  </a:cubicBezTo>
                  <a:lnTo>
                    <a:pt x="45137" y="15204"/>
                  </a:lnTo>
                  <a:lnTo>
                    <a:pt x="44923" y="15276"/>
                  </a:lnTo>
                  <a:lnTo>
                    <a:pt x="44815" y="15276"/>
                  </a:lnTo>
                  <a:lnTo>
                    <a:pt x="44636" y="15311"/>
                  </a:lnTo>
                  <a:lnTo>
                    <a:pt x="44064" y="15455"/>
                  </a:lnTo>
                  <a:lnTo>
                    <a:pt x="43885" y="15490"/>
                  </a:lnTo>
                  <a:lnTo>
                    <a:pt x="43706" y="15526"/>
                  </a:lnTo>
                  <a:cubicBezTo>
                    <a:pt x="43061" y="15669"/>
                    <a:pt x="42381" y="15813"/>
                    <a:pt x="41701" y="15884"/>
                  </a:cubicBezTo>
                  <a:lnTo>
                    <a:pt x="41379" y="15956"/>
                  </a:lnTo>
                  <a:lnTo>
                    <a:pt x="41343" y="15956"/>
                  </a:lnTo>
                  <a:cubicBezTo>
                    <a:pt x="40663" y="16027"/>
                    <a:pt x="40019" y="16099"/>
                    <a:pt x="39267" y="16171"/>
                  </a:cubicBezTo>
                  <a:cubicBezTo>
                    <a:pt x="38730" y="16206"/>
                    <a:pt x="38229" y="16242"/>
                    <a:pt x="37692" y="16278"/>
                  </a:cubicBezTo>
                  <a:lnTo>
                    <a:pt x="37191" y="16278"/>
                  </a:lnTo>
                  <a:lnTo>
                    <a:pt x="36475" y="16314"/>
                  </a:lnTo>
                  <a:lnTo>
                    <a:pt x="36368" y="16314"/>
                  </a:lnTo>
                  <a:cubicBezTo>
                    <a:pt x="35974" y="16350"/>
                    <a:pt x="35580" y="16385"/>
                    <a:pt x="35186" y="16385"/>
                  </a:cubicBezTo>
                  <a:lnTo>
                    <a:pt x="34471" y="16421"/>
                  </a:lnTo>
                  <a:lnTo>
                    <a:pt x="34292" y="16421"/>
                  </a:lnTo>
                  <a:lnTo>
                    <a:pt x="33075" y="16493"/>
                  </a:lnTo>
                  <a:cubicBezTo>
                    <a:pt x="32359" y="16529"/>
                    <a:pt x="31750" y="16564"/>
                    <a:pt x="31106" y="16564"/>
                  </a:cubicBezTo>
                  <a:lnTo>
                    <a:pt x="28922" y="16564"/>
                  </a:lnTo>
                  <a:cubicBezTo>
                    <a:pt x="28314" y="16564"/>
                    <a:pt x="27634" y="16493"/>
                    <a:pt x="26954" y="16457"/>
                  </a:cubicBezTo>
                  <a:cubicBezTo>
                    <a:pt x="26345" y="16421"/>
                    <a:pt x="25629" y="16385"/>
                    <a:pt x="24878" y="16350"/>
                  </a:cubicBezTo>
                  <a:cubicBezTo>
                    <a:pt x="24233" y="16350"/>
                    <a:pt x="23517" y="16278"/>
                    <a:pt x="22801" y="16206"/>
                  </a:cubicBezTo>
                  <a:lnTo>
                    <a:pt x="22444" y="16242"/>
                  </a:lnTo>
                  <a:lnTo>
                    <a:pt x="22408" y="16242"/>
                  </a:lnTo>
                  <a:lnTo>
                    <a:pt x="21692" y="16135"/>
                  </a:lnTo>
                  <a:lnTo>
                    <a:pt x="20582" y="16027"/>
                  </a:lnTo>
                  <a:lnTo>
                    <a:pt x="20224" y="15992"/>
                  </a:lnTo>
                  <a:lnTo>
                    <a:pt x="19938" y="15992"/>
                  </a:lnTo>
                  <a:cubicBezTo>
                    <a:pt x="19723" y="15956"/>
                    <a:pt x="19508" y="15920"/>
                    <a:pt x="19258" y="15884"/>
                  </a:cubicBezTo>
                  <a:lnTo>
                    <a:pt x="18470" y="15741"/>
                  </a:lnTo>
                  <a:lnTo>
                    <a:pt x="18291" y="15705"/>
                  </a:lnTo>
                  <a:cubicBezTo>
                    <a:pt x="17719" y="15598"/>
                    <a:pt x="17182" y="15455"/>
                    <a:pt x="16681" y="15240"/>
                  </a:cubicBezTo>
                  <a:cubicBezTo>
                    <a:pt x="16502" y="15168"/>
                    <a:pt x="16323" y="15097"/>
                    <a:pt x="16179" y="14989"/>
                  </a:cubicBezTo>
                  <a:cubicBezTo>
                    <a:pt x="16072" y="14918"/>
                    <a:pt x="15929" y="14846"/>
                    <a:pt x="15821" y="14775"/>
                  </a:cubicBezTo>
                  <a:lnTo>
                    <a:pt x="15714" y="14667"/>
                  </a:lnTo>
                  <a:cubicBezTo>
                    <a:pt x="15714" y="14631"/>
                    <a:pt x="15678" y="14596"/>
                    <a:pt x="15643" y="14524"/>
                  </a:cubicBezTo>
                  <a:cubicBezTo>
                    <a:pt x="15571" y="14345"/>
                    <a:pt x="15499" y="14130"/>
                    <a:pt x="15464" y="13915"/>
                  </a:cubicBezTo>
                  <a:cubicBezTo>
                    <a:pt x="15428" y="13701"/>
                    <a:pt x="15392" y="13486"/>
                    <a:pt x="15392" y="13307"/>
                  </a:cubicBezTo>
                  <a:cubicBezTo>
                    <a:pt x="15356" y="13164"/>
                    <a:pt x="15392" y="13092"/>
                    <a:pt x="15356" y="13021"/>
                  </a:cubicBezTo>
                  <a:cubicBezTo>
                    <a:pt x="15356" y="12913"/>
                    <a:pt x="15356" y="12806"/>
                    <a:pt x="15356" y="12698"/>
                  </a:cubicBezTo>
                  <a:lnTo>
                    <a:pt x="15356" y="12663"/>
                  </a:lnTo>
                  <a:cubicBezTo>
                    <a:pt x="15392" y="12484"/>
                    <a:pt x="15428" y="12341"/>
                    <a:pt x="15499" y="12197"/>
                  </a:cubicBezTo>
                  <a:cubicBezTo>
                    <a:pt x="15535" y="12126"/>
                    <a:pt x="15571" y="12054"/>
                    <a:pt x="15607" y="12018"/>
                  </a:cubicBezTo>
                  <a:lnTo>
                    <a:pt x="15643" y="11983"/>
                  </a:lnTo>
                  <a:cubicBezTo>
                    <a:pt x="15821" y="11875"/>
                    <a:pt x="16036" y="11732"/>
                    <a:pt x="16287" y="11625"/>
                  </a:cubicBezTo>
                  <a:lnTo>
                    <a:pt x="16645" y="11481"/>
                  </a:lnTo>
                  <a:cubicBezTo>
                    <a:pt x="16752" y="11446"/>
                    <a:pt x="16860" y="11410"/>
                    <a:pt x="16967" y="11410"/>
                  </a:cubicBezTo>
                  <a:lnTo>
                    <a:pt x="17110" y="11374"/>
                  </a:lnTo>
                  <a:cubicBezTo>
                    <a:pt x="17217" y="11338"/>
                    <a:pt x="17361" y="11302"/>
                    <a:pt x="17504" y="11302"/>
                  </a:cubicBezTo>
                  <a:lnTo>
                    <a:pt x="17754" y="11267"/>
                  </a:lnTo>
                  <a:lnTo>
                    <a:pt x="17790" y="11267"/>
                  </a:lnTo>
                  <a:lnTo>
                    <a:pt x="17933" y="11231"/>
                  </a:lnTo>
                  <a:lnTo>
                    <a:pt x="18148" y="11195"/>
                  </a:lnTo>
                  <a:lnTo>
                    <a:pt x="18184" y="11195"/>
                  </a:lnTo>
                  <a:cubicBezTo>
                    <a:pt x="18399" y="11195"/>
                    <a:pt x="18613" y="11159"/>
                    <a:pt x="18792" y="11124"/>
                  </a:cubicBezTo>
                  <a:cubicBezTo>
                    <a:pt x="18900" y="11088"/>
                    <a:pt x="19007" y="11052"/>
                    <a:pt x="19115" y="11052"/>
                  </a:cubicBezTo>
                  <a:cubicBezTo>
                    <a:pt x="19115" y="11124"/>
                    <a:pt x="19079" y="11195"/>
                    <a:pt x="19079" y="11302"/>
                  </a:cubicBezTo>
                  <a:cubicBezTo>
                    <a:pt x="19079" y="11338"/>
                    <a:pt x="19079" y="11338"/>
                    <a:pt x="19079" y="11374"/>
                  </a:cubicBezTo>
                  <a:cubicBezTo>
                    <a:pt x="19043" y="11338"/>
                    <a:pt x="19007" y="11302"/>
                    <a:pt x="18971" y="11302"/>
                  </a:cubicBezTo>
                  <a:lnTo>
                    <a:pt x="18649" y="11302"/>
                  </a:lnTo>
                  <a:cubicBezTo>
                    <a:pt x="18542" y="11302"/>
                    <a:pt x="18470" y="11302"/>
                    <a:pt x="18363" y="11338"/>
                  </a:cubicBezTo>
                  <a:lnTo>
                    <a:pt x="18291" y="11338"/>
                  </a:lnTo>
                  <a:cubicBezTo>
                    <a:pt x="18220" y="11338"/>
                    <a:pt x="18112" y="11374"/>
                    <a:pt x="18041" y="11410"/>
                  </a:cubicBezTo>
                  <a:cubicBezTo>
                    <a:pt x="17933" y="11410"/>
                    <a:pt x="17826" y="11481"/>
                    <a:pt x="17719" y="11517"/>
                  </a:cubicBezTo>
                  <a:lnTo>
                    <a:pt x="17683" y="11517"/>
                  </a:lnTo>
                  <a:lnTo>
                    <a:pt x="17647" y="11553"/>
                  </a:lnTo>
                  <a:cubicBezTo>
                    <a:pt x="17289" y="11696"/>
                    <a:pt x="17003" y="11839"/>
                    <a:pt x="16752" y="11947"/>
                  </a:cubicBezTo>
                  <a:lnTo>
                    <a:pt x="16573" y="12054"/>
                  </a:lnTo>
                  <a:lnTo>
                    <a:pt x="16466" y="12090"/>
                  </a:lnTo>
                  <a:lnTo>
                    <a:pt x="16430" y="12090"/>
                  </a:lnTo>
                  <a:cubicBezTo>
                    <a:pt x="16358" y="12126"/>
                    <a:pt x="16251" y="12197"/>
                    <a:pt x="16179" y="12269"/>
                  </a:cubicBezTo>
                  <a:cubicBezTo>
                    <a:pt x="16179" y="12341"/>
                    <a:pt x="16144" y="12376"/>
                    <a:pt x="16144" y="12412"/>
                  </a:cubicBezTo>
                  <a:cubicBezTo>
                    <a:pt x="16144" y="12448"/>
                    <a:pt x="16179" y="12519"/>
                    <a:pt x="16179" y="12555"/>
                  </a:cubicBezTo>
                  <a:cubicBezTo>
                    <a:pt x="16215" y="12591"/>
                    <a:pt x="16251" y="12627"/>
                    <a:pt x="16287" y="12627"/>
                  </a:cubicBezTo>
                  <a:cubicBezTo>
                    <a:pt x="16323" y="12663"/>
                    <a:pt x="16358" y="12698"/>
                    <a:pt x="16394" y="12734"/>
                  </a:cubicBezTo>
                  <a:cubicBezTo>
                    <a:pt x="16502" y="12770"/>
                    <a:pt x="16573" y="12806"/>
                    <a:pt x="16681" y="12842"/>
                  </a:cubicBezTo>
                  <a:lnTo>
                    <a:pt x="16752" y="12877"/>
                  </a:lnTo>
                  <a:lnTo>
                    <a:pt x="16860" y="12913"/>
                  </a:lnTo>
                  <a:lnTo>
                    <a:pt x="17146" y="13021"/>
                  </a:lnTo>
                  <a:lnTo>
                    <a:pt x="17361" y="13128"/>
                  </a:lnTo>
                  <a:lnTo>
                    <a:pt x="17540" y="13164"/>
                  </a:lnTo>
                  <a:lnTo>
                    <a:pt x="17611" y="13164"/>
                  </a:lnTo>
                  <a:cubicBezTo>
                    <a:pt x="17862" y="13271"/>
                    <a:pt x="18148" y="13343"/>
                    <a:pt x="18399" y="13379"/>
                  </a:cubicBezTo>
                  <a:lnTo>
                    <a:pt x="18506" y="13379"/>
                  </a:lnTo>
                  <a:cubicBezTo>
                    <a:pt x="18613" y="13379"/>
                    <a:pt x="18721" y="13414"/>
                    <a:pt x="18792" y="13414"/>
                  </a:cubicBezTo>
                  <a:lnTo>
                    <a:pt x="19079" y="13558"/>
                  </a:lnTo>
                  <a:lnTo>
                    <a:pt x="19365" y="13593"/>
                  </a:lnTo>
                  <a:lnTo>
                    <a:pt x="19544" y="13593"/>
                  </a:lnTo>
                  <a:lnTo>
                    <a:pt x="20439" y="13701"/>
                  </a:lnTo>
                  <a:lnTo>
                    <a:pt x="20511" y="13701"/>
                  </a:lnTo>
                  <a:cubicBezTo>
                    <a:pt x="20761" y="13737"/>
                    <a:pt x="21048" y="13772"/>
                    <a:pt x="21405" y="13808"/>
                  </a:cubicBezTo>
                  <a:lnTo>
                    <a:pt x="22372" y="13880"/>
                  </a:lnTo>
                  <a:lnTo>
                    <a:pt x="23052" y="13915"/>
                  </a:lnTo>
                  <a:lnTo>
                    <a:pt x="23231" y="13915"/>
                  </a:lnTo>
                  <a:lnTo>
                    <a:pt x="24233" y="13951"/>
                  </a:lnTo>
                  <a:cubicBezTo>
                    <a:pt x="24842" y="13987"/>
                    <a:pt x="25450" y="13987"/>
                    <a:pt x="26095" y="13987"/>
                  </a:cubicBezTo>
                  <a:lnTo>
                    <a:pt x="27061" y="13987"/>
                  </a:lnTo>
                  <a:cubicBezTo>
                    <a:pt x="27992" y="13987"/>
                    <a:pt x="28958" y="14023"/>
                    <a:pt x="29925" y="14023"/>
                  </a:cubicBezTo>
                  <a:lnTo>
                    <a:pt x="32645" y="14023"/>
                  </a:lnTo>
                  <a:cubicBezTo>
                    <a:pt x="32967" y="14023"/>
                    <a:pt x="33325" y="14023"/>
                    <a:pt x="33647" y="13987"/>
                  </a:cubicBezTo>
                  <a:lnTo>
                    <a:pt x="33898" y="13987"/>
                  </a:lnTo>
                  <a:cubicBezTo>
                    <a:pt x="34399" y="13987"/>
                    <a:pt x="34936" y="13951"/>
                    <a:pt x="35473" y="13951"/>
                  </a:cubicBezTo>
                  <a:lnTo>
                    <a:pt x="37370" y="13880"/>
                  </a:lnTo>
                  <a:lnTo>
                    <a:pt x="37442" y="13880"/>
                  </a:lnTo>
                  <a:cubicBezTo>
                    <a:pt x="38122" y="13880"/>
                    <a:pt x="38730" y="13808"/>
                    <a:pt x="39303" y="13772"/>
                  </a:cubicBezTo>
                  <a:cubicBezTo>
                    <a:pt x="39876" y="13737"/>
                    <a:pt x="40448" y="13701"/>
                    <a:pt x="40985" y="13629"/>
                  </a:cubicBezTo>
                  <a:lnTo>
                    <a:pt x="41415" y="13629"/>
                  </a:lnTo>
                  <a:cubicBezTo>
                    <a:pt x="41916" y="13593"/>
                    <a:pt x="42453" y="13522"/>
                    <a:pt x="42990" y="13450"/>
                  </a:cubicBezTo>
                  <a:lnTo>
                    <a:pt x="43885" y="13307"/>
                  </a:lnTo>
                  <a:cubicBezTo>
                    <a:pt x="44028" y="13271"/>
                    <a:pt x="44207" y="13235"/>
                    <a:pt x="44350" y="13200"/>
                  </a:cubicBezTo>
                  <a:cubicBezTo>
                    <a:pt x="44386" y="13164"/>
                    <a:pt x="44457" y="13164"/>
                    <a:pt x="44529" y="13128"/>
                  </a:cubicBezTo>
                  <a:lnTo>
                    <a:pt x="44565" y="13128"/>
                  </a:lnTo>
                  <a:cubicBezTo>
                    <a:pt x="44636" y="13092"/>
                    <a:pt x="44744" y="13056"/>
                    <a:pt x="44815" y="13021"/>
                  </a:cubicBezTo>
                  <a:cubicBezTo>
                    <a:pt x="44958" y="12949"/>
                    <a:pt x="45066" y="12842"/>
                    <a:pt x="45173" y="12770"/>
                  </a:cubicBezTo>
                  <a:cubicBezTo>
                    <a:pt x="45209" y="12734"/>
                    <a:pt x="45245" y="12698"/>
                    <a:pt x="45281" y="12663"/>
                  </a:cubicBezTo>
                  <a:cubicBezTo>
                    <a:pt x="45316" y="12591"/>
                    <a:pt x="45352" y="12555"/>
                    <a:pt x="45388" y="12519"/>
                  </a:cubicBezTo>
                  <a:cubicBezTo>
                    <a:pt x="45424" y="12448"/>
                    <a:pt x="45424" y="12376"/>
                    <a:pt x="45424" y="12305"/>
                  </a:cubicBezTo>
                  <a:cubicBezTo>
                    <a:pt x="45460" y="12233"/>
                    <a:pt x="45460" y="12162"/>
                    <a:pt x="45424" y="12126"/>
                  </a:cubicBezTo>
                  <a:cubicBezTo>
                    <a:pt x="45424" y="12090"/>
                    <a:pt x="45424" y="12054"/>
                    <a:pt x="45388" y="12018"/>
                  </a:cubicBezTo>
                  <a:lnTo>
                    <a:pt x="45388" y="11983"/>
                  </a:lnTo>
                  <a:cubicBezTo>
                    <a:pt x="45388" y="11947"/>
                    <a:pt x="45352" y="11911"/>
                    <a:pt x="45352" y="11911"/>
                  </a:cubicBezTo>
                  <a:cubicBezTo>
                    <a:pt x="45316" y="11875"/>
                    <a:pt x="45281" y="11839"/>
                    <a:pt x="45245" y="11804"/>
                  </a:cubicBezTo>
                  <a:cubicBezTo>
                    <a:pt x="45102" y="11732"/>
                    <a:pt x="44994" y="11660"/>
                    <a:pt x="44851" y="11625"/>
                  </a:cubicBezTo>
                  <a:cubicBezTo>
                    <a:pt x="44779" y="11589"/>
                    <a:pt x="44744" y="11589"/>
                    <a:pt x="44672" y="11553"/>
                  </a:cubicBezTo>
                  <a:cubicBezTo>
                    <a:pt x="44529" y="11517"/>
                    <a:pt x="44386" y="11481"/>
                    <a:pt x="44278" y="11481"/>
                  </a:cubicBezTo>
                  <a:lnTo>
                    <a:pt x="44135" y="11481"/>
                  </a:lnTo>
                  <a:cubicBezTo>
                    <a:pt x="44099" y="11481"/>
                    <a:pt x="44028" y="11481"/>
                    <a:pt x="43992" y="11517"/>
                  </a:cubicBezTo>
                  <a:cubicBezTo>
                    <a:pt x="43956" y="11553"/>
                    <a:pt x="43885" y="11589"/>
                    <a:pt x="43885" y="11660"/>
                  </a:cubicBezTo>
                  <a:cubicBezTo>
                    <a:pt x="43885" y="11625"/>
                    <a:pt x="43849" y="11589"/>
                    <a:pt x="43813" y="11589"/>
                  </a:cubicBezTo>
                  <a:cubicBezTo>
                    <a:pt x="43706" y="11374"/>
                    <a:pt x="43562" y="11195"/>
                    <a:pt x="43348" y="11088"/>
                  </a:cubicBezTo>
                  <a:cubicBezTo>
                    <a:pt x="43276" y="11052"/>
                    <a:pt x="43205" y="11016"/>
                    <a:pt x="43133" y="10980"/>
                  </a:cubicBezTo>
                  <a:lnTo>
                    <a:pt x="42990" y="10945"/>
                  </a:lnTo>
                  <a:lnTo>
                    <a:pt x="42811" y="10945"/>
                  </a:lnTo>
                  <a:lnTo>
                    <a:pt x="42811" y="10837"/>
                  </a:lnTo>
                  <a:close/>
                  <a:moveTo>
                    <a:pt x="15571" y="9835"/>
                  </a:moveTo>
                  <a:cubicBezTo>
                    <a:pt x="15750" y="9871"/>
                    <a:pt x="15929" y="9906"/>
                    <a:pt x="16108" y="9978"/>
                  </a:cubicBezTo>
                  <a:lnTo>
                    <a:pt x="16502" y="10121"/>
                  </a:lnTo>
                  <a:cubicBezTo>
                    <a:pt x="16502" y="10193"/>
                    <a:pt x="16537" y="10264"/>
                    <a:pt x="16573" y="10336"/>
                  </a:cubicBezTo>
                  <a:cubicBezTo>
                    <a:pt x="16573" y="10408"/>
                    <a:pt x="16573" y="10479"/>
                    <a:pt x="16573" y="10551"/>
                  </a:cubicBezTo>
                  <a:cubicBezTo>
                    <a:pt x="16573" y="10658"/>
                    <a:pt x="16573" y="10766"/>
                    <a:pt x="16609" y="10873"/>
                  </a:cubicBezTo>
                  <a:lnTo>
                    <a:pt x="16394" y="10945"/>
                  </a:lnTo>
                  <a:lnTo>
                    <a:pt x="16179" y="11016"/>
                  </a:lnTo>
                  <a:cubicBezTo>
                    <a:pt x="16036" y="11088"/>
                    <a:pt x="15893" y="11159"/>
                    <a:pt x="15750" y="11231"/>
                  </a:cubicBezTo>
                  <a:cubicBezTo>
                    <a:pt x="15678" y="11302"/>
                    <a:pt x="15571" y="11338"/>
                    <a:pt x="15499" y="11374"/>
                  </a:cubicBezTo>
                  <a:lnTo>
                    <a:pt x="15392" y="11446"/>
                  </a:lnTo>
                  <a:cubicBezTo>
                    <a:pt x="15356" y="11481"/>
                    <a:pt x="15320" y="11517"/>
                    <a:pt x="15285" y="11589"/>
                  </a:cubicBezTo>
                  <a:lnTo>
                    <a:pt x="15249" y="11625"/>
                  </a:lnTo>
                  <a:cubicBezTo>
                    <a:pt x="15106" y="11804"/>
                    <a:pt x="14998" y="12018"/>
                    <a:pt x="14962" y="12197"/>
                  </a:cubicBezTo>
                  <a:cubicBezTo>
                    <a:pt x="14891" y="12376"/>
                    <a:pt x="14855" y="12519"/>
                    <a:pt x="14819" y="12663"/>
                  </a:cubicBezTo>
                  <a:cubicBezTo>
                    <a:pt x="14783" y="12842"/>
                    <a:pt x="14748" y="13021"/>
                    <a:pt x="14748" y="13200"/>
                  </a:cubicBezTo>
                  <a:lnTo>
                    <a:pt x="14748" y="13486"/>
                  </a:lnTo>
                  <a:lnTo>
                    <a:pt x="14748" y="13665"/>
                  </a:lnTo>
                  <a:lnTo>
                    <a:pt x="14748" y="13808"/>
                  </a:lnTo>
                  <a:lnTo>
                    <a:pt x="14748" y="14166"/>
                  </a:lnTo>
                  <a:cubicBezTo>
                    <a:pt x="14748" y="14273"/>
                    <a:pt x="14748" y="14309"/>
                    <a:pt x="14783" y="14381"/>
                  </a:cubicBezTo>
                  <a:cubicBezTo>
                    <a:pt x="14783" y="14488"/>
                    <a:pt x="14783" y="14524"/>
                    <a:pt x="14819" y="14596"/>
                  </a:cubicBezTo>
                  <a:cubicBezTo>
                    <a:pt x="14855" y="14703"/>
                    <a:pt x="14891" y="14810"/>
                    <a:pt x="14927" y="14918"/>
                  </a:cubicBezTo>
                  <a:cubicBezTo>
                    <a:pt x="14998" y="15025"/>
                    <a:pt x="15070" y="15133"/>
                    <a:pt x="15177" y="15240"/>
                  </a:cubicBezTo>
                  <a:cubicBezTo>
                    <a:pt x="15249" y="15311"/>
                    <a:pt x="15356" y="15383"/>
                    <a:pt x="15499" y="15455"/>
                  </a:cubicBezTo>
                  <a:lnTo>
                    <a:pt x="15714" y="15526"/>
                  </a:lnTo>
                  <a:lnTo>
                    <a:pt x="15786" y="15562"/>
                  </a:lnTo>
                  <a:cubicBezTo>
                    <a:pt x="15965" y="15634"/>
                    <a:pt x="16108" y="15705"/>
                    <a:pt x="16251" y="15741"/>
                  </a:cubicBezTo>
                  <a:lnTo>
                    <a:pt x="16251" y="16135"/>
                  </a:lnTo>
                  <a:lnTo>
                    <a:pt x="16251" y="16206"/>
                  </a:lnTo>
                  <a:lnTo>
                    <a:pt x="16251" y="16350"/>
                  </a:lnTo>
                  <a:cubicBezTo>
                    <a:pt x="16251" y="16707"/>
                    <a:pt x="16287" y="17030"/>
                    <a:pt x="16323" y="17352"/>
                  </a:cubicBezTo>
                  <a:cubicBezTo>
                    <a:pt x="16358" y="17674"/>
                    <a:pt x="16394" y="17889"/>
                    <a:pt x="16430" y="18139"/>
                  </a:cubicBezTo>
                  <a:cubicBezTo>
                    <a:pt x="16394" y="18139"/>
                    <a:pt x="16358" y="18103"/>
                    <a:pt x="16358" y="18103"/>
                  </a:cubicBezTo>
                  <a:lnTo>
                    <a:pt x="15786" y="17853"/>
                  </a:lnTo>
                  <a:cubicBezTo>
                    <a:pt x="15786" y="17817"/>
                    <a:pt x="15786" y="17817"/>
                    <a:pt x="15786" y="17781"/>
                  </a:cubicBezTo>
                  <a:cubicBezTo>
                    <a:pt x="15821" y="17710"/>
                    <a:pt x="15821" y="17602"/>
                    <a:pt x="15821" y="17531"/>
                  </a:cubicBezTo>
                  <a:lnTo>
                    <a:pt x="15821" y="17316"/>
                  </a:lnTo>
                  <a:cubicBezTo>
                    <a:pt x="15821" y="17173"/>
                    <a:pt x="15786" y="17030"/>
                    <a:pt x="15786" y="16886"/>
                  </a:cubicBezTo>
                  <a:cubicBezTo>
                    <a:pt x="15750" y="16672"/>
                    <a:pt x="15714" y="16493"/>
                    <a:pt x="15678" y="16278"/>
                  </a:cubicBezTo>
                  <a:cubicBezTo>
                    <a:pt x="15678" y="16242"/>
                    <a:pt x="15643" y="16206"/>
                    <a:pt x="15607" y="16171"/>
                  </a:cubicBezTo>
                  <a:cubicBezTo>
                    <a:pt x="15607" y="16099"/>
                    <a:pt x="15571" y="16063"/>
                    <a:pt x="15535" y="16027"/>
                  </a:cubicBezTo>
                  <a:cubicBezTo>
                    <a:pt x="15464" y="15956"/>
                    <a:pt x="15428" y="15920"/>
                    <a:pt x="15356" y="15884"/>
                  </a:cubicBezTo>
                  <a:lnTo>
                    <a:pt x="15177" y="15813"/>
                  </a:lnTo>
                  <a:lnTo>
                    <a:pt x="15141" y="15813"/>
                  </a:lnTo>
                  <a:cubicBezTo>
                    <a:pt x="14927" y="15705"/>
                    <a:pt x="14748" y="15634"/>
                    <a:pt x="14533" y="15598"/>
                  </a:cubicBezTo>
                  <a:lnTo>
                    <a:pt x="14569" y="15562"/>
                  </a:lnTo>
                  <a:cubicBezTo>
                    <a:pt x="14569" y="15490"/>
                    <a:pt x="14604" y="15455"/>
                    <a:pt x="14604" y="15383"/>
                  </a:cubicBezTo>
                  <a:lnTo>
                    <a:pt x="14604" y="15240"/>
                  </a:lnTo>
                  <a:lnTo>
                    <a:pt x="14604" y="14989"/>
                  </a:lnTo>
                  <a:lnTo>
                    <a:pt x="14604" y="14524"/>
                  </a:lnTo>
                  <a:cubicBezTo>
                    <a:pt x="14604" y="14166"/>
                    <a:pt x="14604" y="13880"/>
                    <a:pt x="14569" y="13593"/>
                  </a:cubicBezTo>
                  <a:cubicBezTo>
                    <a:pt x="14497" y="13307"/>
                    <a:pt x="14497" y="13056"/>
                    <a:pt x="14461" y="12734"/>
                  </a:cubicBezTo>
                  <a:lnTo>
                    <a:pt x="14461" y="12591"/>
                  </a:lnTo>
                  <a:cubicBezTo>
                    <a:pt x="14461" y="12269"/>
                    <a:pt x="14390" y="11947"/>
                    <a:pt x="14318" y="11589"/>
                  </a:cubicBezTo>
                  <a:cubicBezTo>
                    <a:pt x="14318" y="11446"/>
                    <a:pt x="14282" y="11302"/>
                    <a:pt x="14247" y="11159"/>
                  </a:cubicBezTo>
                  <a:cubicBezTo>
                    <a:pt x="14247" y="11052"/>
                    <a:pt x="14211" y="10873"/>
                    <a:pt x="14211" y="10730"/>
                  </a:cubicBezTo>
                  <a:lnTo>
                    <a:pt x="14211" y="10587"/>
                  </a:lnTo>
                  <a:lnTo>
                    <a:pt x="14211" y="10551"/>
                  </a:lnTo>
                  <a:lnTo>
                    <a:pt x="14211" y="10408"/>
                  </a:lnTo>
                  <a:lnTo>
                    <a:pt x="14282" y="10408"/>
                  </a:lnTo>
                  <a:lnTo>
                    <a:pt x="14962" y="10121"/>
                  </a:lnTo>
                  <a:lnTo>
                    <a:pt x="15285" y="9978"/>
                  </a:lnTo>
                  <a:lnTo>
                    <a:pt x="15356" y="9942"/>
                  </a:lnTo>
                  <a:lnTo>
                    <a:pt x="15356" y="10193"/>
                  </a:lnTo>
                  <a:lnTo>
                    <a:pt x="15356" y="10551"/>
                  </a:lnTo>
                  <a:lnTo>
                    <a:pt x="15356" y="10909"/>
                  </a:lnTo>
                  <a:lnTo>
                    <a:pt x="15356" y="10980"/>
                  </a:lnTo>
                  <a:cubicBezTo>
                    <a:pt x="15356" y="10980"/>
                    <a:pt x="15356" y="11016"/>
                    <a:pt x="15356" y="11052"/>
                  </a:cubicBezTo>
                  <a:lnTo>
                    <a:pt x="15356" y="11088"/>
                  </a:lnTo>
                  <a:lnTo>
                    <a:pt x="15356" y="11159"/>
                  </a:lnTo>
                  <a:lnTo>
                    <a:pt x="15356" y="11231"/>
                  </a:lnTo>
                  <a:cubicBezTo>
                    <a:pt x="15356" y="11267"/>
                    <a:pt x="15392" y="11302"/>
                    <a:pt x="15428" y="11302"/>
                  </a:cubicBezTo>
                  <a:cubicBezTo>
                    <a:pt x="15464" y="11302"/>
                    <a:pt x="15499" y="11267"/>
                    <a:pt x="15499" y="11231"/>
                  </a:cubicBezTo>
                  <a:cubicBezTo>
                    <a:pt x="15499" y="11195"/>
                    <a:pt x="15499" y="11124"/>
                    <a:pt x="15535" y="11052"/>
                  </a:cubicBezTo>
                  <a:lnTo>
                    <a:pt x="15535" y="11016"/>
                  </a:lnTo>
                  <a:cubicBezTo>
                    <a:pt x="15535" y="10909"/>
                    <a:pt x="15535" y="10801"/>
                    <a:pt x="15571" y="10730"/>
                  </a:cubicBezTo>
                  <a:lnTo>
                    <a:pt x="15571" y="10372"/>
                  </a:lnTo>
                  <a:lnTo>
                    <a:pt x="15571" y="9835"/>
                  </a:lnTo>
                  <a:close/>
                  <a:moveTo>
                    <a:pt x="33254" y="17495"/>
                  </a:moveTo>
                  <a:lnTo>
                    <a:pt x="33254" y="17781"/>
                  </a:lnTo>
                  <a:lnTo>
                    <a:pt x="33254" y="17853"/>
                  </a:lnTo>
                  <a:lnTo>
                    <a:pt x="33254" y="18139"/>
                  </a:lnTo>
                  <a:lnTo>
                    <a:pt x="33254" y="18171"/>
                  </a:lnTo>
                  <a:lnTo>
                    <a:pt x="33325" y="18068"/>
                  </a:lnTo>
                  <a:lnTo>
                    <a:pt x="33325" y="17853"/>
                  </a:lnTo>
                  <a:cubicBezTo>
                    <a:pt x="33325" y="17817"/>
                    <a:pt x="33325" y="17781"/>
                    <a:pt x="33325" y="17781"/>
                  </a:cubicBezTo>
                  <a:lnTo>
                    <a:pt x="33325" y="17638"/>
                  </a:lnTo>
                  <a:lnTo>
                    <a:pt x="33325" y="17495"/>
                  </a:lnTo>
                  <a:close/>
                  <a:moveTo>
                    <a:pt x="1504" y="13271"/>
                  </a:moveTo>
                  <a:cubicBezTo>
                    <a:pt x="1575" y="13522"/>
                    <a:pt x="1647" y="13844"/>
                    <a:pt x="1683" y="14059"/>
                  </a:cubicBezTo>
                  <a:lnTo>
                    <a:pt x="1683" y="14094"/>
                  </a:lnTo>
                  <a:lnTo>
                    <a:pt x="1754" y="14381"/>
                  </a:lnTo>
                  <a:cubicBezTo>
                    <a:pt x="1826" y="14810"/>
                    <a:pt x="1897" y="15276"/>
                    <a:pt x="2005" y="15705"/>
                  </a:cubicBezTo>
                  <a:cubicBezTo>
                    <a:pt x="2040" y="16027"/>
                    <a:pt x="2112" y="16350"/>
                    <a:pt x="2184" y="16672"/>
                  </a:cubicBezTo>
                  <a:cubicBezTo>
                    <a:pt x="2184" y="16815"/>
                    <a:pt x="2219" y="16922"/>
                    <a:pt x="2219" y="17065"/>
                  </a:cubicBezTo>
                  <a:lnTo>
                    <a:pt x="2219" y="17209"/>
                  </a:lnTo>
                  <a:cubicBezTo>
                    <a:pt x="2219" y="17244"/>
                    <a:pt x="2255" y="17388"/>
                    <a:pt x="2291" y="17495"/>
                  </a:cubicBezTo>
                  <a:lnTo>
                    <a:pt x="2327" y="17674"/>
                  </a:lnTo>
                  <a:cubicBezTo>
                    <a:pt x="2363" y="17853"/>
                    <a:pt x="2398" y="18032"/>
                    <a:pt x="2434" y="18247"/>
                  </a:cubicBezTo>
                  <a:lnTo>
                    <a:pt x="2363" y="18247"/>
                  </a:lnTo>
                  <a:lnTo>
                    <a:pt x="1969" y="18139"/>
                  </a:lnTo>
                  <a:lnTo>
                    <a:pt x="1683" y="18068"/>
                  </a:lnTo>
                  <a:lnTo>
                    <a:pt x="1539" y="17567"/>
                  </a:lnTo>
                  <a:lnTo>
                    <a:pt x="1539" y="17495"/>
                  </a:lnTo>
                  <a:lnTo>
                    <a:pt x="1539" y="17423"/>
                  </a:lnTo>
                  <a:lnTo>
                    <a:pt x="1468" y="17244"/>
                  </a:lnTo>
                  <a:cubicBezTo>
                    <a:pt x="1432" y="17173"/>
                    <a:pt x="1432" y="17101"/>
                    <a:pt x="1396" y="17030"/>
                  </a:cubicBezTo>
                  <a:lnTo>
                    <a:pt x="1396" y="16994"/>
                  </a:lnTo>
                  <a:cubicBezTo>
                    <a:pt x="1325" y="16815"/>
                    <a:pt x="1253" y="16564"/>
                    <a:pt x="1217" y="16350"/>
                  </a:cubicBezTo>
                  <a:lnTo>
                    <a:pt x="1074" y="16063"/>
                  </a:lnTo>
                  <a:lnTo>
                    <a:pt x="1074" y="16027"/>
                  </a:lnTo>
                  <a:cubicBezTo>
                    <a:pt x="1038" y="15848"/>
                    <a:pt x="967" y="15669"/>
                    <a:pt x="931" y="15490"/>
                  </a:cubicBezTo>
                  <a:cubicBezTo>
                    <a:pt x="859" y="15311"/>
                    <a:pt x="823" y="15097"/>
                    <a:pt x="752" y="14918"/>
                  </a:cubicBezTo>
                  <a:lnTo>
                    <a:pt x="680" y="14667"/>
                  </a:lnTo>
                  <a:lnTo>
                    <a:pt x="644" y="14524"/>
                  </a:lnTo>
                  <a:cubicBezTo>
                    <a:pt x="644" y="14524"/>
                    <a:pt x="644" y="14488"/>
                    <a:pt x="644" y="14488"/>
                  </a:cubicBezTo>
                  <a:lnTo>
                    <a:pt x="644" y="14452"/>
                  </a:lnTo>
                  <a:lnTo>
                    <a:pt x="609" y="14345"/>
                  </a:lnTo>
                  <a:cubicBezTo>
                    <a:pt x="609" y="14345"/>
                    <a:pt x="609" y="14345"/>
                    <a:pt x="609" y="14309"/>
                  </a:cubicBezTo>
                  <a:cubicBezTo>
                    <a:pt x="644" y="14238"/>
                    <a:pt x="680" y="14166"/>
                    <a:pt x="752" y="14130"/>
                  </a:cubicBezTo>
                  <a:cubicBezTo>
                    <a:pt x="895" y="13951"/>
                    <a:pt x="1002" y="13772"/>
                    <a:pt x="1146" y="13629"/>
                  </a:cubicBezTo>
                  <a:lnTo>
                    <a:pt x="1360" y="13414"/>
                  </a:lnTo>
                  <a:lnTo>
                    <a:pt x="1396" y="13379"/>
                  </a:lnTo>
                  <a:cubicBezTo>
                    <a:pt x="1432" y="13343"/>
                    <a:pt x="1468" y="13307"/>
                    <a:pt x="1504" y="13271"/>
                  </a:cubicBezTo>
                  <a:close/>
                  <a:moveTo>
                    <a:pt x="2219" y="10264"/>
                  </a:moveTo>
                  <a:cubicBezTo>
                    <a:pt x="2219" y="10372"/>
                    <a:pt x="2255" y="10443"/>
                    <a:pt x="2291" y="10551"/>
                  </a:cubicBezTo>
                  <a:lnTo>
                    <a:pt x="2291" y="10587"/>
                  </a:lnTo>
                  <a:lnTo>
                    <a:pt x="2291" y="10658"/>
                  </a:lnTo>
                  <a:cubicBezTo>
                    <a:pt x="2291" y="10766"/>
                    <a:pt x="2327" y="10837"/>
                    <a:pt x="2327" y="10945"/>
                  </a:cubicBezTo>
                  <a:lnTo>
                    <a:pt x="2542" y="11589"/>
                  </a:lnTo>
                  <a:cubicBezTo>
                    <a:pt x="2542" y="11660"/>
                    <a:pt x="2577" y="11768"/>
                    <a:pt x="2613" y="11875"/>
                  </a:cubicBezTo>
                  <a:lnTo>
                    <a:pt x="2613" y="12018"/>
                  </a:lnTo>
                  <a:cubicBezTo>
                    <a:pt x="2613" y="12090"/>
                    <a:pt x="2649" y="12197"/>
                    <a:pt x="2685" y="12305"/>
                  </a:cubicBezTo>
                  <a:cubicBezTo>
                    <a:pt x="2721" y="12448"/>
                    <a:pt x="2756" y="12627"/>
                    <a:pt x="2792" y="12806"/>
                  </a:cubicBezTo>
                  <a:lnTo>
                    <a:pt x="2792" y="12913"/>
                  </a:lnTo>
                  <a:cubicBezTo>
                    <a:pt x="2864" y="13164"/>
                    <a:pt x="2935" y="13450"/>
                    <a:pt x="3007" y="13701"/>
                  </a:cubicBezTo>
                  <a:cubicBezTo>
                    <a:pt x="3043" y="13844"/>
                    <a:pt x="3114" y="13987"/>
                    <a:pt x="3150" y="14166"/>
                  </a:cubicBezTo>
                  <a:cubicBezTo>
                    <a:pt x="3222" y="14345"/>
                    <a:pt x="3258" y="14488"/>
                    <a:pt x="3293" y="14596"/>
                  </a:cubicBezTo>
                  <a:lnTo>
                    <a:pt x="3293" y="14703"/>
                  </a:lnTo>
                  <a:lnTo>
                    <a:pt x="3293" y="14775"/>
                  </a:lnTo>
                  <a:lnTo>
                    <a:pt x="3293" y="14810"/>
                  </a:lnTo>
                  <a:lnTo>
                    <a:pt x="3293" y="14954"/>
                  </a:lnTo>
                  <a:lnTo>
                    <a:pt x="3329" y="15061"/>
                  </a:lnTo>
                  <a:cubicBezTo>
                    <a:pt x="3329" y="15133"/>
                    <a:pt x="3365" y="15204"/>
                    <a:pt x="3401" y="15276"/>
                  </a:cubicBezTo>
                  <a:lnTo>
                    <a:pt x="3436" y="15347"/>
                  </a:lnTo>
                  <a:lnTo>
                    <a:pt x="3436" y="15383"/>
                  </a:lnTo>
                  <a:lnTo>
                    <a:pt x="3436" y="15490"/>
                  </a:lnTo>
                  <a:cubicBezTo>
                    <a:pt x="3544" y="15848"/>
                    <a:pt x="3615" y="16135"/>
                    <a:pt x="3651" y="16385"/>
                  </a:cubicBezTo>
                  <a:lnTo>
                    <a:pt x="3651" y="16457"/>
                  </a:lnTo>
                  <a:cubicBezTo>
                    <a:pt x="3687" y="16564"/>
                    <a:pt x="3723" y="16707"/>
                    <a:pt x="3723" y="16815"/>
                  </a:cubicBezTo>
                  <a:lnTo>
                    <a:pt x="3759" y="17101"/>
                  </a:lnTo>
                  <a:lnTo>
                    <a:pt x="3759" y="17137"/>
                  </a:lnTo>
                  <a:lnTo>
                    <a:pt x="3759" y="17280"/>
                  </a:lnTo>
                  <a:cubicBezTo>
                    <a:pt x="3794" y="17602"/>
                    <a:pt x="3866" y="17853"/>
                    <a:pt x="3902" y="18068"/>
                  </a:cubicBezTo>
                  <a:lnTo>
                    <a:pt x="3902" y="18139"/>
                  </a:lnTo>
                  <a:cubicBezTo>
                    <a:pt x="3902" y="18175"/>
                    <a:pt x="3902" y="18247"/>
                    <a:pt x="3938" y="18282"/>
                  </a:cubicBezTo>
                  <a:cubicBezTo>
                    <a:pt x="3973" y="18354"/>
                    <a:pt x="3973" y="18426"/>
                    <a:pt x="3973" y="18497"/>
                  </a:cubicBezTo>
                  <a:cubicBezTo>
                    <a:pt x="4009" y="18533"/>
                    <a:pt x="4009" y="18569"/>
                    <a:pt x="4009" y="18605"/>
                  </a:cubicBezTo>
                  <a:lnTo>
                    <a:pt x="4009" y="18640"/>
                  </a:lnTo>
                  <a:lnTo>
                    <a:pt x="4009" y="18676"/>
                  </a:lnTo>
                  <a:lnTo>
                    <a:pt x="3866" y="18640"/>
                  </a:lnTo>
                  <a:lnTo>
                    <a:pt x="3043" y="18461"/>
                  </a:lnTo>
                  <a:lnTo>
                    <a:pt x="3007" y="18461"/>
                  </a:lnTo>
                  <a:cubicBezTo>
                    <a:pt x="3007" y="18390"/>
                    <a:pt x="3007" y="18354"/>
                    <a:pt x="3007" y="18282"/>
                  </a:cubicBezTo>
                  <a:cubicBezTo>
                    <a:pt x="2935" y="18103"/>
                    <a:pt x="2900" y="17889"/>
                    <a:pt x="2864" y="17710"/>
                  </a:cubicBezTo>
                  <a:lnTo>
                    <a:pt x="2864" y="17638"/>
                  </a:lnTo>
                  <a:lnTo>
                    <a:pt x="2864" y="17567"/>
                  </a:lnTo>
                  <a:cubicBezTo>
                    <a:pt x="2864" y="17495"/>
                    <a:pt x="2828" y="17388"/>
                    <a:pt x="2828" y="17316"/>
                  </a:cubicBezTo>
                  <a:cubicBezTo>
                    <a:pt x="2756" y="16994"/>
                    <a:pt x="2721" y="16707"/>
                    <a:pt x="2649" y="16385"/>
                  </a:cubicBezTo>
                  <a:cubicBezTo>
                    <a:pt x="2613" y="16063"/>
                    <a:pt x="2542" y="15669"/>
                    <a:pt x="2470" y="15347"/>
                  </a:cubicBezTo>
                  <a:lnTo>
                    <a:pt x="2470" y="15311"/>
                  </a:lnTo>
                  <a:cubicBezTo>
                    <a:pt x="2434" y="15133"/>
                    <a:pt x="2398" y="14882"/>
                    <a:pt x="2363" y="14667"/>
                  </a:cubicBezTo>
                  <a:cubicBezTo>
                    <a:pt x="2327" y="14560"/>
                    <a:pt x="2327" y="14417"/>
                    <a:pt x="2291" y="14273"/>
                  </a:cubicBezTo>
                  <a:cubicBezTo>
                    <a:pt x="2219" y="13844"/>
                    <a:pt x="2148" y="13379"/>
                    <a:pt x="2040" y="12949"/>
                  </a:cubicBezTo>
                  <a:cubicBezTo>
                    <a:pt x="1969" y="12698"/>
                    <a:pt x="1897" y="12448"/>
                    <a:pt x="1826" y="12197"/>
                  </a:cubicBezTo>
                  <a:lnTo>
                    <a:pt x="1826" y="12126"/>
                  </a:lnTo>
                  <a:cubicBezTo>
                    <a:pt x="1790" y="11983"/>
                    <a:pt x="1754" y="11839"/>
                    <a:pt x="1718" y="11732"/>
                  </a:cubicBezTo>
                  <a:cubicBezTo>
                    <a:pt x="1718" y="11589"/>
                    <a:pt x="1683" y="11481"/>
                    <a:pt x="1647" y="11338"/>
                  </a:cubicBezTo>
                  <a:lnTo>
                    <a:pt x="1647" y="11302"/>
                  </a:lnTo>
                  <a:cubicBezTo>
                    <a:pt x="1647" y="11231"/>
                    <a:pt x="1611" y="11195"/>
                    <a:pt x="1575" y="11124"/>
                  </a:cubicBezTo>
                  <a:lnTo>
                    <a:pt x="1539" y="11016"/>
                  </a:lnTo>
                  <a:lnTo>
                    <a:pt x="1539" y="10945"/>
                  </a:lnTo>
                  <a:lnTo>
                    <a:pt x="1647" y="10873"/>
                  </a:lnTo>
                  <a:cubicBezTo>
                    <a:pt x="1754" y="10694"/>
                    <a:pt x="1897" y="10587"/>
                    <a:pt x="2040" y="10443"/>
                  </a:cubicBezTo>
                  <a:lnTo>
                    <a:pt x="2219" y="10264"/>
                  </a:lnTo>
                  <a:close/>
                  <a:moveTo>
                    <a:pt x="3150" y="10085"/>
                  </a:moveTo>
                  <a:cubicBezTo>
                    <a:pt x="3186" y="10085"/>
                    <a:pt x="3222" y="10121"/>
                    <a:pt x="3258" y="10121"/>
                  </a:cubicBezTo>
                  <a:lnTo>
                    <a:pt x="3365" y="10121"/>
                  </a:lnTo>
                  <a:lnTo>
                    <a:pt x="3759" y="10157"/>
                  </a:lnTo>
                  <a:cubicBezTo>
                    <a:pt x="3973" y="10193"/>
                    <a:pt x="4188" y="10229"/>
                    <a:pt x="4403" y="10300"/>
                  </a:cubicBezTo>
                  <a:cubicBezTo>
                    <a:pt x="4475" y="10551"/>
                    <a:pt x="4546" y="10801"/>
                    <a:pt x="4582" y="11052"/>
                  </a:cubicBezTo>
                  <a:lnTo>
                    <a:pt x="4582" y="11159"/>
                  </a:lnTo>
                  <a:cubicBezTo>
                    <a:pt x="4582" y="11302"/>
                    <a:pt x="4654" y="11410"/>
                    <a:pt x="4654" y="11553"/>
                  </a:cubicBezTo>
                  <a:lnTo>
                    <a:pt x="4654" y="11589"/>
                  </a:lnTo>
                  <a:lnTo>
                    <a:pt x="4654" y="11696"/>
                  </a:lnTo>
                  <a:cubicBezTo>
                    <a:pt x="4725" y="12018"/>
                    <a:pt x="4761" y="12376"/>
                    <a:pt x="4832" y="12698"/>
                  </a:cubicBezTo>
                  <a:lnTo>
                    <a:pt x="4832" y="12734"/>
                  </a:lnTo>
                  <a:lnTo>
                    <a:pt x="4832" y="12877"/>
                  </a:lnTo>
                  <a:lnTo>
                    <a:pt x="4832" y="12949"/>
                  </a:lnTo>
                  <a:lnTo>
                    <a:pt x="4832" y="13021"/>
                  </a:lnTo>
                  <a:cubicBezTo>
                    <a:pt x="4832" y="13200"/>
                    <a:pt x="4868" y="13379"/>
                    <a:pt x="4904" y="13558"/>
                  </a:cubicBezTo>
                  <a:lnTo>
                    <a:pt x="4904" y="13701"/>
                  </a:lnTo>
                  <a:cubicBezTo>
                    <a:pt x="4940" y="13915"/>
                    <a:pt x="4976" y="14130"/>
                    <a:pt x="5011" y="14381"/>
                  </a:cubicBezTo>
                  <a:lnTo>
                    <a:pt x="5047" y="14631"/>
                  </a:lnTo>
                  <a:lnTo>
                    <a:pt x="5047" y="14667"/>
                  </a:lnTo>
                  <a:cubicBezTo>
                    <a:pt x="5083" y="14846"/>
                    <a:pt x="5119" y="15061"/>
                    <a:pt x="5155" y="15276"/>
                  </a:cubicBezTo>
                  <a:cubicBezTo>
                    <a:pt x="5226" y="15526"/>
                    <a:pt x="5262" y="15848"/>
                    <a:pt x="5298" y="16171"/>
                  </a:cubicBezTo>
                  <a:cubicBezTo>
                    <a:pt x="5298" y="16206"/>
                    <a:pt x="5298" y="16206"/>
                    <a:pt x="5298" y="16206"/>
                  </a:cubicBezTo>
                  <a:cubicBezTo>
                    <a:pt x="5369" y="16707"/>
                    <a:pt x="5405" y="17209"/>
                    <a:pt x="5441" y="17674"/>
                  </a:cubicBezTo>
                  <a:lnTo>
                    <a:pt x="5441" y="17746"/>
                  </a:lnTo>
                  <a:cubicBezTo>
                    <a:pt x="5441" y="17924"/>
                    <a:pt x="5477" y="18139"/>
                    <a:pt x="5513" y="18354"/>
                  </a:cubicBezTo>
                  <a:lnTo>
                    <a:pt x="5513" y="18569"/>
                  </a:lnTo>
                  <a:lnTo>
                    <a:pt x="5513" y="18712"/>
                  </a:lnTo>
                  <a:cubicBezTo>
                    <a:pt x="5513" y="18748"/>
                    <a:pt x="5513" y="18819"/>
                    <a:pt x="5513" y="18891"/>
                  </a:cubicBezTo>
                  <a:lnTo>
                    <a:pt x="5656" y="18927"/>
                  </a:lnTo>
                  <a:cubicBezTo>
                    <a:pt x="5656" y="18963"/>
                    <a:pt x="5692" y="18998"/>
                    <a:pt x="5692" y="19034"/>
                  </a:cubicBezTo>
                  <a:lnTo>
                    <a:pt x="5548" y="19034"/>
                  </a:lnTo>
                  <a:lnTo>
                    <a:pt x="5011" y="18927"/>
                  </a:lnTo>
                  <a:lnTo>
                    <a:pt x="4904" y="18927"/>
                  </a:lnTo>
                  <a:lnTo>
                    <a:pt x="4761" y="18855"/>
                  </a:lnTo>
                  <a:lnTo>
                    <a:pt x="4439" y="18784"/>
                  </a:lnTo>
                  <a:lnTo>
                    <a:pt x="4439" y="18605"/>
                  </a:lnTo>
                  <a:cubicBezTo>
                    <a:pt x="4403" y="18533"/>
                    <a:pt x="4403" y="18461"/>
                    <a:pt x="4439" y="18390"/>
                  </a:cubicBezTo>
                  <a:lnTo>
                    <a:pt x="4439" y="18354"/>
                  </a:lnTo>
                  <a:lnTo>
                    <a:pt x="4439" y="18175"/>
                  </a:lnTo>
                  <a:cubicBezTo>
                    <a:pt x="4439" y="18103"/>
                    <a:pt x="4403" y="17996"/>
                    <a:pt x="4367" y="17889"/>
                  </a:cubicBezTo>
                  <a:cubicBezTo>
                    <a:pt x="4367" y="17781"/>
                    <a:pt x="4367" y="17781"/>
                    <a:pt x="4331" y="17710"/>
                  </a:cubicBezTo>
                  <a:lnTo>
                    <a:pt x="4331" y="17674"/>
                  </a:lnTo>
                  <a:cubicBezTo>
                    <a:pt x="4331" y="17567"/>
                    <a:pt x="4296" y="17495"/>
                    <a:pt x="4260" y="17388"/>
                  </a:cubicBezTo>
                  <a:lnTo>
                    <a:pt x="4260" y="17352"/>
                  </a:lnTo>
                  <a:lnTo>
                    <a:pt x="4224" y="17244"/>
                  </a:lnTo>
                  <a:cubicBezTo>
                    <a:pt x="4188" y="17101"/>
                    <a:pt x="4152" y="16958"/>
                    <a:pt x="4117" y="16815"/>
                  </a:cubicBezTo>
                  <a:cubicBezTo>
                    <a:pt x="4117" y="16743"/>
                    <a:pt x="4081" y="16672"/>
                    <a:pt x="4045" y="16600"/>
                  </a:cubicBezTo>
                  <a:lnTo>
                    <a:pt x="4045" y="16564"/>
                  </a:lnTo>
                  <a:cubicBezTo>
                    <a:pt x="4045" y="16529"/>
                    <a:pt x="4009" y="16457"/>
                    <a:pt x="3973" y="16385"/>
                  </a:cubicBezTo>
                  <a:cubicBezTo>
                    <a:pt x="3973" y="16314"/>
                    <a:pt x="3902" y="16099"/>
                    <a:pt x="3866" y="15956"/>
                  </a:cubicBezTo>
                  <a:lnTo>
                    <a:pt x="3830" y="15813"/>
                  </a:lnTo>
                  <a:lnTo>
                    <a:pt x="3830" y="15741"/>
                  </a:lnTo>
                  <a:lnTo>
                    <a:pt x="3759" y="15490"/>
                  </a:lnTo>
                  <a:lnTo>
                    <a:pt x="3759" y="15455"/>
                  </a:lnTo>
                  <a:cubicBezTo>
                    <a:pt x="3723" y="15347"/>
                    <a:pt x="3687" y="15240"/>
                    <a:pt x="3651" y="15097"/>
                  </a:cubicBezTo>
                  <a:cubicBezTo>
                    <a:pt x="3615" y="14989"/>
                    <a:pt x="3580" y="14775"/>
                    <a:pt x="3544" y="14667"/>
                  </a:cubicBezTo>
                  <a:cubicBezTo>
                    <a:pt x="3508" y="14524"/>
                    <a:pt x="3508" y="14381"/>
                    <a:pt x="3436" y="14202"/>
                  </a:cubicBezTo>
                  <a:cubicBezTo>
                    <a:pt x="3401" y="14059"/>
                    <a:pt x="3365" y="13808"/>
                    <a:pt x="3329" y="13629"/>
                  </a:cubicBezTo>
                  <a:lnTo>
                    <a:pt x="3329" y="13558"/>
                  </a:lnTo>
                  <a:lnTo>
                    <a:pt x="3258" y="13271"/>
                  </a:lnTo>
                  <a:cubicBezTo>
                    <a:pt x="3186" y="12949"/>
                    <a:pt x="3114" y="12663"/>
                    <a:pt x="3043" y="12376"/>
                  </a:cubicBezTo>
                  <a:lnTo>
                    <a:pt x="3043" y="12233"/>
                  </a:lnTo>
                  <a:cubicBezTo>
                    <a:pt x="2971" y="12018"/>
                    <a:pt x="2935" y="11768"/>
                    <a:pt x="2864" y="11517"/>
                  </a:cubicBezTo>
                  <a:lnTo>
                    <a:pt x="2828" y="11302"/>
                  </a:lnTo>
                  <a:lnTo>
                    <a:pt x="2756" y="11052"/>
                  </a:lnTo>
                  <a:lnTo>
                    <a:pt x="2756" y="10980"/>
                  </a:lnTo>
                  <a:cubicBezTo>
                    <a:pt x="2756" y="10909"/>
                    <a:pt x="2756" y="10873"/>
                    <a:pt x="2721" y="10801"/>
                  </a:cubicBezTo>
                  <a:lnTo>
                    <a:pt x="2685" y="10694"/>
                  </a:lnTo>
                  <a:cubicBezTo>
                    <a:pt x="2649" y="10479"/>
                    <a:pt x="2577" y="10300"/>
                    <a:pt x="2542" y="10121"/>
                  </a:cubicBezTo>
                  <a:lnTo>
                    <a:pt x="2398" y="10085"/>
                  </a:lnTo>
                  <a:close/>
                  <a:moveTo>
                    <a:pt x="7159" y="11983"/>
                  </a:moveTo>
                  <a:lnTo>
                    <a:pt x="7267" y="12054"/>
                  </a:lnTo>
                  <a:lnTo>
                    <a:pt x="7374" y="12054"/>
                  </a:lnTo>
                  <a:cubicBezTo>
                    <a:pt x="7517" y="12126"/>
                    <a:pt x="7660" y="12162"/>
                    <a:pt x="7839" y="12197"/>
                  </a:cubicBezTo>
                  <a:lnTo>
                    <a:pt x="8054" y="12269"/>
                  </a:lnTo>
                  <a:lnTo>
                    <a:pt x="8197" y="12305"/>
                  </a:lnTo>
                  <a:cubicBezTo>
                    <a:pt x="8305" y="12341"/>
                    <a:pt x="8412" y="12376"/>
                    <a:pt x="8555" y="12412"/>
                  </a:cubicBezTo>
                  <a:cubicBezTo>
                    <a:pt x="8663" y="12663"/>
                    <a:pt x="8698" y="12913"/>
                    <a:pt x="8734" y="13164"/>
                  </a:cubicBezTo>
                  <a:cubicBezTo>
                    <a:pt x="8734" y="13271"/>
                    <a:pt x="8770" y="13414"/>
                    <a:pt x="8770" y="13558"/>
                  </a:cubicBezTo>
                  <a:lnTo>
                    <a:pt x="8770" y="13737"/>
                  </a:lnTo>
                  <a:cubicBezTo>
                    <a:pt x="8770" y="13844"/>
                    <a:pt x="8770" y="13915"/>
                    <a:pt x="8806" y="14023"/>
                  </a:cubicBezTo>
                  <a:cubicBezTo>
                    <a:pt x="8806" y="14059"/>
                    <a:pt x="8806" y="14094"/>
                    <a:pt x="8841" y="14130"/>
                  </a:cubicBezTo>
                  <a:lnTo>
                    <a:pt x="8806" y="14166"/>
                  </a:lnTo>
                  <a:lnTo>
                    <a:pt x="8484" y="14345"/>
                  </a:lnTo>
                  <a:lnTo>
                    <a:pt x="7982" y="14631"/>
                  </a:lnTo>
                  <a:cubicBezTo>
                    <a:pt x="7875" y="14703"/>
                    <a:pt x="7732" y="14739"/>
                    <a:pt x="7589" y="14810"/>
                  </a:cubicBezTo>
                  <a:lnTo>
                    <a:pt x="7517" y="14846"/>
                  </a:lnTo>
                  <a:cubicBezTo>
                    <a:pt x="7481" y="14846"/>
                    <a:pt x="7446" y="14882"/>
                    <a:pt x="7446" y="14918"/>
                  </a:cubicBezTo>
                  <a:cubicBezTo>
                    <a:pt x="7338" y="14954"/>
                    <a:pt x="7302" y="15061"/>
                    <a:pt x="7302" y="15133"/>
                  </a:cubicBezTo>
                  <a:cubicBezTo>
                    <a:pt x="7302" y="15240"/>
                    <a:pt x="7338" y="15311"/>
                    <a:pt x="7338" y="15383"/>
                  </a:cubicBezTo>
                  <a:cubicBezTo>
                    <a:pt x="7338" y="15419"/>
                    <a:pt x="7374" y="15490"/>
                    <a:pt x="7374" y="15526"/>
                  </a:cubicBezTo>
                  <a:lnTo>
                    <a:pt x="7374" y="15562"/>
                  </a:lnTo>
                  <a:cubicBezTo>
                    <a:pt x="7374" y="15598"/>
                    <a:pt x="7374" y="15634"/>
                    <a:pt x="7374" y="15669"/>
                  </a:cubicBezTo>
                  <a:cubicBezTo>
                    <a:pt x="7410" y="15884"/>
                    <a:pt x="7446" y="16063"/>
                    <a:pt x="7481" y="16278"/>
                  </a:cubicBezTo>
                  <a:lnTo>
                    <a:pt x="7517" y="16564"/>
                  </a:lnTo>
                  <a:lnTo>
                    <a:pt x="7517" y="16672"/>
                  </a:lnTo>
                  <a:lnTo>
                    <a:pt x="7589" y="17280"/>
                  </a:lnTo>
                  <a:lnTo>
                    <a:pt x="7624" y="17459"/>
                  </a:lnTo>
                  <a:lnTo>
                    <a:pt x="7624" y="17495"/>
                  </a:lnTo>
                  <a:cubicBezTo>
                    <a:pt x="7624" y="17602"/>
                    <a:pt x="7660" y="17710"/>
                    <a:pt x="7660" y="17817"/>
                  </a:cubicBezTo>
                  <a:lnTo>
                    <a:pt x="7660" y="17889"/>
                  </a:lnTo>
                  <a:lnTo>
                    <a:pt x="7660" y="17996"/>
                  </a:lnTo>
                  <a:lnTo>
                    <a:pt x="7732" y="18354"/>
                  </a:lnTo>
                  <a:lnTo>
                    <a:pt x="7732" y="18390"/>
                  </a:lnTo>
                  <a:lnTo>
                    <a:pt x="7732" y="18533"/>
                  </a:lnTo>
                  <a:lnTo>
                    <a:pt x="7732" y="18605"/>
                  </a:lnTo>
                  <a:lnTo>
                    <a:pt x="7732" y="18676"/>
                  </a:lnTo>
                  <a:lnTo>
                    <a:pt x="7732" y="18712"/>
                  </a:lnTo>
                  <a:lnTo>
                    <a:pt x="7732" y="18784"/>
                  </a:lnTo>
                  <a:lnTo>
                    <a:pt x="7732" y="18855"/>
                  </a:lnTo>
                  <a:cubicBezTo>
                    <a:pt x="7732" y="19034"/>
                    <a:pt x="7768" y="19213"/>
                    <a:pt x="7768" y="19392"/>
                  </a:cubicBezTo>
                  <a:lnTo>
                    <a:pt x="7732" y="19392"/>
                  </a:lnTo>
                  <a:lnTo>
                    <a:pt x="7696" y="19356"/>
                  </a:lnTo>
                  <a:cubicBezTo>
                    <a:pt x="7589" y="19320"/>
                    <a:pt x="7446" y="19285"/>
                    <a:pt x="7302" y="19249"/>
                  </a:cubicBezTo>
                  <a:lnTo>
                    <a:pt x="6980" y="19106"/>
                  </a:lnTo>
                  <a:lnTo>
                    <a:pt x="6944" y="19106"/>
                  </a:lnTo>
                  <a:cubicBezTo>
                    <a:pt x="6909" y="19106"/>
                    <a:pt x="6873" y="19070"/>
                    <a:pt x="6837" y="19070"/>
                  </a:cubicBezTo>
                  <a:lnTo>
                    <a:pt x="6228" y="19070"/>
                  </a:lnTo>
                  <a:lnTo>
                    <a:pt x="6228" y="18963"/>
                  </a:lnTo>
                  <a:cubicBezTo>
                    <a:pt x="6228" y="18963"/>
                    <a:pt x="6228" y="18927"/>
                    <a:pt x="6228" y="18927"/>
                  </a:cubicBezTo>
                  <a:lnTo>
                    <a:pt x="6228" y="18819"/>
                  </a:lnTo>
                  <a:cubicBezTo>
                    <a:pt x="6228" y="18712"/>
                    <a:pt x="6228" y="18605"/>
                    <a:pt x="6193" y="18533"/>
                  </a:cubicBezTo>
                  <a:cubicBezTo>
                    <a:pt x="6193" y="18390"/>
                    <a:pt x="6157" y="18211"/>
                    <a:pt x="6157" y="18068"/>
                  </a:cubicBezTo>
                  <a:lnTo>
                    <a:pt x="6157" y="18032"/>
                  </a:lnTo>
                  <a:lnTo>
                    <a:pt x="6085" y="17602"/>
                  </a:lnTo>
                  <a:lnTo>
                    <a:pt x="6085" y="17316"/>
                  </a:lnTo>
                  <a:lnTo>
                    <a:pt x="6085" y="17280"/>
                  </a:lnTo>
                  <a:cubicBezTo>
                    <a:pt x="6014" y="16958"/>
                    <a:pt x="5978" y="16636"/>
                    <a:pt x="5942" y="16278"/>
                  </a:cubicBezTo>
                  <a:cubicBezTo>
                    <a:pt x="5906" y="15956"/>
                    <a:pt x="5835" y="15705"/>
                    <a:pt x="5799" y="15383"/>
                  </a:cubicBezTo>
                  <a:cubicBezTo>
                    <a:pt x="5763" y="15240"/>
                    <a:pt x="5727" y="15061"/>
                    <a:pt x="5727" y="14918"/>
                  </a:cubicBezTo>
                  <a:lnTo>
                    <a:pt x="5727" y="14882"/>
                  </a:lnTo>
                  <a:lnTo>
                    <a:pt x="5727" y="14810"/>
                  </a:lnTo>
                  <a:cubicBezTo>
                    <a:pt x="5727" y="14739"/>
                    <a:pt x="5692" y="14667"/>
                    <a:pt x="5692" y="14596"/>
                  </a:cubicBezTo>
                  <a:cubicBezTo>
                    <a:pt x="5656" y="14524"/>
                    <a:pt x="5692" y="14524"/>
                    <a:pt x="5656" y="14488"/>
                  </a:cubicBezTo>
                  <a:cubicBezTo>
                    <a:pt x="5656" y="14417"/>
                    <a:pt x="5620" y="14309"/>
                    <a:pt x="5620" y="14238"/>
                  </a:cubicBezTo>
                  <a:lnTo>
                    <a:pt x="5548" y="13880"/>
                  </a:lnTo>
                  <a:cubicBezTo>
                    <a:pt x="5548" y="13701"/>
                    <a:pt x="5513" y="13522"/>
                    <a:pt x="5513" y="13343"/>
                  </a:cubicBezTo>
                  <a:lnTo>
                    <a:pt x="5477" y="13092"/>
                  </a:lnTo>
                  <a:lnTo>
                    <a:pt x="5477" y="13021"/>
                  </a:lnTo>
                  <a:lnTo>
                    <a:pt x="5513" y="13021"/>
                  </a:lnTo>
                  <a:cubicBezTo>
                    <a:pt x="5799" y="12842"/>
                    <a:pt x="6121" y="12627"/>
                    <a:pt x="6443" y="12412"/>
                  </a:cubicBezTo>
                  <a:lnTo>
                    <a:pt x="6837" y="12197"/>
                  </a:lnTo>
                  <a:cubicBezTo>
                    <a:pt x="6837" y="12412"/>
                    <a:pt x="6837" y="12627"/>
                    <a:pt x="6873" y="12913"/>
                  </a:cubicBezTo>
                  <a:lnTo>
                    <a:pt x="6909" y="13343"/>
                  </a:lnTo>
                  <a:cubicBezTo>
                    <a:pt x="6909" y="13486"/>
                    <a:pt x="6944" y="13629"/>
                    <a:pt x="6944" y="13808"/>
                  </a:cubicBezTo>
                  <a:cubicBezTo>
                    <a:pt x="6944" y="13844"/>
                    <a:pt x="6944" y="13915"/>
                    <a:pt x="6980" y="13987"/>
                  </a:cubicBezTo>
                  <a:lnTo>
                    <a:pt x="6980" y="14059"/>
                  </a:lnTo>
                  <a:cubicBezTo>
                    <a:pt x="6980" y="14094"/>
                    <a:pt x="6980" y="14130"/>
                    <a:pt x="6980" y="14202"/>
                  </a:cubicBezTo>
                  <a:cubicBezTo>
                    <a:pt x="6980" y="14238"/>
                    <a:pt x="6980" y="14273"/>
                    <a:pt x="7016" y="14345"/>
                  </a:cubicBezTo>
                  <a:cubicBezTo>
                    <a:pt x="7016" y="14452"/>
                    <a:pt x="7052" y="14524"/>
                    <a:pt x="7052" y="14631"/>
                  </a:cubicBezTo>
                  <a:cubicBezTo>
                    <a:pt x="7088" y="14703"/>
                    <a:pt x="7088" y="14775"/>
                    <a:pt x="7088" y="14882"/>
                  </a:cubicBezTo>
                  <a:lnTo>
                    <a:pt x="7088" y="14954"/>
                  </a:lnTo>
                  <a:cubicBezTo>
                    <a:pt x="7123" y="14989"/>
                    <a:pt x="7123" y="14989"/>
                    <a:pt x="7159" y="14989"/>
                  </a:cubicBezTo>
                  <a:cubicBezTo>
                    <a:pt x="7195" y="14989"/>
                    <a:pt x="7231" y="14989"/>
                    <a:pt x="7231" y="14954"/>
                  </a:cubicBezTo>
                  <a:cubicBezTo>
                    <a:pt x="7231" y="14954"/>
                    <a:pt x="7231" y="14954"/>
                    <a:pt x="7267" y="14918"/>
                  </a:cubicBezTo>
                  <a:cubicBezTo>
                    <a:pt x="7231" y="14882"/>
                    <a:pt x="7231" y="14846"/>
                    <a:pt x="7267" y="14775"/>
                  </a:cubicBezTo>
                  <a:cubicBezTo>
                    <a:pt x="7231" y="14667"/>
                    <a:pt x="7231" y="14596"/>
                    <a:pt x="7267" y="14488"/>
                  </a:cubicBezTo>
                  <a:lnTo>
                    <a:pt x="7267" y="14309"/>
                  </a:lnTo>
                  <a:lnTo>
                    <a:pt x="7267" y="14273"/>
                  </a:lnTo>
                  <a:cubicBezTo>
                    <a:pt x="7267" y="14238"/>
                    <a:pt x="7267" y="14202"/>
                    <a:pt x="7267" y="14202"/>
                  </a:cubicBezTo>
                  <a:cubicBezTo>
                    <a:pt x="7231" y="14166"/>
                    <a:pt x="7231" y="14094"/>
                    <a:pt x="7267" y="14059"/>
                  </a:cubicBezTo>
                  <a:lnTo>
                    <a:pt x="7267" y="14023"/>
                  </a:lnTo>
                  <a:lnTo>
                    <a:pt x="7267" y="13844"/>
                  </a:lnTo>
                  <a:lnTo>
                    <a:pt x="7267" y="13665"/>
                  </a:lnTo>
                  <a:lnTo>
                    <a:pt x="7267" y="13486"/>
                  </a:lnTo>
                  <a:lnTo>
                    <a:pt x="7267" y="13271"/>
                  </a:lnTo>
                  <a:cubicBezTo>
                    <a:pt x="7195" y="12806"/>
                    <a:pt x="7159" y="12376"/>
                    <a:pt x="7159" y="11983"/>
                  </a:cubicBezTo>
                  <a:close/>
                  <a:moveTo>
                    <a:pt x="10059" y="14345"/>
                  </a:moveTo>
                  <a:lnTo>
                    <a:pt x="10202" y="14417"/>
                  </a:lnTo>
                  <a:lnTo>
                    <a:pt x="10345" y="14452"/>
                  </a:lnTo>
                  <a:cubicBezTo>
                    <a:pt x="10452" y="14488"/>
                    <a:pt x="10595" y="14524"/>
                    <a:pt x="10739" y="14560"/>
                  </a:cubicBezTo>
                  <a:lnTo>
                    <a:pt x="10882" y="14596"/>
                  </a:lnTo>
                  <a:lnTo>
                    <a:pt x="11025" y="14596"/>
                  </a:lnTo>
                  <a:cubicBezTo>
                    <a:pt x="11025" y="14775"/>
                    <a:pt x="11025" y="14954"/>
                    <a:pt x="11025" y="15168"/>
                  </a:cubicBezTo>
                  <a:lnTo>
                    <a:pt x="11025" y="15311"/>
                  </a:lnTo>
                  <a:lnTo>
                    <a:pt x="11061" y="15455"/>
                  </a:lnTo>
                  <a:cubicBezTo>
                    <a:pt x="11204" y="16600"/>
                    <a:pt x="11311" y="17746"/>
                    <a:pt x="11347" y="18855"/>
                  </a:cubicBezTo>
                  <a:cubicBezTo>
                    <a:pt x="11347" y="19213"/>
                    <a:pt x="11383" y="19607"/>
                    <a:pt x="11419" y="19965"/>
                  </a:cubicBezTo>
                  <a:lnTo>
                    <a:pt x="11419" y="20001"/>
                  </a:lnTo>
                  <a:lnTo>
                    <a:pt x="11419" y="20609"/>
                  </a:lnTo>
                  <a:cubicBezTo>
                    <a:pt x="11419" y="20824"/>
                    <a:pt x="11419" y="21182"/>
                    <a:pt x="11455" y="21432"/>
                  </a:cubicBezTo>
                  <a:lnTo>
                    <a:pt x="11455" y="21468"/>
                  </a:lnTo>
                  <a:cubicBezTo>
                    <a:pt x="11455" y="21755"/>
                    <a:pt x="11490" y="22077"/>
                    <a:pt x="11490" y="22399"/>
                  </a:cubicBezTo>
                  <a:cubicBezTo>
                    <a:pt x="11490" y="22649"/>
                    <a:pt x="11490" y="22936"/>
                    <a:pt x="11526" y="23186"/>
                  </a:cubicBezTo>
                  <a:cubicBezTo>
                    <a:pt x="11562" y="23473"/>
                    <a:pt x="11562" y="23652"/>
                    <a:pt x="11562" y="23831"/>
                  </a:cubicBezTo>
                  <a:lnTo>
                    <a:pt x="11562" y="23974"/>
                  </a:lnTo>
                  <a:cubicBezTo>
                    <a:pt x="11562" y="24260"/>
                    <a:pt x="11633" y="24475"/>
                    <a:pt x="11633" y="24725"/>
                  </a:cubicBezTo>
                  <a:lnTo>
                    <a:pt x="11669" y="24940"/>
                  </a:lnTo>
                  <a:lnTo>
                    <a:pt x="11669" y="24940"/>
                  </a:lnTo>
                  <a:lnTo>
                    <a:pt x="11633" y="24904"/>
                  </a:lnTo>
                  <a:cubicBezTo>
                    <a:pt x="11562" y="24833"/>
                    <a:pt x="11526" y="24761"/>
                    <a:pt x="11490" y="24690"/>
                  </a:cubicBezTo>
                  <a:cubicBezTo>
                    <a:pt x="11419" y="24582"/>
                    <a:pt x="11383" y="24511"/>
                    <a:pt x="11347" y="24439"/>
                  </a:cubicBezTo>
                  <a:lnTo>
                    <a:pt x="11311" y="24368"/>
                  </a:lnTo>
                  <a:cubicBezTo>
                    <a:pt x="11204" y="24189"/>
                    <a:pt x="11132" y="24010"/>
                    <a:pt x="11061" y="23831"/>
                  </a:cubicBezTo>
                  <a:lnTo>
                    <a:pt x="10918" y="23508"/>
                  </a:lnTo>
                  <a:lnTo>
                    <a:pt x="10918" y="23473"/>
                  </a:lnTo>
                  <a:cubicBezTo>
                    <a:pt x="10882" y="23329"/>
                    <a:pt x="10810" y="23186"/>
                    <a:pt x="10774" y="23079"/>
                  </a:cubicBezTo>
                  <a:lnTo>
                    <a:pt x="10631" y="22685"/>
                  </a:lnTo>
                  <a:cubicBezTo>
                    <a:pt x="10595" y="22578"/>
                    <a:pt x="10560" y="22435"/>
                    <a:pt x="10524" y="22363"/>
                  </a:cubicBezTo>
                  <a:lnTo>
                    <a:pt x="10488" y="22291"/>
                  </a:lnTo>
                  <a:cubicBezTo>
                    <a:pt x="10452" y="22148"/>
                    <a:pt x="10416" y="22005"/>
                    <a:pt x="10381" y="21898"/>
                  </a:cubicBezTo>
                  <a:cubicBezTo>
                    <a:pt x="10345" y="21755"/>
                    <a:pt x="10309" y="21647"/>
                    <a:pt x="10273" y="21540"/>
                  </a:cubicBezTo>
                  <a:lnTo>
                    <a:pt x="10237" y="21432"/>
                  </a:lnTo>
                  <a:cubicBezTo>
                    <a:pt x="10130" y="21182"/>
                    <a:pt x="10023" y="20931"/>
                    <a:pt x="9915" y="20716"/>
                  </a:cubicBezTo>
                  <a:cubicBezTo>
                    <a:pt x="9880" y="20609"/>
                    <a:pt x="9808" y="20502"/>
                    <a:pt x="9772" y="20394"/>
                  </a:cubicBezTo>
                  <a:lnTo>
                    <a:pt x="9736" y="20359"/>
                  </a:lnTo>
                  <a:cubicBezTo>
                    <a:pt x="9701" y="20251"/>
                    <a:pt x="9629" y="20180"/>
                    <a:pt x="9557" y="20072"/>
                  </a:cubicBezTo>
                  <a:cubicBezTo>
                    <a:pt x="9522" y="20036"/>
                    <a:pt x="9522" y="20001"/>
                    <a:pt x="9486" y="19965"/>
                  </a:cubicBezTo>
                  <a:cubicBezTo>
                    <a:pt x="9450" y="19929"/>
                    <a:pt x="9378" y="19893"/>
                    <a:pt x="9343" y="19893"/>
                  </a:cubicBezTo>
                  <a:lnTo>
                    <a:pt x="9235" y="19822"/>
                  </a:lnTo>
                  <a:cubicBezTo>
                    <a:pt x="9020" y="19714"/>
                    <a:pt x="8770" y="19643"/>
                    <a:pt x="8555" y="19571"/>
                  </a:cubicBezTo>
                  <a:lnTo>
                    <a:pt x="8555" y="19535"/>
                  </a:lnTo>
                  <a:cubicBezTo>
                    <a:pt x="8519" y="19213"/>
                    <a:pt x="8484" y="18891"/>
                    <a:pt x="8448" y="18569"/>
                  </a:cubicBezTo>
                  <a:cubicBezTo>
                    <a:pt x="8412" y="18247"/>
                    <a:pt x="8340" y="18032"/>
                    <a:pt x="8340" y="17746"/>
                  </a:cubicBezTo>
                  <a:lnTo>
                    <a:pt x="8340" y="17674"/>
                  </a:lnTo>
                  <a:lnTo>
                    <a:pt x="8340" y="17638"/>
                  </a:lnTo>
                  <a:cubicBezTo>
                    <a:pt x="8305" y="17423"/>
                    <a:pt x="8269" y="17209"/>
                    <a:pt x="8269" y="16958"/>
                  </a:cubicBezTo>
                  <a:lnTo>
                    <a:pt x="8269" y="16779"/>
                  </a:lnTo>
                  <a:cubicBezTo>
                    <a:pt x="8269" y="16672"/>
                    <a:pt x="8233" y="16564"/>
                    <a:pt x="8197" y="16457"/>
                  </a:cubicBezTo>
                  <a:cubicBezTo>
                    <a:pt x="8161" y="16206"/>
                    <a:pt x="8126" y="15956"/>
                    <a:pt x="8090" y="15705"/>
                  </a:cubicBezTo>
                  <a:cubicBezTo>
                    <a:pt x="8090" y="15598"/>
                    <a:pt x="8054" y="15490"/>
                    <a:pt x="8018" y="15419"/>
                  </a:cubicBezTo>
                  <a:lnTo>
                    <a:pt x="7982" y="15276"/>
                  </a:lnTo>
                  <a:lnTo>
                    <a:pt x="7947" y="15240"/>
                  </a:lnTo>
                  <a:lnTo>
                    <a:pt x="7982" y="15204"/>
                  </a:lnTo>
                  <a:lnTo>
                    <a:pt x="8018" y="15168"/>
                  </a:lnTo>
                  <a:lnTo>
                    <a:pt x="8126" y="15133"/>
                  </a:lnTo>
                  <a:lnTo>
                    <a:pt x="8233" y="15061"/>
                  </a:lnTo>
                  <a:lnTo>
                    <a:pt x="8806" y="14739"/>
                  </a:lnTo>
                  <a:lnTo>
                    <a:pt x="9199" y="14488"/>
                  </a:lnTo>
                  <a:cubicBezTo>
                    <a:pt x="9271" y="14452"/>
                    <a:pt x="9343" y="14381"/>
                    <a:pt x="9414" y="14345"/>
                  </a:cubicBezTo>
                  <a:lnTo>
                    <a:pt x="9450" y="14882"/>
                  </a:lnTo>
                  <a:lnTo>
                    <a:pt x="9486" y="15490"/>
                  </a:lnTo>
                  <a:cubicBezTo>
                    <a:pt x="9486" y="15777"/>
                    <a:pt x="9522" y="16135"/>
                    <a:pt x="9557" y="16493"/>
                  </a:cubicBezTo>
                  <a:cubicBezTo>
                    <a:pt x="9557" y="16600"/>
                    <a:pt x="9593" y="16743"/>
                    <a:pt x="9593" y="16851"/>
                  </a:cubicBezTo>
                  <a:cubicBezTo>
                    <a:pt x="9593" y="17065"/>
                    <a:pt x="9665" y="17316"/>
                    <a:pt x="9665" y="17567"/>
                  </a:cubicBezTo>
                  <a:lnTo>
                    <a:pt x="9665" y="17710"/>
                  </a:lnTo>
                  <a:cubicBezTo>
                    <a:pt x="9665" y="17817"/>
                    <a:pt x="9701" y="17924"/>
                    <a:pt x="9701" y="18032"/>
                  </a:cubicBezTo>
                  <a:cubicBezTo>
                    <a:pt x="9736" y="18175"/>
                    <a:pt x="9736" y="18247"/>
                    <a:pt x="9736" y="18354"/>
                  </a:cubicBezTo>
                  <a:cubicBezTo>
                    <a:pt x="9772" y="18461"/>
                    <a:pt x="9772" y="18533"/>
                    <a:pt x="9808" y="18640"/>
                  </a:cubicBezTo>
                  <a:cubicBezTo>
                    <a:pt x="9880" y="18963"/>
                    <a:pt x="9915" y="19285"/>
                    <a:pt x="9987" y="19643"/>
                  </a:cubicBezTo>
                  <a:cubicBezTo>
                    <a:pt x="10023" y="19929"/>
                    <a:pt x="10059" y="20215"/>
                    <a:pt x="10130" y="20502"/>
                  </a:cubicBezTo>
                  <a:lnTo>
                    <a:pt x="10130" y="20645"/>
                  </a:lnTo>
                  <a:lnTo>
                    <a:pt x="10130" y="20716"/>
                  </a:lnTo>
                  <a:cubicBezTo>
                    <a:pt x="10130" y="20788"/>
                    <a:pt x="10130" y="20860"/>
                    <a:pt x="10166" y="20931"/>
                  </a:cubicBezTo>
                  <a:lnTo>
                    <a:pt x="10166" y="21003"/>
                  </a:lnTo>
                  <a:cubicBezTo>
                    <a:pt x="10166" y="21110"/>
                    <a:pt x="10166" y="21182"/>
                    <a:pt x="10202" y="21253"/>
                  </a:cubicBezTo>
                  <a:cubicBezTo>
                    <a:pt x="10202" y="21289"/>
                    <a:pt x="10237" y="21325"/>
                    <a:pt x="10273" y="21325"/>
                  </a:cubicBezTo>
                  <a:cubicBezTo>
                    <a:pt x="10309" y="21325"/>
                    <a:pt x="10345" y="21325"/>
                    <a:pt x="10345" y="21289"/>
                  </a:cubicBezTo>
                  <a:cubicBezTo>
                    <a:pt x="10381" y="21253"/>
                    <a:pt x="10381" y="21253"/>
                    <a:pt x="10381" y="21218"/>
                  </a:cubicBezTo>
                  <a:cubicBezTo>
                    <a:pt x="10381" y="21074"/>
                    <a:pt x="10345" y="20967"/>
                    <a:pt x="10345" y="20824"/>
                  </a:cubicBezTo>
                  <a:lnTo>
                    <a:pt x="10345" y="20716"/>
                  </a:lnTo>
                  <a:lnTo>
                    <a:pt x="10309" y="20394"/>
                  </a:lnTo>
                  <a:lnTo>
                    <a:pt x="10309" y="20287"/>
                  </a:lnTo>
                  <a:lnTo>
                    <a:pt x="10309" y="20180"/>
                  </a:lnTo>
                  <a:lnTo>
                    <a:pt x="10273" y="19965"/>
                  </a:lnTo>
                  <a:cubicBezTo>
                    <a:pt x="10237" y="19678"/>
                    <a:pt x="10237" y="19428"/>
                    <a:pt x="10202" y="19142"/>
                  </a:cubicBezTo>
                  <a:lnTo>
                    <a:pt x="10202" y="18998"/>
                  </a:lnTo>
                  <a:cubicBezTo>
                    <a:pt x="10202" y="18855"/>
                    <a:pt x="10166" y="18748"/>
                    <a:pt x="10130" y="18605"/>
                  </a:cubicBezTo>
                  <a:cubicBezTo>
                    <a:pt x="10130" y="18461"/>
                    <a:pt x="10130" y="18282"/>
                    <a:pt x="10094" y="18139"/>
                  </a:cubicBezTo>
                  <a:lnTo>
                    <a:pt x="10094" y="18068"/>
                  </a:lnTo>
                  <a:lnTo>
                    <a:pt x="10094" y="17889"/>
                  </a:lnTo>
                  <a:lnTo>
                    <a:pt x="10094" y="17817"/>
                  </a:lnTo>
                  <a:lnTo>
                    <a:pt x="10094" y="17638"/>
                  </a:lnTo>
                  <a:lnTo>
                    <a:pt x="10094" y="17531"/>
                  </a:lnTo>
                  <a:lnTo>
                    <a:pt x="10094" y="17352"/>
                  </a:lnTo>
                  <a:lnTo>
                    <a:pt x="10094" y="17173"/>
                  </a:lnTo>
                  <a:lnTo>
                    <a:pt x="10094" y="17065"/>
                  </a:lnTo>
                  <a:lnTo>
                    <a:pt x="10094" y="16922"/>
                  </a:lnTo>
                  <a:lnTo>
                    <a:pt x="10094" y="16886"/>
                  </a:lnTo>
                  <a:lnTo>
                    <a:pt x="10094" y="16779"/>
                  </a:lnTo>
                  <a:cubicBezTo>
                    <a:pt x="10094" y="16743"/>
                    <a:pt x="10094" y="16636"/>
                    <a:pt x="10094" y="16564"/>
                  </a:cubicBezTo>
                  <a:cubicBezTo>
                    <a:pt x="10094" y="16385"/>
                    <a:pt x="10059" y="16206"/>
                    <a:pt x="10023" y="16027"/>
                  </a:cubicBezTo>
                  <a:lnTo>
                    <a:pt x="10023" y="15992"/>
                  </a:lnTo>
                  <a:cubicBezTo>
                    <a:pt x="10023" y="15705"/>
                    <a:pt x="9987" y="15419"/>
                    <a:pt x="9987" y="15168"/>
                  </a:cubicBezTo>
                  <a:lnTo>
                    <a:pt x="9987" y="15025"/>
                  </a:lnTo>
                  <a:lnTo>
                    <a:pt x="9987" y="14667"/>
                  </a:lnTo>
                  <a:lnTo>
                    <a:pt x="9987" y="14345"/>
                  </a:lnTo>
                  <a:close/>
                  <a:moveTo>
                    <a:pt x="13387" y="16099"/>
                  </a:moveTo>
                  <a:lnTo>
                    <a:pt x="13387" y="16099"/>
                  </a:lnTo>
                  <a:cubicBezTo>
                    <a:pt x="13531" y="16135"/>
                    <a:pt x="13638" y="16171"/>
                    <a:pt x="13745" y="16206"/>
                  </a:cubicBezTo>
                  <a:lnTo>
                    <a:pt x="13889" y="16278"/>
                  </a:lnTo>
                  <a:cubicBezTo>
                    <a:pt x="14032" y="16314"/>
                    <a:pt x="14175" y="16350"/>
                    <a:pt x="14318" y="16385"/>
                  </a:cubicBezTo>
                  <a:cubicBezTo>
                    <a:pt x="14533" y="16457"/>
                    <a:pt x="14748" y="16529"/>
                    <a:pt x="14998" y="16600"/>
                  </a:cubicBezTo>
                  <a:cubicBezTo>
                    <a:pt x="14998" y="16672"/>
                    <a:pt x="15034" y="16743"/>
                    <a:pt x="15034" y="16815"/>
                  </a:cubicBezTo>
                  <a:cubicBezTo>
                    <a:pt x="15034" y="16958"/>
                    <a:pt x="15070" y="17101"/>
                    <a:pt x="15106" y="17280"/>
                  </a:cubicBezTo>
                  <a:lnTo>
                    <a:pt x="15106" y="17531"/>
                  </a:lnTo>
                  <a:lnTo>
                    <a:pt x="15106" y="17567"/>
                  </a:lnTo>
                  <a:lnTo>
                    <a:pt x="15106" y="17638"/>
                  </a:lnTo>
                  <a:lnTo>
                    <a:pt x="15106" y="17674"/>
                  </a:lnTo>
                  <a:lnTo>
                    <a:pt x="14783" y="17674"/>
                  </a:lnTo>
                  <a:cubicBezTo>
                    <a:pt x="14712" y="17674"/>
                    <a:pt x="14676" y="17710"/>
                    <a:pt x="14640" y="17781"/>
                  </a:cubicBezTo>
                  <a:cubicBezTo>
                    <a:pt x="14604" y="17781"/>
                    <a:pt x="14569" y="17817"/>
                    <a:pt x="14569" y="17853"/>
                  </a:cubicBezTo>
                  <a:lnTo>
                    <a:pt x="14533" y="17889"/>
                  </a:lnTo>
                  <a:lnTo>
                    <a:pt x="14461" y="17996"/>
                  </a:lnTo>
                  <a:lnTo>
                    <a:pt x="14390" y="18103"/>
                  </a:lnTo>
                  <a:lnTo>
                    <a:pt x="14318" y="18175"/>
                  </a:lnTo>
                  <a:lnTo>
                    <a:pt x="14247" y="18282"/>
                  </a:lnTo>
                  <a:cubicBezTo>
                    <a:pt x="14032" y="18533"/>
                    <a:pt x="13853" y="18784"/>
                    <a:pt x="13674" y="19034"/>
                  </a:cubicBezTo>
                  <a:lnTo>
                    <a:pt x="13531" y="19249"/>
                  </a:lnTo>
                  <a:cubicBezTo>
                    <a:pt x="13459" y="19356"/>
                    <a:pt x="13423" y="19464"/>
                    <a:pt x="13423" y="19607"/>
                  </a:cubicBezTo>
                  <a:cubicBezTo>
                    <a:pt x="13423" y="19643"/>
                    <a:pt x="13423" y="19714"/>
                    <a:pt x="13459" y="19786"/>
                  </a:cubicBezTo>
                  <a:cubicBezTo>
                    <a:pt x="13495" y="19929"/>
                    <a:pt x="13495" y="20072"/>
                    <a:pt x="13531" y="20215"/>
                  </a:cubicBezTo>
                  <a:lnTo>
                    <a:pt x="13531" y="20430"/>
                  </a:lnTo>
                  <a:cubicBezTo>
                    <a:pt x="13566" y="20681"/>
                    <a:pt x="13566" y="20931"/>
                    <a:pt x="13602" y="21182"/>
                  </a:cubicBezTo>
                  <a:cubicBezTo>
                    <a:pt x="13602" y="21289"/>
                    <a:pt x="13674" y="21432"/>
                    <a:pt x="13674" y="21540"/>
                  </a:cubicBezTo>
                  <a:cubicBezTo>
                    <a:pt x="13710" y="21683"/>
                    <a:pt x="13745" y="21934"/>
                    <a:pt x="13781" y="22112"/>
                  </a:cubicBezTo>
                  <a:cubicBezTo>
                    <a:pt x="13781" y="22399"/>
                    <a:pt x="13817" y="22649"/>
                    <a:pt x="13853" y="22972"/>
                  </a:cubicBezTo>
                  <a:cubicBezTo>
                    <a:pt x="13889" y="23294"/>
                    <a:pt x="13960" y="23616"/>
                    <a:pt x="13996" y="23902"/>
                  </a:cubicBezTo>
                  <a:lnTo>
                    <a:pt x="13996" y="23974"/>
                  </a:lnTo>
                  <a:cubicBezTo>
                    <a:pt x="14032" y="24189"/>
                    <a:pt x="14068" y="24403"/>
                    <a:pt x="14103" y="24618"/>
                  </a:cubicBezTo>
                  <a:lnTo>
                    <a:pt x="14103" y="24725"/>
                  </a:lnTo>
                  <a:cubicBezTo>
                    <a:pt x="14103" y="24797"/>
                    <a:pt x="14103" y="24869"/>
                    <a:pt x="14139" y="24940"/>
                  </a:cubicBezTo>
                  <a:cubicBezTo>
                    <a:pt x="14175" y="25191"/>
                    <a:pt x="14211" y="25477"/>
                    <a:pt x="14247" y="25764"/>
                  </a:cubicBezTo>
                  <a:cubicBezTo>
                    <a:pt x="14282" y="26086"/>
                    <a:pt x="14354" y="26372"/>
                    <a:pt x="14390" y="26658"/>
                  </a:cubicBezTo>
                  <a:cubicBezTo>
                    <a:pt x="14211" y="26623"/>
                    <a:pt x="14032" y="26551"/>
                    <a:pt x="13853" y="26479"/>
                  </a:cubicBezTo>
                  <a:cubicBezTo>
                    <a:pt x="13602" y="26372"/>
                    <a:pt x="13387" y="26265"/>
                    <a:pt x="13173" y="26121"/>
                  </a:cubicBezTo>
                  <a:lnTo>
                    <a:pt x="13137" y="26121"/>
                  </a:lnTo>
                  <a:cubicBezTo>
                    <a:pt x="13065" y="26086"/>
                    <a:pt x="12922" y="26014"/>
                    <a:pt x="12815" y="25907"/>
                  </a:cubicBezTo>
                  <a:cubicBezTo>
                    <a:pt x="12707" y="25835"/>
                    <a:pt x="12600" y="25764"/>
                    <a:pt x="12493" y="25692"/>
                  </a:cubicBezTo>
                  <a:lnTo>
                    <a:pt x="12349" y="25585"/>
                  </a:lnTo>
                  <a:cubicBezTo>
                    <a:pt x="12349" y="25549"/>
                    <a:pt x="12349" y="25513"/>
                    <a:pt x="12349" y="25477"/>
                  </a:cubicBezTo>
                  <a:cubicBezTo>
                    <a:pt x="12349" y="25441"/>
                    <a:pt x="12349" y="25406"/>
                    <a:pt x="12349" y="25370"/>
                  </a:cubicBezTo>
                  <a:lnTo>
                    <a:pt x="12349" y="25227"/>
                  </a:lnTo>
                  <a:lnTo>
                    <a:pt x="12349" y="25012"/>
                  </a:lnTo>
                  <a:cubicBezTo>
                    <a:pt x="12349" y="24940"/>
                    <a:pt x="12349" y="24761"/>
                    <a:pt x="12314" y="24654"/>
                  </a:cubicBezTo>
                  <a:lnTo>
                    <a:pt x="12314" y="24582"/>
                  </a:lnTo>
                  <a:lnTo>
                    <a:pt x="12242" y="23759"/>
                  </a:lnTo>
                  <a:lnTo>
                    <a:pt x="12242" y="23687"/>
                  </a:lnTo>
                  <a:cubicBezTo>
                    <a:pt x="12242" y="23437"/>
                    <a:pt x="12170" y="23151"/>
                    <a:pt x="12170" y="22900"/>
                  </a:cubicBezTo>
                  <a:lnTo>
                    <a:pt x="12135" y="22470"/>
                  </a:lnTo>
                  <a:lnTo>
                    <a:pt x="12135" y="22005"/>
                  </a:lnTo>
                  <a:lnTo>
                    <a:pt x="12099" y="21540"/>
                  </a:lnTo>
                  <a:lnTo>
                    <a:pt x="12099" y="21468"/>
                  </a:lnTo>
                  <a:cubicBezTo>
                    <a:pt x="12063" y="21039"/>
                    <a:pt x="12063" y="20609"/>
                    <a:pt x="12027" y="20215"/>
                  </a:cubicBezTo>
                  <a:lnTo>
                    <a:pt x="12027" y="20036"/>
                  </a:lnTo>
                  <a:lnTo>
                    <a:pt x="12027" y="20001"/>
                  </a:lnTo>
                  <a:cubicBezTo>
                    <a:pt x="12027" y="19535"/>
                    <a:pt x="11991" y="18963"/>
                    <a:pt x="11956" y="18461"/>
                  </a:cubicBezTo>
                  <a:cubicBezTo>
                    <a:pt x="11920" y="17960"/>
                    <a:pt x="11884" y="17531"/>
                    <a:pt x="11848" y="17065"/>
                  </a:cubicBezTo>
                  <a:cubicBezTo>
                    <a:pt x="11884" y="17065"/>
                    <a:pt x="11884" y="17065"/>
                    <a:pt x="11920" y="17030"/>
                  </a:cubicBezTo>
                  <a:lnTo>
                    <a:pt x="12170" y="16815"/>
                  </a:lnTo>
                  <a:lnTo>
                    <a:pt x="12421" y="16636"/>
                  </a:lnTo>
                  <a:lnTo>
                    <a:pt x="12707" y="16421"/>
                  </a:lnTo>
                  <a:lnTo>
                    <a:pt x="12815" y="16350"/>
                  </a:lnTo>
                  <a:lnTo>
                    <a:pt x="12994" y="16242"/>
                  </a:lnTo>
                  <a:cubicBezTo>
                    <a:pt x="13065" y="16206"/>
                    <a:pt x="13101" y="16171"/>
                    <a:pt x="13137" y="16135"/>
                  </a:cubicBezTo>
                  <a:lnTo>
                    <a:pt x="13137" y="16278"/>
                  </a:lnTo>
                  <a:cubicBezTo>
                    <a:pt x="13137" y="16636"/>
                    <a:pt x="13208" y="17101"/>
                    <a:pt x="13208" y="17567"/>
                  </a:cubicBezTo>
                  <a:lnTo>
                    <a:pt x="13208" y="17781"/>
                  </a:lnTo>
                  <a:lnTo>
                    <a:pt x="13208" y="17960"/>
                  </a:lnTo>
                  <a:cubicBezTo>
                    <a:pt x="13208" y="18032"/>
                    <a:pt x="13208" y="18068"/>
                    <a:pt x="13208" y="18103"/>
                  </a:cubicBezTo>
                  <a:cubicBezTo>
                    <a:pt x="13208" y="18139"/>
                    <a:pt x="13208" y="18175"/>
                    <a:pt x="13244" y="18175"/>
                  </a:cubicBezTo>
                  <a:cubicBezTo>
                    <a:pt x="13280" y="18211"/>
                    <a:pt x="13280" y="18211"/>
                    <a:pt x="13316" y="18211"/>
                  </a:cubicBezTo>
                  <a:cubicBezTo>
                    <a:pt x="13387" y="18211"/>
                    <a:pt x="13459" y="18139"/>
                    <a:pt x="13459" y="18103"/>
                  </a:cubicBezTo>
                  <a:lnTo>
                    <a:pt x="13459" y="17817"/>
                  </a:lnTo>
                  <a:cubicBezTo>
                    <a:pt x="13459" y="17781"/>
                    <a:pt x="13459" y="17746"/>
                    <a:pt x="13459" y="17710"/>
                  </a:cubicBezTo>
                  <a:lnTo>
                    <a:pt x="13459" y="17674"/>
                  </a:lnTo>
                  <a:lnTo>
                    <a:pt x="13459" y="17352"/>
                  </a:lnTo>
                  <a:cubicBezTo>
                    <a:pt x="13459" y="17173"/>
                    <a:pt x="13459" y="16994"/>
                    <a:pt x="13423" y="16815"/>
                  </a:cubicBezTo>
                  <a:lnTo>
                    <a:pt x="13423" y="16600"/>
                  </a:lnTo>
                  <a:lnTo>
                    <a:pt x="13387" y="16099"/>
                  </a:lnTo>
                  <a:close/>
                  <a:moveTo>
                    <a:pt x="15392" y="18354"/>
                  </a:moveTo>
                  <a:cubicBezTo>
                    <a:pt x="15607" y="18390"/>
                    <a:pt x="15821" y="18497"/>
                    <a:pt x="16036" y="18569"/>
                  </a:cubicBezTo>
                  <a:lnTo>
                    <a:pt x="16323" y="18712"/>
                  </a:lnTo>
                  <a:lnTo>
                    <a:pt x="16466" y="18819"/>
                  </a:lnTo>
                  <a:lnTo>
                    <a:pt x="16537" y="18819"/>
                  </a:lnTo>
                  <a:lnTo>
                    <a:pt x="16537" y="18963"/>
                  </a:lnTo>
                  <a:cubicBezTo>
                    <a:pt x="16537" y="19106"/>
                    <a:pt x="16573" y="19285"/>
                    <a:pt x="16573" y="19428"/>
                  </a:cubicBezTo>
                  <a:cubicBezTo>
                    <a:pt x="16573" y="19571"/>
                    <a:pt x="16573" y="19607"/>
                    <a:pt x="16609" y="19714"/>
                  </a:cubicBezTo>
                  <a:lnTo>
                    <a:pt x="16609" y="19857"/>
                  </a:lnTo>
                  <a:cubicBezTo>
                    <a:pt x="16645" y="20287"/>
                    <a:pt x="16716" y="20860"/>
                    <a:pt x="16752" y="21361"/>
                  </a:cubicBezTo>
                  <a:cubicBezTo>
                    <a:pt x="16788" y="21755"/>
                    <a:pt x="16824" y="22112"/>
                    <a:pt x="16860" y="22506"/>
                  </a:cubicBezTo>
                  <a:lnTo>
                    <a:pt x="16860" y="22542"/>
                  </a:lnTo>
                  <a:lnTo>
                    <a:pt x="16967" y="23437"/>
                  </a:lnTo>
                  <a:lnTo>
                    <a:pt x="16967" y="23759"/>
                  </a:lnTo>
                  <a:cubicBezTo>
                    <a:pt x="17039" y="24332"/>
                    <a:pt x="17074" y="24904"/>
                    <a:pt x="17110" y="25477"/>
                  </a:cubicBezTo>
                  <a:lnTo>
                    <a:pt x="17110" y="26121"/>
                  </a:lnTo>
                  <a:cubicBezTo>
                    <a:pt x="17110" y="26336"/>
                    <a:pt x="17110" y="26551"/>
                    <a:pt x="17110" y="26802"/>
                  </a:cubicBezTo>
                  <a:lnTo>
                    <a:pt x="16967" y="26837"/>
                  </a:lnTo>
                  <a:lnTo>
                    <a:pt x="16609" y="26909"/>
                  </a:lnTo>
                  <a:lnTo>
                    <a:pt x="16287" y="26945"/>
                  </a:lnTo>
                  <a:lnTo>
                    <a:pt x="15965" y="26945"/>
                  </a:lnTo>
                  <a:cubicBezTo>
                    <a:pt x="15750" y="26945"/>
                    <a:pt x="15535" y="26909"/>
                    <a:pt x="15320" y="26873"/>
                  </a:cubicBezTo>
                  <a:cubicBezTo>
                    <a:pt x="15141" y="26873"/>
                    <a:pt x="15034" y="26837"/>
                    <a:pt x="14927" y="26837"/>
                  </a:cubicBezTo>
                  <a:cubicBezTo>
                    <a:pt x="14927" y="26802"/>
                    <a:pt x="14927" y="26766"/>
                    <a:pt x="14891" y="26730"/>
                  </a:cubicBezTo>
                  <a:lnTo>
                    <a:pt x="14819" y="26086"/>
                  </a:lnTo>
                  <a:cubicBezTo>
                    <a:pt x="14748" y="25764"/>
                    <a:pt x="14712" y="25370"/>
                    <a:pt x="14640" y="24976"/>
                  </a:cubicBezTo>
                  <a:cubicBezTo>
                    <a:pt x="14640" y="24833"/>
                    <a:pt x="14604" y="24654"/>
                    <a:pt x="14569" y="24511"/>
                  </a:cubicBezTo>
                  <a:cubicBezTo>
                    <a:pt x="14533" y="24332"/>
                    <a:pt x="14533" y="24153"/>
                    <a:pt x="14497" y="23974"/>
                  </a:cubicBezTo>
                  <a:lnTo>
                    <a:pt x="14461" y="23759"/>
                  </a:lnTo>
                  <a:lnTo>
                    <a:pt x="14425" y="23544"/>
                  </a:lnTo>
                  <a:cubicBezTo>
                    <a:pt x="14425" y="23437"/>
                    <a:pt x="14425" y="23365"/>
                    <a:pt x="14390" y="23222"/>
                  </a:cubicBezTo>
                  <a:lnTo>
                    <a:pt x="14390" y="23079"/>
                  </a:lnTo>
                  <a:cubicBezTo>
                    <a:pt x="14390" y="22936"/>
                    <a:pt x="14354" y="22793"/>
                    <a:pt x="14354" y="22685"/>
                  </a:cubicBezTo>
                  <a:cubicBezTo>
                    <a:pt x="14354" y="22506"/>
                    <a:pt x="14318" y="22363"/>
                    <a:pt x="14318" y="22184"/>
                  </a:cubicBezTo>
                  <a:cubicBezTo>
                    <a:pt x="14282" y="22041"/>
                    <a:pt x="14282" y="21826"/>
                    <a:pt x="14247" y="21683"/>
                  </a:cubicBezTo>
                  <a:lnTo>
                    <a:pt x="14247" y="21611"/>
                  </a:lnTo>
                  <a:lnTo>
                    <a:pt x="14175" y="21146"/>
                  </a:lnTo>
                  <a:cubicBezTo>
                    <a:pt x="14175" y="20967"/>
                    <a:pt x="14139" y="20752"/>
                    <a:pt x="14103" y="20609"/>
                  </a:cubicBezTo>
                  <a:lnTo>
                    <a:pt x="14103" y="20287"/>
                  </a:lnTo>
                  <a:cubicBezTo>
                    <a:pt x="14068" y="20036"/>
                    <a:pt x="14032" y="19822"/>
                    <a:pt x="14032" y="19643"/>
                  </a:cubicBezTo>
                  <a:lnTo>
                    <a:pt x="14103" y="19464"/>
                  </a:lnTo>
                  <a:lnTo>
                    <a:pt x="14139" y="19428"/>
                  </a:lnTo>
                  <a:lnTo>
                    <a:pt x="14247" y="19285"/>
                  </a:lnTo>
                  <a:lnTo>
                    <a:pt x="14533" y="18891"/>
                  </a:lnTo>
                  <a:cubicBezTo>
                    <a:pt x="14640" y="18748"/>
                    <a:pt x="14748" y="18605"/>
                    <a:pt x="14855" y="18461"/>
                  </a:cubicBezTo>
                  <a:lnTo>
                    <a:pt x="14927" y="18354"/>
                  </a:lnTo>
                  <a:cubicBezTo>
                    <a:pt x="14927" y="18390"/>
                    <a:pt x="14927" y="18390"/>
                    <a:pt x="14927" y="18426"/>
                  </a:cubicBezTo>
                  <a:lnTo>
                    <a:pt x="14927" y="18461"/>
                  </a:lnTo>
                  <a:cubicBezTo>
                    <a:pt x="14927" y="18569"/>
                    <a:pt x="14962" y="18676"/>
                    <a:pt x="14998" y="18819"/>
                  </a:cubicBezTo>
                  <a:lnTo>
                    <a:pt x="15034" y="19034"/>
                  </a:lnTo>
                  <a:lnTo>
                    <a:pt x="15034" y="19106"/>
                  </a:lnTo>
                  <a:cubicBezTo>
                    <a:pt x="15034" y="19177"/>
                    <a:pt x="15034" y="19285"/>
                    <a:pt x="15070" y="19356"/>
                  </a:cubicBezTo>
                  <a:lnTo>
                    <a:pt x="15070" y="19428"/>
                  </a:lnTo>
                  <a:lnTo>
                    <a:pt x="15070" y="19464"/>
                  </a:lnTo>
                  <a:cubicBezTo>
                    <a:pt x="15106" y="19786"/>
                    <a:pt x="15106" y="20108"/>
                    <a:pt x="15141" y="20430"/>
                  </a:cubicBezTo>
                  <a:lnTo>
                    <a:pt x="15141" y="20573"/>
                  </a:lnTo>
                  <a:cubicBezTo>
                    <a:pt x="15141" y="20716"/>
                    <a:pt x="15213" y="20895"/>
                    <a:pt x="15213" y="21039"/>
                  </a:cubicBezTo>
                  <a:lnTo>
                    <a:pt x="15213" y="21146"/>
                  </a:lnTo>
                  <a:cubicBezTo>
                    <a:pt x="15213" y="21218"/>
                    <a:pt x="15213" y="21289"/>
                    <a:pt x="15249" y="21325"/>
                  </a:cubicBezTo>
                  <a:lnTo>
                    <a:pt x="15285" y="21468"/>
                  </a:lnTo>
                  <a:lnTo>
                    <a:pt x="15320" y="21647"/>
                  </a:lnTo>
                  <a:cubicBezTo>
                    <a:pt x="15356" y="21826"/>
                    <a:pt x="15392" y="22041"/>
                    <a:pt x="15428" y="22256"/>
                  </a:cubicBezTo>
                  <a:cubicBezTo>
                    <a:pt x="15464" y="22470"/>
                    <a:pt x="15499" y="22685"/>
                    <a:pt x="15535" y="22900"/>
                  </a:cubicBezTo>
                  <a:cubicBezTo>
                    <a:pt x="15571" y="23115"/>
                    <a:pt x="15571" y="23258"/>
                    <a:pt x="15607" y="23437"/>
                  </a:cubicBezTo>
                  <a:cubicBezTo>
                    <a:pt x="15607" y="23544"/>
                    <a:pt x="15607" y="23652"/>
                    <a:pt x="15643" y="23759"/>
                  </a:cubicBezTo>
                  <a:lnTo>
                    <a:pt x="15678" y="24010"/>
                  </a:lnTo>
                  <a:cubicBezTo>
                    <a:pt x="15714" y="24403"/>
                    <a:pt x="15750" y="24797"/>
                    <a:pt x="15821" y="25155"/>
                  </a:cubicBezTo>
                  <a:cubicBezTo>
                    <a:pt x="15821" y="25227"/>
                    <a:pt x="15857" y="25334"/>
                    <a:pt x="15857" y="25406"/>
                  </a:cubicBezTo>
                  <a:lnTo>
                    <a:pt x="15857" y="25477"/>
                  </a:lnTo>
                  <a:cubicBezTo>
                    <a:pt x="15857" y="25549"/>
                    <a:pt x="15893" y="25656"/>
                    <a:pt x="15929" y="25728"/>
                  </a:cubicBezTo>
                  <a:cubicBezTo>
                    <a:pt x="15965" y="25799"/>
                    <a:pt x="16000" y="25835"/>
                    <a:pt x="16072" y="25835"/>
                  </a:cubicBezTo>
                  <a:lnTo>
                    <a:pt x="16108" y="25835"/>
                  </a:lnTo>
                  <a:cubicBezTo>
                    <a:pt x="16179" y="25799"/>
                    <a:pt x="16215" y="25728"/>
                    <a:pt x="16179" y="25656"/>
                  </a:cubicBezTo>
                  <a:cubicBezTo>
                    <a:pt x="16108" y="25370"/>
                    <a:pt x="16072" y="25119"/>
                    <a:pt x="16036" y="24904"/>
                  </a:cubicBezTo>
                  <a:cubicBezTo>
                    <a:pt x="16000" y="24654"/>
                    <a:pt x="15965" y="24439"/>
                    <a:pt x="15929" y="24189"/>
                  </a:cubicBezTo>
                  <a:cubicBezTo>
                    <a:pt x="15893" y="23866"/>
                    <a:pt x="15857" y="23473"/>
                    <a:pt x="15857" y="23115"/>
                  </a:cubicBezTo>
                  <a:lnTo>
                    <a:pt x="15857" y="22578"/>
                  </a:lnTo>
                  <a:lnTo>
                    <a:pt x="15857" y="22542"/>
                  </a:lnTo>
                  <a:lnTo>
                    <a:pt x="15857" y="22256"/>
                  </a:lnTo>
                  <a:cubicBezTo>
                    <a:pt x="15857" y="22148"/>
                    <a:pt x="15857" y="22041"/>
                    <a:pt x="15821" y="21969"/>
                  </a:cubicBezTo>
                  <a:cubicBezTo>
                    <a:pt x="15821" y="21790"/>
                    <a:pt x="15786" y="21611"/>
                    <a:pt x="15750" y="21397"/>
                  </a:cubicBezTo>
                  <a:cubicBezTo>
                    <a:pt x="15678" y="21146"/>
                    <a:pt x="15678" y="21003"/>
                    <a:pt x="15643" y="20824"/>
                  </a:cubicBezTo>
                  <a:lnTo>
                    <a:pt x="15643" y="20645"/>
                  </a:lnTo>
                  <a:lnTo>
                    <a:pt x="15607" y="20466"/>
                  </a:lnTo>
                  <a:lnTo>
                    <a:pt x="15607" y="20287"/>
                  </a:lnTo>
                  <a:lnTo>
                    <a:pt x="15571" y="19929"/>
                  </a:lnTo>
                  <a:lnTo>
                    <a:pt x="15571" y="19893"/>
                  </a:lnTo>
                  <a:cubicBezTo>
                    <a:pt x="15571" y="19857"/>
                    <a:pt x="15571" y="19750"/>
                    <a:pt x="15535" y="19714"/>
                  </a:cubicBezTo>
                  <a:lnTo>
                    <a:pt x="15535" y="19607"/>
                  </a:lnTo>
                  <a:cubicBezTo>
                    <a:pt x="15535" y="19464"/>
                    <a:pt x="15499" y="19356"/>
                    <a:pt x="15499" y="19213"/>
                  </a:cubicBezTo>
                  <a:lnTo>
                    <a:pt x="15428" y="18819"/>
                  </a:lnTo>
                  <a:lnTo>
                    <a:pt x="15392" y="18497"/>
                  </a:lnTo>
                  <a:lnTo>
                    <a:pt x="15392" y="18354"/>
                  </a:lnTo>
                  <a:close/>
                  <a:moveTo>
                    <a:pt x="7140" y="19859"/>
                  </a:moveTo>
                  <a:cubicBezTo>
                    <a:pt x="7316" y="19908"/>
                    <a:pt x="7500" y="19943"/>
                    <a:pt x="7732" y="20001"/>
                  </a:cubicBezTo>
                  <a:lnTo>
                    <a:pt x="7911" y="20036"/>
                  </a:lnTo>
                  <a:lnTo>
                    <a:pt x="7947" y="20036"/>
                  </a:lnTo>
                  <a:lnTo>
                    <a:pt x="8448" y="20180"/>
                  </a:lnTo>
                  <a:cubicBezTo>
                    <a:pt x="8627" y="20215"/>
                    <a:pt x="8806" y="20287"/>
                    <a:pt x="8985" y="20323"/>
                  </a:cubicBezTo>
                  <a:lnTo>
                    <a:pt x="9164" y="20394"/>
                  </a:lnTo>
                  <a:cubicBezTo>
                    <a:pt x="9307" y="20609"/>
                    <a:pt x="9450" y="20824"/>
                    <a:pt x="9557" y="21074"/>
                  </a:cubicBezTo>
                  <a:cubicBezTo>
                    <a:pt x="9629" y="21289"/>
                    <a:pt x="9736" y="21540"/>
                    <a:pt x="9844" y="21790"/>
                  </a:cubicBezTo>
                  <a:cubicBezTo>
                    <a:pt x="9951" y="22077"/>
                    <a:pt x="9987" y="22291"/>
                    <a:pt x="10059" y="22506"/>
                  </a:cubicBezTo>
                  <a:lnTo>
                    <a:pt x="10094" y="22614"/>
                  </a:lnTo>
                  <a:cubicBezTo>
                    <a:pt x="10166" y="22828"/>
                    <a:pt x="10237" y="23007"/>
                    <a:pt x="10309" y="23222"/>
                  </a:cubicBezTo>
                  <a:lnTo>
                    <a:pt x="10345" y="23294"/>
                  </a:lnTo>
                  <a:lnTo>
                    <a:pt x="10345" y="23365"/>
                  </a:lnTo>
                  <a:lnTo>
                    <a:pt x="10452" y="23580"/>
                  </a:lnTo>
                  <a:cubicBezTo>
                    <a:pt x="10488" y="23723"/>
                    <a:pt x="10595" y="23938"/>
                    <a:pt x="10667" y="24153"/>
                  </a:cubicBezTo>
                  <a:cubicBezTo>
                    <a:pt x="10774" y="24403"/>
                    <a:pt x="10882" y="24654"/>
                    <a:pt x="11061" y="24904"/>
                  </a:cubicBezTo>
                  <a:cubicBezTo>
                    <a:pt x="11204" y="25155"/>
                    <a:pt x="11383" y="25406"/>
                    <a:pt x="11598" y="25620"/>
                  </a:cubicBezTo>
                  <a:cubicBezTo>
                    <a:pt x="11705" y="25728"/>
                    <a:pt x="11777" y="25835"/>
                    <a:pt x="11884" y="25907"/>
                  </a:cubicBezTo>
                  <a:cubicBezTo>
                    <a:pt x="11991" y="26014"/>
                    <a:pt x="12099" y="26086"/>
                    <a:pt x="12206" y="26157"/>
                  </a:cubicBezTo>
                  <a:lnTo>
                    <a:pt x="12242" y="26157"/>
                  </a:lnTo>
                  <a:cubicBezTo>
                    <a:pt x="12349" y="26265"/>
                    <a:pt x="12457" y="26336"/>
                    <a:pt x="12564" y="26408"/>
                  </a:cubicBezTo>
                  <a:lnTo>
                    <a:pt x="12922" y="26623"/>
                  </a:lnTo>
                  <a:cubicBezTo>
                    <a:pt x="13173" y="26766"/>
                    <a:pt x="13459" y="26909"/>
                    <a:pt x="13710" y="27016"/>
                  </a:cubicBezTo>
                  <a:cubicBezTo>
                    <a:pt x="13960" y="27124"/>
                    <a:pt x="14247" y="27195"/>
                    <a:pt x="14497" y="27267"/>
                  </a:cubicBezTo>
                  <a:lnTo>
                    <a:pt x="14604" y="27267"/>
                  </a:lnTo>
                  <a:lnTo>
                    <a:pt x="14998" y="27374"/>
                  </a:lnTo>
                  <a:lnTo>
                    <a:pt x="15428" y="27410"/>
                  </a:lnTo>
                  <a:lnTo>
                    <a:pt x="15929" y="27482"/>
                  </a:lnTo>
                  <a:lnTo>
                    <a:pt x="16287" y="27517"/>
                  </a:lnTo>
                  <a:lnTo>
                    <a:pt x="16895" y="27517"/>
                  </a:lnTo>
                  <a:lnTo>
                    <a:pt x="17217" y="27446"/>
                  </a:lnTo>
                  <a:cubicBezTo>
                    <a:pt x="17289" y="28198"/>
                    <a:pt x="17396" y="28949"/>
                    <a:pt x="17504" y="29594"/>
                  </a:cubicBezTo>
                  <a:cubicBezTo>
                    <a:pt x="17575" y="30130"/>
                    <a:pt x="17647" y="30739"/>
                    <a:pt x="17719" y="31133"/>
                  </a:cubicBezTo>
                  <a:lnTo>
                    <a:pt x="17790" y="31598"/>
                  </a:lnTo>
                  <a:cubicBezTo>
                    <a:pt x="17826" y="31849"/>
                    <a:pt x="17862" y="32135"/>
                    <a:pt x="17933" y="32493"/>
                  </a:cubicBezTo>
                  <a:lnTo>
                    <a:pt x="17862" y="32600"/>
                  </a:lnTo>
                  <a:lnTo>
                    <a:pt x="17754" y="32600"/>
                  </a:lnTo>
                  <a:lnTo>
                    <a:pt x="17540" y="32672"/>
                  </a:lnTo>
                  <a:lnTo>
                    <a:pt x="17432" y="32708"/>
                  </a:lnTo>
                  <a:lnTo>
                    <a:pt x="17396" y="32708"/>
                  </a:lnTo>
                  <a:lnTo>
                    <a:pt x="17110" y="32815"/>
                  </a:lnTo>
                  <a:cubicBezTo>
                    <a:pt x="16824" y="32887"/>
                    <a:pt x="16502" y="32994"/>
                    <a:pt x="16215" y="33066"/>
                  </a:cubicBezTo>
                  <a:lnTo>
                    <a:pt x="16144" y="33101"/>
                  </a:lnTo>
                  <a:lnTo>
                    <a:pt x="15786" y="33173"/>
                  </a:lnTo>
                  <a:lnTo>
                    <a:pt x="15678" y="33173"/>
                  </a:lnTo>
                  <a:lnTo>
                    <a:pt x="15141" y="33316"/>
                  </a:lnTo>
                  <a:cubicBezTo>
                    <a:pt x="14819" y="33424"/>
                    <a:pt x="14461" y="33531"/>
                    <a:pt x="14175" y="33603"/>
                  </a:cubicBezTo>
                  <a:lnTo>
                    <a:pt x="13889" y="33710"/>
                  </a:lnTo>
                  <a:lnTo>
                    <a:pt x="13853" y="33710"/>
                  </a:lnTo>
                  <a:lnTo>
                    <a:pt x="13710" y="33746"/>
                  </a:lnTo>
                  <a:lnTo>
                    <a:pt x="13423" y="33853"/>
                  </a:lnTo>
                  <a:lnTo>
                    <a:pt x="13352" y="33853"/>
                  </a:lnTo>
                  <a:lnTo>
                    <a:pt x="13173" y="33925"/>
                  </a:lnTo>
                  <a:cubicBezTo>
                    <a:pt x="12922" y="33996"/>
                    <a:pt x="12636" y="34068"/>
                    <a:pt x="12385" y="34139"/>
                  </a:cubicBezTo>
                  <a:lnTo>
                    <a:pt x="12349" y="34139"/>
                  </a:lnTo>
                  <a:lnTo>
                    <a:pt x="12206" y="34175"/>
                  </a:lnTo>
                  <a:cubicBezTo>
                    <a:pt x="11991" y="34211"/>
                    <a:pt x="11777" y="34283"/>
                    <a:pt x="11562" y="34318"/>
                  </a:cubicBezTo>
                  <a:lnTo>
                    <a:pt x="11490" y="34318"/>
                  </a:lnTo>
                  <a:lnTo>
                    <a:pt x="11276" y="34390"/>
                  </a:lnTo>
                  <a:lnTo>
                    <a:pt x="11025" y="34569"/>
                  </a:lnTo>
                  <a:lnTo>
                    <a:pt x="10237" y="34748"/>
                  </a:lnTo>
                  <a:cubicBezTo>
                    <a:pt x="9665" y="34891"/>
                    <a:pt x="9092" y="34999"/>
                    <a:pt x="8448" y="35106"/>
                  </a:cubicBezTo>
                  <a:lnTo>
                    <a:pt x="8018" y="35106"/>
                  </a:lnTo>
                  <a:lnTo>
                    <a:pt x="8018" y="35070"/>
                  </a:lnTo>
                  <a:cubicBezTo>
                    <a:pt x="8018" y="34927"/>
                    <a:pt x="7982" y="34820"/>
                    <a:pt x="7982" y="34712"/>
                  </a:cubicBezTo>
                  <a:cubicBezTo>
                    <a:pt x="7947" y="34641"/>
                    <a:pt x="7947" y="34569"/>
                    <a:pt x="7982" y="34462"/>
                  </a:cubicBezTo>
                  <a:lnTo>
                    <a:pt x="7982" y="34390"/>
                  </a:lnTo>
                  <a:cubicBezTo>
                    <a:pt x="7982" y="34175"/>
                    <a:pt x="7982" y="33925"/>
                    <a:pt x="7982" y="33710"/>
                  </a:cubicBezTo>
                  <a:cubicBezTo>
                    <a:pt x="7947" y="33245"/>
                    <a:pt x="7911" y="32815"/>
                    <a:pt x="7839" y="32350"/>
                  </a:cubicBezTo>
                  <a:lnTo>
                    <a:pt x="7839" y="32207"/>
                  </a:lnTo>
                  <a:lnTo>
                    <a:pt x="7839" y="32099"/>
                  </a:lnTo>
                  <a:cubicBezTo>
                    <a:pt x="7839" y="31920"/>
                    <a:pt x="7803" y="31705"/>
                    <a:pt x="7768" y="31491"/>
                  </a:cubicBezTo>
                  <a:cubicBezTo>
                    <a:pt x="7768" y="31419"/>
                    <a:pt x="7768" y="31348"/>
                    <a:pt x="7768" y="31240"/>
                  </a:cubicBezTo>
                  <a:lnTo>
                    <a:pt x="7768" y="31169"/>
                  </a:lnTo>
                  <a:cubicBezTo>
                    <a:pt x="7768" y="31025"/>
                    <a:pt x="7768" y="30918"/>
                    <a:pt x="7732" y="30811"/>
                  </a:cubicBezTo>
                  <a:lnTo>
                    <a:pt x="7732" y="30596"/>
                  </a:lnTo>
                  <a:cubicBezTo>
                    <a:pt x="7732" y="30417"/>
                    <a:pt x="7696" y="30202"/>
                    <a:pt x="7660" y="30023"/>
                  </a:cubicBezTo>
                  <a:cubicBezTo>
                    <a:pt x="7660" y="29844"/>
                    <a:pt x="7660" y="29773"/>
                    <a:pt x="7624" y="29629"/>
                  </a:cubicBezTo>
                  <a:lnTo>
                    <a:pt x="7624" y="29558"/>
                  </a:lnTo>
                  <a:lnTo>
                    <a:pt x="7624" y="29307"/>
                  </a:lnTo>
                  <a:cubicBezTo>
                    <a:pt x="7589" y="28842"/>
                    <a:pt x="7589" y="28341"/>
                    <a:pt x="7589" y="27875"/>
                  </a:cubicBezTo>
                  <a:lnTo>
                    <a:pt x="7589" y="27195"/>
                  </a:lnTo>
                  <a:lnTo>
                    <a:pt x="7589" y="27160"/>
                  </a:lnTo>
                  <a:cubicBezTo>
                    <a:pt x="7589" y="27052"/>
                    <a:pt x="7589" y="26909"/>
                    <a:pt x="7589" y="26802"/>
                  </a:cubicBezTo>
                  <a:lnTo>
                    <a:pt x="7553" y="26408"/>
                  </a:lnTo>
                  <a:lnTo>
                    <a:pt x="7517" y="26086"/>
                  </a:lnTo>
                  <a:cubicBezTo>
                    <a:pt x="7517" y="25978"/>
                    <a:pt x="7481" y="25835"/>
                    <a:pt x="7446" y="25728"/>
                  </a:cubicBezTo>
                  <a:cubicBezTo>
                    <a:pt x="7446" y="25477"/>
                    <a:pt x="7446" y="25262"/>
                    <a:pt x="7446" y="25048"/>
                  </a:cubicBezTo>
                  <a:lnTo>
                    <a:pt x="7446" y="25012"/>
                  </a:lnTo>
                  <a:lnTo>
                    <a:pt x="7446" y="24511"/>
                  </a:lnTo>
                  <a:lnTo>
                    <a:pt x="7446" y="24475"/>
                  </a:lnTo>
                  <a:lnTo>
                    <a:pt x="7446" y="24296"/>
                  </a:lnTo>
                  <a:cubicBezTo>
                    <a:pt x="7446" y="24045"/>
                    <a:pt x="7410" y="23795"/>
                    <a:pt x="7410" y="23544"/>
                  </a:cubicBezTo>
                  <a:cubicBezTo>
                    <a:pt x="7410" y="23365"/>
                    <a:pt x="7410" y="23115"/>
                    <a:pt x="7374" y="22900"/>
                  </a:cubicBezTo>
                  <a:lnTo>
                    <a:pt x="7338" y="22470"/>
                  </a:lnTo>
                  <a:lnTo>
                    <a:pt x="7338" y="22363"/>
                  </a:lnTo>
                  <a:lnTo>
                    <a:pt x="7338" y="22184"/>
                  </a:lnTo>
                  <a:cubicBezTo>
                    <a:pt x="7338" y="22041"/>
                    <a:pt x="7338" y="21898"/>
                    <a:pt x="7302" y="21790"/>
                  </a:cubicBezTo>
                  <a:cubicBezTo>
                    <a:pt x="7267" y="21432"/>
                    <a:pt x="7267" y="21110"/>
                    <a:pt x="7231" y="20752"/>
                  </a:cubicBezTo>
                  <a:lnTo>
                    <a:pt x="7231" y="20609"/>
                  </a:lnTo>
                  <a:cubicBezTo>
                    <a:pt x="7200" y="20366"/>
                    <a:pt x="7170" y="20124"/>
                    <a:pt x="7140" y="19859"/>
                  </a:cubicBezTo>
                  <a:close/>
                  <a:moveTo>
                    <a:pt x="1647" y="18712"/>
                  </a:moveTo>
                  <a:lnTo>
                    <a:pt x="2005" y="18784"/>
                  </a:lnTo>
                  <a:lnTo>
                    <a:pt x="2398" y="18891"/>
                  </a:lnTo>
                  <a:cubicBezTo>
                    <a:pt x="2649" y="18963"/>
                    <a:pt x="2935" y="19034"/>
                    <a:pt x="3222" y="19106"/>
                  </a:cubicBezTo>
                  <a:lnTo>
                    <a:pt x="4045" y="19320"/>
                  </a:lnTo>
                  <a:cubicBezTo>
                    <a:pt x="4331" y="19392"/>
                    <a:pt x="4618" y="19428"/>
                    <a:pt x="4868" y="19464"/>
                  </a:cubicBezTo>
                  <a:lnTo>
                    <a:pt x="5083" y="19535"/>
                  </a:lnTo>
                  <a:cubicBezTo>
                    <a:pt x="5334" y="19571"/>
                    <a:pt x="5548" y="19607"/>
                    <a:pt x="5799" y="19643"/>
                  </a:cubicBezTo>
                  <a:lnTo>
                    <a:pt x="6085" y="19678"/>
                  </a:lnTo>
                  <a:lnTo>
                    <a:pt x="6300" y="19678"/>
                  </a:lnTo>
                  <a:cubicBezTo>
                    <a:pt x="6443" y="20895"/>
                    <a:pt x="6551" y="21898"/>
                    <a:pt x="6622" y="22757"/>
                  </a:cubicBezTo>
                  <a:cubicBezTo>
                    <a:pt x="6622" y="22972"/>
                    <a:pt x="6622" y="23186"/>
                    <a:pt x="6658" y="23365"/>
                  </a:cubicBezTo>
                  <a:cubicBezTo>
                    <a:pt x="6658" y="23580"/>
                    <a:pt x="6694" y="23831"/>
                    <a:pt x="6730" y="24045"/>
                  </a:cubicBezTo>
                  <a:cubicBezTo>
                    <a:pt x="6730" y="24153"/>
                    <a:pt x="6765" y="24260"/>
                    <a:pt x="6765" y="24368"/>
                  </a:cubicBezTo>
                  <a:cubicBezTo>
                    <a:pt x="6801" y="24475"/>
                    <a:pt x="6801" y="24582"/>
                    <a:pt x="6837" y="24690"/>
                  </a:cubicBezTo>
                  <a:cubicBezTo>
                    <a:pt x="6873" y="24904"/>
                    <a:pt x="6909" y="25083"/>
                    <a:pt x="6909" y="25262"/>
                  </a:cubicBezTo>
                  <a:cubicBezTo>
                    <a:pt x="6909" y="25370"/>
                    <a:pt x="6944" y="25477"/>
                    <a:pt x="6944" y="25585"/>
                  </a:cubicBezTo>
                  <a:lnTo>
                    <a:pt x="6944" y="25620"/>
                  </a:lnTo>
                  <a:cubicBezTo>
                    <a:pt x="6944" y="25728"/>
                    <a:pt x="6980" y="25835"/>
                    <a:pt x="6980" y="25943"/>
                  </a:cubicBezTo>
                  <a:lnTo>
                    <a:pt x="7016" y="26086"/>
                  </a:lnTo>
                  <a:cubicBezTo>
                    <a:pt x="7016" y="26265"/>
                    <a:pt x="7052" y="26444"/>
                    <a:pt x="7052" y="26623"/>
                  </a:cubicBezTo>
                  <a:cubicBezTo>
                    <a:pt x="7088" y="27016"/>
                    <a:pt x="7123" y="27374"/>
                    <a:pt x="7123" y="27732"/>
                  </a:cubicBezTo>
                  <a:lnTo>
                    <a:pt x="7123" y="27768"/>
                  </a:lnTo>
                  <a:lnTo>
                    <a:pt x="7123" y="28090"/>
                  </a:lnTo>
                  <a:cubicBezTo>
                    <a:pt x="7123" y="28484"/>
                    <a:pt x="7195" y="28913"/>
                    <a:pt x="7231" y="29307"/>
                  </a:cubicBezTo>
                  <a:lnTo>
                    <a:pt x="7231" y="29343"/>
                  </a:lnTo>
                  <a:lnTo>
                    <a:pt x="7231" y="29522"/>
                  </a:lnTo>
                  <a:cubicBezTo>
                    <a:pt x="7231" y="29701"/>
                    <a:pt x="7267" y="29880"/>
                    <a:pt x="7267" y="30059"/>
                  </a:cubicBezTo>
                  <a:lnTo>
                    <a:pt x="7267" y="30238"/>
                  </a:lnTo>
                  <a:lnTo>
                    <a:pt x="7267" y="30488"/>
                  </a:lnTo>
                  <a:cubicBezTo>
                    <a:pt x="7267" y="30632"/>
                    <a:pt x="7267" y="30775"/>
                    <a:pt x="7302" y="30954"/>
                  </a:cubicBezTo>
                  <a:lnTo>
                    <a:pt x="7302" y="31670"/>
                  </a:lnTo>
                  <a:lnTo>
                    <a:pt x="7302" y="32350"/>
                  </a:lnTo>
                  <a:cubicBezTo>
                    <a:pt x="7302" y="32600"/>
                    <a:pt x="7338" y="32851"/>
                    <a:pt x="7338" y="33101"/>
                  </a:cubicBezTo>
                  <a:lnTo>
                    <a:pt x="7338" y="33245"/>
                  </a:lnTo>
                  <a:cubicBezTo>
                    <a:pt x="7338" y="33424"/>
                    <a:pt x="7338" y="33638"/>
                    <a:pt x="7374" y="33853"/>
                  </a:cubicBezTo>
                  <a:cubicBezTo>
                    <a:pt x="7410" y="34032"/>
                    <a:pt x="7410" y="34318"/>
                    <a:pt x="7446" y="34569"/>
                  </a:cubicBezTo>
                  <a:lnTo>
                    <a:pt x="7446" y="34748"/>
                  </a:lnTo>
                  <a:cubicBezTo>
                    <a:pt x="7446" y="34820"/>
                    <a:pt x="7446" y="34855"/>
                    <a:pt x="7481" y="34927"/>
                  </a:cubicBezTo>
                  <a:cubicBezTo>
                    <a:pt x="7481" y="34999"/>
                    <a:pt x="7517" y="35106"/>
                    <a:pt x="7517" y="35178"/>
                  </a:cubicBezTo>
                  <a:lnTo>
                    <a:pt x="7338" y="35178"/>
                  </a:lnTo>
                  <a:cubicBezTo>
                    <a:pt x="7267" y="35142"/>
                    <a:pt x="7195" y="35142"/>
                    <a:pt x="7159" y="35106"/>
                  </a:cubicBezTo>
                  <a:cubicBezTo>
                    <a:pt x="6944" y="35034"/>
                    <a:pt x="6765" y="34927"/>
                    <a:pt x="6586" y="34855"/>
                  </a:cubicBezTo>
                  <a:lnTo>
                    <a:pt x="6372" y="34712"/>
                  </a:lnTo>
                  <a:lnTo>
                    <a:pt x="6121" y="34569"/>
                  </a:lnTo>
                  <a:lnTo>
                    <a:pt x="5942" y="34497"/>
                  </a:lnTo>
                  <a:lnTo>
                    <a:pt x="5620" y="34318"/>
                  </a:lnTo>
                  <a:lnTo>
                    <a:pt x="5513" y="34283"/>
                  </a:lnTo>
                  <a:lnTo>
                    <a:pt x="5334" y="34175"/>
                  </a:lnTo>
                  <a:cubicBezTo>
                    <a:pt x="4797" y="33889"/>
                    <a:pt x="4296" y="33603"/>
                    <a:pt x="3794" y="33280"/>
                  </a:cubicBezTo>
                  <a:cubicBezTo>
                    <a:pt x="3723" y="33209"/>
                    <a:pt x="3615" y="33173"/>
                    <a:pt x="3544" y="33101"/>
                  </a:cubicBezTo>
                  <a:cubicBezTo>
                    <a:pt x="3436" y="33030"/>
                    <a:pt x="3365" y="32958"/>
                    <a:pt x="3258" y="32851"/>
                  </a:cubicBezTo>
                  <a:cubicBezTo>
                    <a:pt x="3222" y="32779"/>
                    <a:pt x="3222" y="32743"/>
                    <a:pt x="3186" y="32672"/>
                  </a:cubicBezTo>
                  <a:cubicBezTo>
                    <a:pt x="3079" y="32493"/>
                    <a:pt x="3007" y="32278"/>
                    <a:pt x="2971" y="32099"/>
                  </a:cubicBezTo>
                  <a:lnTo>
                    <a:pt x="2971" y="31992"/>
                  </a:lnTo>
                  <a:cubicBezTo>
                    <a:pt x="2971" y="31920"/>
                    <a:pt x="2935" y="31849"/>
                    <a:pt x="2935" y="31777"/>
                  </a:cubicBezTo>
                  <a:cubicBezTo>
                    <a:pt x="2900" y="31562"/>
                    <a:pt x="2864" y="31348"/>
                    <a:pt x="2792" y="31097"/>
                  </a:cubicBezTo>
                  <a:cubicBezTo>
                    <a:pt x="2721" y="30846"/>
                    <a:pt x="2685" y="30632"/>
                    <a:pt x="2649" y="30453"/>
                  </a:cubicBezTo>
                  <a:lnTo>
                    <a:pt x="2649" y="30345"/>
                  </a:lnTo>
                  <a:cubicBezTo>
                    <a:pt x="2649" y="30309"/>
                    <a:pt x="2613" y="30202"/>
                    <a:pt x="2613" y="30130"/>
                  </a:cubicBezTo>
                  <a:cubicBezTo>
                    <a:pt x="2577" y="30059"/>
                    <a:pt x="2577" y="29916"/>
                    <a:pt x="2542" y="29808"/>
                  </a:cubicBezTo>
                  <a:lnTo>
                    <a:pt x="2542" y="29773"/>
                  </a:lnTo>
                  <a:lnTo>
                    <a:pt x="2470" y="28949"/>
                  </a:lnTo>
                  <a:lnTo>
                    <a:pt x="2470" y="28806"/>
                  </a:lnTo>
                  <a:cubicBezTo>
                    <a:pt x="2434" y="28484"/>
                    <a:pt x="2398" y="28162"/>
                    <a:pt x="2327" y="27804"/>
                  </a:cubicBezTo>
                  <a:cubicBezTo>
                    <a:pt x="2327" y="27696"/>
                    <a:pt x="2327" y="27589"/>
                    <a:pt x="2291" y="27446"/>
                  </a:cubicBezTo>
                  <a:cubicBezTo>
                    <a:pt x="2255" y="27267"/>
                    <a:pt x="2255" y="27052"/>
                    <a:pt x="2219" y="26837"/>
                  </a:cubicBezTo>
                  <a:cubicBezTo>
                    <a:pt x="2184" y="26444"/>
                    <a:pt x="2148" y="26121"/>
                    <a:pt x="2112" y="25835"/>
                  </a:cubicBezTo>
                  <a:cubicBezTo>
                    <a:pt x="2076" y="25191"/>
                    <a:pt x="2005" y="24439"/>
                    <a:pt x="1897" y="23759"/>
                  </a:cubicBezTo>
                  <a:cubicBezTo>
                    <a:pt x="1790" y="23043"/>
                    <a:pt x="1683" y="22363"/>
                    <a:pt x="1575" y="21683"/>
                  </a:cubicBezTo>
                  <a:cubicBezTo>
                    <a:pt x="1575" y="21576"/>
                    <a:pt x="1539" y="21504"/>
                    <a:pt x="1539" y="21397"/>
                  </a:cubicBezTo>
                  <a:lnTo>
                    <a:pt x="1539" y="21289"/>
                  </a:lnTo>
                  <a:cubicBezTo>
                    <a:pt x="1539" y="21182"/>
                    <a:pt x="1504" y="21074"/>
                    <a:pt x="1468" y="20967"/>
                  </a:cubicBezTo>
                  <a:lnTo>
                    <a:pt x="1468" y="20860"/>
                  </a:lnTo>
                  <a:lnTo>
                    <a:pt x="1468" y="20573"/>
                  </a:lnTo>
                  <a:lnTo>
                    <a:pt x="1468" y="20466"/>
                  </a:lnTo>
                  <a:cubicBezTo>
                    <a:pt x="1468" y="20287"/>
                    <a:pt x="1432" y="20144"/>
                    <a:pt x="1432" y="19965"/>
                  </a:cubicBezTo>
                  <a:lnTo>
                    <a:pt x="1432" y="19893"/>
                  </a:lnTo>
                  <a:cubicBezTo>
                    <a:pt x="1396" y="19714"/>
                    <a:pt x="1360" y="19571"/>
                    <a:pt x="1360" y="19428"/>
                  </a:cubicBezTo>
                  <a:lnTo>
                    <a:pt x="1360" y="19356"/>
                  </a:lnTo>
                  <a:lnTo>
                    <a:pt x="1360" y="19285"/>
                  </a:lnTo>
                  <a:cubicBezTo>
                    <a:pt x="1360" y="19213"/>
                    <a:pt x="1360" y="19106"/>
                    <a:pt x="1325" y="18963"/>
                  </a:cubicBezTo>
                  <a:cubicBezTo>
                    <a:pt x="1289" y="18819"/>
                    <a:pt x="1325" y="18784"/>
                    <a:pt x="1325" y="18712"/>
                  </a:cubicBezTo>
                  <a:lnTo>
                    <a:pt x="1575" y="18712"/>
                  </a:lnTo>
                  <a:cubicBezTo>
                    <a:pt x="1593" y="18730"/>
                    <a:pt x="1602" y="18739"/>
                    <a:pt x="1611" y="18739"/>
                  </a:cubicBezTo>
                  <a:cubicBezTo>
                    <a:pt x="1620" y="18739"/>
                    <a:pt x="1629" y="18730"/>
                    <a:pt x="1647" y="18712"/>
                  </a:cubicBezTo>
                  <a:close/>
                  <a:moveTo>
                    <a:pt x="16645" y="16027"/>
                  </a:moveTo>
                  <a:lnTo>
                    <a:pt x="16645" y="16027"/>
                  </a:lnTo>
                  <a:cubicBezTo>
                    <a:pt x="16824" y="16099"/>
                    <a:pt x="17039" y="16135"/>
                    <a:pt x="17217" y="16171"/>
                  </a:cubicBezTo>
                  <a:lnTo>
                    <a:pt x="17325" y="16206"/>
                  </a:lnTo>
                  <a:lnTo>
                    <a:pt x="17683" y="16278"/>
                  </a:lnTo>
                  <a:lnTo>
                    <a:pt x="17826" y="16278"/>
                  </a:lnTo>
                  <a:lnTo>
                    <a:pt x="18256" y="16385"/>
                  </a:lnTo>
                  <a:lnTo>
                    <a:pt x="18327" y="16385"/>
                  </a:lnTo>
                  <a:lnTo>
                    <a:pt x="19329" y="16564"/>
                  </a:lnTo>
                  <a:lnTo>
                    <a:pt x="19687" y="16636"/>
                  </a:lnTo>
                  <a:lnTo>
                    <a:pt x="19974" y="16636"/>
                  </a:lnTo>
                  <a:cubicBezTo>
                    <a:pt x="19974" y="17101"/>
                    <a:pt x="20009" y="17602"/>
                    <a:pt x="20045" y="18247"/>
                  </a:cubicBezTo>
                  <a:cubicBezTo>
                    <a:pt x="20081" y="18569"/>
                    <a:pt x="20117" y="18891"/>
                    <a:pt x="20153" y="19213"/>
                  </a:cubicBezTo>
                  <a:lnTo>
                    <a:pt x="20153" y="19249"/>
                  </a:lnTo>
                  <a:cubicBezTo>
                    <a:pt x="20153" y="19392"/>
                    <a:pt x="20188" y="19571"/>
                    <a:pt x="20188" y="19750"/>
                  </a:cubicBezTo>
                  <a:cubicBezTo>
                    <a:pt x="20224" y="20001"/>
                    <a:pt x="20260" y="20287"/>
                    <a:pt x="20260" y="20573"/>
                  </a:cubicBezTo>
                  <a:lnTo>
                    <a:pt x="20260" y="20609"/>
                  </a:lnTo>
                  <a:lnTo>
                    <a:pt x="20260" y="20681"/>
                  </a:lnTo>
                  <a:cubicBezTo>
                    <a:pt x="20260" y="20860"/>
                    <a:pt x="20260" y="21003"/>
                    <a:pt x="20296" y="21182"/>
                  </a:cubicBezTo>
                  <a:cubicBezTo>
                    <a:pt x="20332" y="21647"/>
                    <a:pt x="20403" y="22184"/>
                    <a:pt x="20475" y="22721"/>
                  </a:cubicBezTo>
                  <a:cubicBezTo>
                    <a:pt x="20511" y="23151"/>
                    <a:pt x="20582" y="23687"/>
                    <a:pt x="20654" y="24224"/>
                  </a:cubicBezTo>
                  <a:cubicBezTo>
                    <a:pt x="20690" y="24761"/>
                    <a:pt x="20761" y="25298"/>
                    <a:pt x="20833" y="25835"/>
                  </a:cubicBezTo>
                  <a:lnTo>
                    <a:pt x="20904" y="26229"/>
                  </a:lnTo>
                  <a:lnTo>
                    <a:pt x="20904" y="26300"/>
                  </a:lnTo>
                  <a:lnTo>
                    <a:pt x="21048" y="27410"/>
                  </a:lnTo>
                  <a:lnTo>
                    <a:pt x="21262" y="28913"/>
                  </a:lnTo>
                  <a:lnTo>
                    <a:pt x="21262" y="29092"/>
                  </a:lnTo>
                  <a:lnTo>
                    <a:pt x="21262" y="29128"/>
                  </a:lnTo>
                  <a:lnTo>
                    <a:pt x="21405" y="30202"/>
                  </a:lnTo>
                  <a:lnTo>
                    <a:pt x="21405" y="30274"/>
                  </a:lnTo>
                  <a:cubicBezTo>
                    <a:pt x="21477" y="30918"/>
                    <a:pt x="21549" y="31562"/>
                    <a:pt x="21656" y="32207"/>
                  </a:cubicBezTo>
                  <a:lnTo>
                    <a:pt x="21692" y="32386"/>
                  </a:lnTo>
                  <a:lnTo>
                    <a:pt x="21692" y="32457"/>
                  </a:lnTo>
                  <a:lnTo>
                    <a:pt x="21692" y="32529"/>
                  </a:lnTo>
                  <a:lnTo>
                    <a:pt x="21728" y="32743"/>
                  </a:lnTo>
                  <a:cubicBezTo>
                    <a:pt x="21871" y="33853"/>
                    <a:pt x="21978" y="34855"/>
                    <a:pt x="22050" y="35786"/>
                  </a:cubicBezTo>
                  <a:cubicBezTo>
                    <a:pt x="22121" y="36287"/>
                    <a:pt x="22157" y="36788"/>
                    <a:pt x="22193" y="37325"/>
                  </a:cubicBezTo>
                  <a:cubicBezTo>
                    <a:pt x="22193" y="37468"/>
                    <a:pt x="22193" y="37612"/>
                    <a:pt x="22229" y="37755"/>
                  </a:cubicBezTo>
                  <a:cubicBezTo>
                    <a:pt x="22265" y="38113"/>
                    <a:pt x="22300" y="38471"/>
                    <a:pt x="22336" y="38829"/>
                  </a:cubicBezTo>
                  <a:cubicBezTo>
                    <a:pt x="22336" y="38936"/>
                    <a:pt x="22372" y="39079"/>
                    <a:pt x="22372" y="39187"/>
                  </a:cubicBezTo>
                  <a:lnTo>
                    <a:pt x="22408" y="39401"/>
                  </a:lnTo>
                  <a:lnTo>
                    <a:pt x="22408" y="39509"/>
                  </a:lnTo>
                  <a:lnTo>
                    <a:pt x="22265" y="39366"/>
                  </a:lnTo>
                  <a:lnTo>
                    <a:pt x="22229" y="39366"/>
                  </a:lnTo>
                  <a:lnTo>
                    <a:pt x="22014" y="39258"/>
                  </a:lnTo>
                  <a:cubicBezTo>
                    <a:pt x="21763" y="39151"/>
                    <a:pt x="21549" y="39043"/>
                    <a:pt x="21334" y="38936"/>
                  </a:cubicBezTo>
                  <a:cubicBezTo>
                    <a:pt x="21155" y="38829"/>
                    <a:pt x="20976" y="38685"/>
                    <a:pt x="20797" y="38578"/>
                  </a:cubicBezTo>
                  <a:cubicBezTo>
                    <a:pt x="20475" y="38363"/>
                    <a:pt x="20224" y="38113"/>
                    <a:pt x="19974" y="37826"/>
                  </a:cubicBezTo>
                  <a:cubicBezTo>
                    <a:pt x="19902" y="37719"/>
                    <a:pt x="19831" y="37612"/>
                    <a:pt x="19795" y="37504"/>
                  </a:cubicBezTo>
                  <a:cubicBezTo>
                    <a:pt x="19723" y="37325"/>
                    <a:pt x="19687" y="37182"/>
                    <a:pt x="19652" y="37003"/>
                  </a:cubicBezTo>
                  <a:cubicBezTo>
                    <a:pt x="19616" y="36860"/>
                    <a:pt x="19580" y="36717"/>
                    <a:pt x="19544" y="36502"/>
                  </a:cubicBezTo>
                  <a:cubicBezTo>
                    <a:pt x="19508" y="36323"/>
                    <a:pt x="19473" y="36108"/>
                    <a:pt x="19437" y="35929"/>
                  </a:cubicBezTo>
                  <a:cubicBezTo>
                    <a:pt x="19437" y="35822"/>
                    <a:pt x="19401" y="35679"/>
                    <a:pt x="19365" y="35571"/>
                  </a:cubicBezTo>
                  <a:cubicBezTo>
                    <a:pt x="19258" y="34963"/>
                    <a:pt x="19150" y="34318"/>
                    <a:pt x="19043" y="33710"/>
                  </a:cubicBezTo>
                  <a:lnTo>
                    <a:pt x="19043" y="33603"/>
                  </a:lnTo>
                  <a:lnTo>
                    <a:pt x="19007" y="33280"/>
                  </a:lnTo>
                  <a:lnTo>
                    <a:pt x="19007" y="33173"/>
                  </a:lnTo>
                  <a:cubicBezTo>
                    <a:pt x="18971" y="32994"/>
                    <a:pt x="18936" y="32779"/>
                    <a:pt x="18900" y="32565"/>
                  </a:cubicBezTo>
                  <a:lnTo>
                    <a:pt x="18828" y="32350"/>
                  </a:lnTo>
                  <a:lnTo>
                    <a:pt x="18828" y="32278"/>
                  </a:lnTo>
                  <a:cubicBezTo>
                    <a:pt x="18792" y="32063"/>
                    <a:pt x="18757" y="31849"/>
                    <a:pt x="18721" y="31634"/>
                  </a:cubicBezTo>
                  <a:cubicBezTo>
                    <a:pt x="18613" y="30990"/>
                    <a:pt x="18506" y="30274"/>
                    <a:pt x="18399" y="29558"/>
                  </a:cubicBezTo>
                  <a:cubicBezTo>
                    <a:pt x="18291" y="28913"/>
                    <a:pt x="18220" y="28377"/>
                    <a:pt x="18112" y="27804"/>
                  </a:cubicBezTo>
                  <a:cubicBezTo>
                    <a:pt x="18077" y="27553"/>
                    <a:pt x="18041" y="27231"/>
                    <a:pt x="18041" y="26909"/>
                  </a:cubicBezTo>
                  <a:cubicBezTo>
                    <a:pt x="18005" y="26623"/>
                    <a:pt x="18005" y="26193"/>
                    <a:pt x="17969" y="25835"/>
                  </a:cubicBezTo>
                  <a:cubicBezTo>
                    <a:pt x="17933" y="25441"/>
                    <a:pt x="17898" y="25119"/>
                    <a:pt x="17898" y="24797"/>
                  </a:cubicBezTo>
                  <a:cubicBezTo>
                    <a:pt x="17898" y="24582"/>
                    <a:pt x="17826" y="24332"/>
                    <a:pt x="17826" y="24117"/>
                  </a:cubicBezTo>
                  <a:cubicBezTo>
                    <a:pt x="17826" y="24010"/>
                    <a:pt x="17790" y="23902"/>
                    <a:pt x="17790" y="23795"/>
                  </a:cubicBezTo>
                  <a:cubicBezTo>
                    <a:pt x="17683" y="23079"/>
                    <a:pt x="17611" y="22435"/>
                    <a:pt x="17540" y="21790"/>
                  </a:cubicBezTo>
                  <a:cubicBezTo>
                    <a:pt x="17432" y="21110"/>
                    <a:pt x="17325" y="20394"/>
                    <a:pt x="17217" y="19750"/>
                  </a:cubicBezTo>
                  <a:cubicBezTo>
                    <a:pt x="17146" y="19320"/>
                    <a:pt x="17074" y="18784"/>
                    <a:pt x="16967" y="18247"/>
                  </a:cubicBezTo>
                  <a:lnTo>
                    <a:pt x="16967" y="18211"/>
                  </a:lnTo>
                  <a:cubicBezTo>
                    <a:pt x="16931" y="17996"/>
                    <a:pt x="16895" y="17746"/>
                    <a:pt x="16824" y="17531"/>
                  </a:cubicBezTo>
                  <a:cubicBezTo>
                    <a:pt x="16788" y="17316"/>
                    <a:pt x="16752" y="16994"/>
                    <a:pt x="16716" y="16743"/>
                  </a:cubicBezTo>
                  <a:cubicBezTo>
                    <a:pt x="16681" y="16457"/>
                    <a:pt x="16645" y="16242"/>
                    <a:pt x="16645" y="16027"/>
                  </a:cubicBezTo>
                  <a:close/>
                  <a:moveTo>
                    <a:pt x="44457" y="16350"/>
                  </a:moveTo>
                  <a:cubicBezTo>
                    <a:pt x="44422" y="16529"/>
                    <a:pt x="44422" y="16743"/>
                    <a:pt x="44422" y="16958"/>
                  </a:cubicBezTo>
                  <a:lnTo>
                    <a:pt x="44422" y="17173"/>
                  </a:lnTo>
                  <a:lnTo>
                    <a:pt x="44386" y="17495"/>
                  </a:lnTo>
                  <a:lnTo>
                    <a:pt x="44386" y="17567"/>
                  </a:lnTo>
                  <a:cubicBezTo>
                    <a:pt x="44386" y="17746"/>
                    <a:pt x="44350" y="17960"/>
                    <a:pt x="44350" y="18175"/>
                  </a:cubicBezTo>
                  <a:lnTo>
                    <a:pt x="44350" y="18318"/>
                  </a:lnTo>
                  <a:lnTo>
                    <a:pt x="44350" y="18676"/>
                  </a:lnTo>
                  <a:cubicBezTo>
                    <a:pt x="44350" y="18784"/>
                    <a:pt x="44314" y="18927"/>
                    <a:pt x="44314" y="19034"/>
                  </a:cubicBezTo>
                  <a:lnTo>
                    <a:pt x="44314" y="19142"/>
                  </a:lnTo>
                  <a:lnTo>
                    <a:pt x="44314" y="19320"/>
                  </a:lnTo>
                  <a:lnTo>
                    <a:pt x="44314" y="19499"/>
                  </a:lnTo>
                  <a:cubicBezTo>
                    <a:pt x="44314" y="19714"/>
                    <a:pt x="44278" y="19929"/>
                    <a:pt x="44243" y="20108"/>
                  </a:cubicBezTo>
                  <a:cubicBezTo>
                    <a:pt x="44207" y="20323"/>
                    <a:pt x="44207" y="20573"/>
                    <a:pt x="44171" y="20824"/>
                  </a:cubicBezTo>
                  <a:lnTo>
                    <a:pt x="44099" y="21397"/>
                  </a:lnTo>
                  <a:lnTo>
                    <a:pt x="44099" y="21504"/>
                  </a:lnTo>
                  <a:cubicBezTo>
                    <a:pt x="44064" y="21862"/>
                    <a:pt x="44028" y="22256"/>
                    <a:pt x="43956" y="22614"/>
                  </a:cubicBezTo>
                  <a:cubicBezTo>
                    <a:pt x="43885" y="23007"/>
                    <a:pt x="43849" y="23329"/>
                    <a:pt x="43813" y="23687"/>
                  </a:cubicBezTo>
                  <a:cubicBezTo>
                    <a:pt x="43813" y="23866"/>
                    <a:pt x="43777" y="24045"/>
                    <a:pt x="43777" y="24260"/>
                  </a:cubicBezTo>
                  <a:lnTo>
                    <a:pt x="43777" y="24296"/>
                  </a:lnTo>
                  <a:cubicBezTo>
                    <a:pt x="43777" y="24439"/>
                    <a:pt x="43741" y="24547"/>
                    <a:pt x="43741" y="24654"/>
                  </a:cubicBezTo>
                  <a:cubicBezTo>
                    <a:pt x="43706" y="24761"/>
                    <a:pt x="43741" y="24833"/>
                    <a:pt x="43706" y="24940"/>
                  </a:cubicBezTo>
                  <a:lnTo>
                    <a:pt x="43706" y="24976"/>
                  </a:lnTo>
                  <a:cubicBezTo>
                    <a:pt x="43670" y="25155"/>
                    <a:pt x="43634" y="25370"/>
                    <a:pt x="43634" y="25585"/>
                  </a:cubicBezTo>
                  <a:cubicBezTo>
                    <a:pt x="43598" y="25978"/>
                    <a:pt x="43562" y="26372"/>
                    <a:pt x="43527" y="26658"/>
                  </a:cubicBezTo>
                  <a:cubicBezTo>
                    <a:pt x="43491" y="27160"/>
                    <a:pt x="43419" y="27696"/>
                    <a:pt x="43348" y="28412"/>
                  </a:cubicBezTo>
                  <a:cubicBezTo>
                    <a:pt x="43312" y="28734"/>
                    <a:pt x="43276" y="29021"/>
                    <a:pt x="43205" y="29271"/>
                  </a:cubicBezTo>
                  <a:lnTo>
                    <a:pt x="43169" y="29594"/>
                  </a:lnTo>
                  <a:lnTo>
                    <a:pt x="43169" y="29665"/>
                  </a:lnTo>
                  <a:lnTo>
                    <a:pt x="43169" y="29773"/>
                  </a:lnTo>
                  <a:cubicBezTo>
                    <a:pt x="43133" y="29952"/>
                    <a:pt x="43097" y="30130"/>
                    <a:pt x="43061" y="30309"/>
                  </a:cubicBezTo>
                  <a:cubicBezTo>
                    <a:pt x="42954" y="30882"/>
                    <a:pt x="42882" y="31419"/>
                    <a:pt x="42775" y="31956"/>
                  </a:cubicBezTo>
                  <a:lnTo>
                    <a:pt x="42775" y="31992"/>
                  </a:lnTo>
                  <a:lnTo>
                    <a:pt x="42739" y="32278"/>
                  </a:lnTo>
                  <a:lnTo>
                    <a:pt x="42668" y="32922"/>
                  </a:lnTo>
                  <a:cubicBezTo>
                    <a:pt x="42596" y="33388"/>
                    <a:pt x="42524" y="33817"/>
                    <a:pt x="42417" y="34318"/>
                  </a:cubicBezTo>
                  <a:cubicBezTo>
                    <a:pt x="42381" y="34533"/>
                    <a:pt x="42345" y="34748"/>
                    <a:pt x="42274" y="34999"/>
                  </a:cubicBezTo>
                  <a:cubicBezTo>
                    <a:pt x="42274" y="35070"/>
                    <a:pt x="42238" y="35178"/>
                    <a:pt x="42238" y="35249"/>
                  </a:cubicBezTo>
                  <a:cubicBezTo>
                    <a:pt x="42166" y="35571"/>
                    <a:pt x="42095" y="35929"/>
                    <a:pt x="41987" y="36251"/>
                  </a:cubicBezTo>
                  <a:cubicBezTo>
                    <a:pt x="41880" y="36574"/>
                    <a:pt x="41773" y="36967"/>
                    <a:pt x="41665" y="37325"/>
                  </a:cubicBezTo>
                  <a:lnTo>
                    <a:pt x="41594" y="37433"/>
                  </a:lnTo>
                  <a:cubicBezTo>
                    <a:pt x="41486" y="37791"/>
                    <a:pt x="41343" y="38148"/>
                    <a:pt x="41200" y="38506"/>
                  </a:cubicBezTo>
                  <a:cubicBezTo>
                    <a:pt x="41164" y="38650"/>
                    <a:pt x="41093" y="38757"/>
                    <a:pt x="41057" y="38864"/>
                  </a:cubicBezTo>
                  <a:cubicBezTo>
                    <a:pt x="40985" y="38972"/>
                    <a:pt x="40914" y="39079"/>
                    <a:pt x="40842" y="39187"/>
                  </a:cubicBezTo>
                  <a:cubicBezTo>
                    <a:pt x="40735" y="39294"/>
                    <a:pt x="40627" y="39366"/>
                    <a:pt x="40520" y="39473"/>
                  </a:cubicBezTo>
                  <a:cubicBezTo>
                    <a:pt x="40448" y="39544"/>
                    <a:pt x="40377" y="39580"/>
                    <a:pt x="40269" y="39616"/>
                  </a:cubicBezTo>
                  <a:lnTo>
                    <a:pt x="40090" y="39723"/>
                  </a:lnTo>
                  <a:lnTo>
                    <a:pt x="39625" y="39867"/>
                  </a:lnTo>
                  <a:lnTo>
                    <a:pt x="39661" y="39544"/>
                  </a:lnTo>
                  <a:lnTo>
                    <a:pt x="39661" y="39473"/>
                  </a:lnTo>
                  <a:cubicBezTo>
                    <a:pt x="39661" y="39366"/>
                    <a:pt x="39661" y="39222"/>
                    <a:pt x="39697" y="39115"/>
                  </a:cubicBezTo>
                  <a:cubicBezTo>
                    <a:pt x="39732" y="38972"/>
                    <a:pt x="39732" y="38864"/>
                    <a:pt x="39732" y="38721"/>
                  </a:cubicBezTo>
                  <a:cubicBezTo>
                    <a:pt x="39768" y="38148"/>
                    <a:pt x="39840" y="37683"/>
                    <a:pt x="39876" y="37254"/>
                  </a:cubicBezTo>
                  <a:cubicBezTo>
                    <a:pt x="39947" y="36681"/>
                    <a:pt x="39983" y="36144"/>
                    <a:pt x="40055" y="35679"/>
                  </a:cubicBezTo>
                  <a:lnTo>
                    <a:pt x="40055" y="35607"/>
                  </a:lnTo>
                  <a:cubicBezTo>
                    <a:pt x="40090" y="35142"/>
                    <a:pt x="40162" y="34641"/>
                    <a:pt x="40198" y="34211"/>
                  </a:cubicBezTo>
                  <a:lnTo>
                    <a:pt x="40198" y="34068"/>
                  </a:lnTo>
                  <a:cubicBezTo>
                    <a:pt x="40269" y="33567"/>
                    <a:pt x="40305" y="33066"/>
                    <a:pt x="40377" y="32529"/>
                  </a:cubicBezTo>
                  <a:cubicBezTo>
                    <a:pt x="40413" y="32099"/>
                    <a:pt x="40448" y="31634"/>
                    <a:pt x="40484" y="31061"/>
                  </a:cubicBezTo>
                  <a:lnTo>
                    <a:pt x="40520" y="30417"/>
                  </a:lnTo>
                  <a:lnTo>
                    <a:pt x="40520" y="30345"/>
                  </a:lnTo>
                  <a:cubicBezTo>
                    <a:pt x="40520" y="30095"/>
                    <a:pt x="40556" y="29844"/>
                    <a:pt x="40592" y="29558"/>
                  </a:cubicBezTo>
                  <a:cubicBezTo>
                    <a:pt x="40627" y="29092"/>
                    <a:pt x="40663" y="28591"/>
                    <a:pt x="40699" y="28019"/>
                  </a:cubicBezTo>
                  <a:lnTo>
                    <a:pt x="40699" y="27840"/>
                  </a:lnTo>
                  <a:cubicBezTo>
                    <a:pt x="40699" y="27625"/>
                    <a:pt x="40735" y="27446"/>
                    <a:pt x="40770" y="27267"/>
                  </a:cubicBezTo>
                  <a:lnTo>
                    <a:pt x="40770" y="27124"/>
                  </a:lnTo>
                  <a:lnTo>
                    <a:pt x="40770" y="27052"/>
                  </a:lnTo>
                  <a:lnTo>
                    <a:pt x="40770" y="26981"/>
                  </a:lnTo>
                  <a:cubicBezTo>
                    <a:pt x="40770" y="26802"/>
                    <a:pt x="40806" y="26623"/>
                    <a:pt x="40806" y="26444"/>
                  </a:cubicBezTo>
                  <a:cubicBezTo>
                    <a:pt x="40842" y="25907"/>
                    <a:pt x="40878" y="25370"/>
                    <a:pt x="40914" y="24833"/>
                  </a:cubicBezTo>
                  <a:lnTo>
                    <a:pt x="40914" y="24690"/>
                  </a:lnTo>
                  <a:lnTo>
                    <a:pt x="40914" y="24654"/>
                  </a:lnTo>
                  <a:cubicBezTo>
                    <a:pt x="40949" y="23687"/>
                    <a:pt x="41021" y="22721"/>
                    <a:pt x="41057" y="21755"/>
                  </a:cubicBezTo>
                  <a:lnTo>
                    <a:pt x="41057" y="21504"/>
                  </a:lnTo>
                  <a:lnTo>
                    <a:pt x="41057" y="21397"/>
                  </a:lnTo>
                  <a:cubicBezTo>
                    <a:pt x="41057" y="21039"/>
                    <a:pt x="41093" y="20609"/>
                    <a:pt x="41093" y="20215"/>
                  </a:cubicBezTo>
                  <a:lnTo>
                    <a:pt x="41093" y="20036"/>
                  </a:lnTo>
                  <a:lnTo>
                    <a:pt x="41093" y="20001"/>
                  </a:lnTo>
                  <a:cubicBezTo>
                    <a:pt x="41093" y="19822"/>
                    <a:pt x="41128" y="19643"/>
                    <a:pt x="41164" y="19464"/>
                  </a:cubicBezTo>
                  <a:cubicBezTo>
                    <a:pt x="41164" y="19213"/>
                    <a:pt x="41200" y="18927"/>
                    <a:pt x="41200" y="18676"/>
                  </a:cubicBezTo>
                  <a:lnTo>
                    <a:pt x="41200" y="18640"/>
                  </a:lnTo>
                  <a:cubicBezTo>
                    <a:pt x="41200" y="18354"/>
                    <a:pt x="41272" y="17996"/>
                    <a:pt x="41272" y="17674"/>
                  </a:cubicBezTo>
                  <a:cubicBezTo>
                    <a:pt x="41307" y="17352"/>
                    <a:pt x="41307" y="17209"/>
                    <a:pt x="41307" y="16958"/>
                  </a:cubicBezTo>
                  <a:cubicBezTo>
                    <a:pt x="41630" y="16922"/>
                    <a:pt x="41880" y="16886"/>
                    <a:pt x="42202" y="16815"/>
                  </a:cubicBezTo>
                  <a:cubicBezTo>
                    <a:pt x="42489" y="16779"/>
                    <a:pt x="42882" y="16707"/>
                    <a:pt x="43205" y="16636"/>
                  </a:cubicBezTo>
                  <a:cubicBezTo>
                    <a:pt x="43562" y="16564"/>
                    <a:pt x="43885" y="16493"/>
                    <a:pt x="44207" y="16385"/>
                  </a:cubicBezTo>
                  <a:lnTo>
                    <a:pt x="44457" y="16350"/>
                  </a:lnTo>
                  <a:close/>
                  <a:moveTo>
                    <a:pt x="20475" y="16672"/>
                  </a:moveTo>
                  <a:lnTo>
                    <a:pt x="20904" y="16743"/>
                  </a:lnTo>
                  <a:lnTo>
                    <a:pt x="21012" y="16743"/>
                  </a:lnTo>
                  <a:lnTo>
                    <a:pt x="21441" y="16779"/>
                  </a:lnTo>
                  <a:lnTo>
                    <a:pt x="22408" y="16886"/>
                  </a:lnTo>
                  <a:cubicBezTo>
                    <a:pt x="22766" y="16958"/>
                    <a:pt x="23088" y="16994"/>
                    <a:pt x="23517" y="17030"/>
                  </a:cubicBezTo>
                  <a:lnTo>
                    <a:pt x="23875" y="17065"/>
                  </a:lnTo>
                  <a:lnTo>
                    <a:pt x="24305" y="17065"/>
                  </a:lnTo>
                  <a:lnTo>
                    <a:pt x="24305" y="18640"/>
                  </a:lnTo>
                  <a:lnTo>
                    <a:pt x="24305" y="19428"/>
                  </a:lnTo>
                  <a:cubicBezTo>
                    <a:pt x="24305" y="19714"/>
                    <a:pt x="24341" y="19929"/>
                    <a:pt x="24341" y="20144"/>
                  </a:cubicBezTo>
                  <a:lnTo>
                    <a:pt x="24341" y="20180"/>
                  </a:lnTo>
                  <a:lnTo>
                    <a:pt x="24341" y="20430"/>
                  </a:lnTo>
                  <a:lnTo>
                    <a:pt x="24341" y="20502"/>
                  </a:lnTo>
                  <a:cubicBezTo>
                    <a:pt x="24341" y="20538"/>
                    <a:pt x="24341" y="20573"/>
                    <a:pt x="24341" y="20609"/>
                  </a:cubicBezTo>
                  <a:lnTo>
                    <a:pt x="24341" y="20716"/>
                  </a:lnTo>
                  <a:lnTo>
                    <a:pt x="24341" y="20824"/>
                  </a:lnTo>
                  <a:lnTo>
                    <a:pt x="24341" y="20931"/>
                  </a:lnTo>
                  <a:lnTo>
                    <a:pt x="24341" y="21182"/>
                  </a:lnTo>
                  <a:cubicBezTo>
                    <a:pt x="24341" y="21361"/>
                    <a:pt x="24376" y="21540"/>
                    <a:pt x="24376" y="21719"/>
                  </a:cubicBezTo>
                  <a:cubicBezTo>
                    <a:pt x="24412" y="22148"/>
                    <a:pt x="24448" y="22649"/>
                    <a:pt x="24484" y="23365"/>
                  </a:cubicBezTo>
                  <a:cubicBezTo>
                    <a:pt x="24520" y="23902"/>
                    <a:pt x="24591" y="24403"/>
                    <a:pt x="24627" y="24940"/>
                  </a:cubicBezTo>
                  <a:cubicBezTo>
                    <a:pt x="24627" y="25227"/>
                    <a:pt x="24663" y="25549"/>
                    <a:pt x="24699" y="25871"/>
                  </a:cubicBezTo>
                  <a:cubicBezTo>
                    <a:pt x="24699" y="26050"/>
                    <a:pt x="24734" y="26229"/>
                    <a:pt x="24734" y="26444"/>
                  </a:cubicBezTo>
                  <a:cubicBezTo>
                    <a:pt x="24842" y="27446"/>
                    <a:pt x="24913" y="28484"/>
                    <a:pt x="24985" y="29558"/>
                  </a:cubicBezTo>
                  <a:cubicBezTo>
                    <a:pt x="25057" y="30632"/>
                    <a:pt x="25128" y="31705"/>
                    <a:pt x="25200" y="32743"/>
                  </a:cubicBezTo>
                  <a:lnTo>
                    <a:pt x="25200" y="32815"/>
                  </a:lnTo>
                  <a:cubicBezTo>
                    <a:pt x="25236" y="33316"/>
                    <a:pt x="25307" y="33782"/>
                    <a:pt x="25307" y="34283"/>
                  </a:cubicBezTo>
                  <a:lnTo>
                    <a:pt x="25343" y="35070"/>
                  </a:lnTo>
                  <a:lnTo>
                    <a:pt x="25343" y="35142"/>
                  </a:lnTo>
                  <a:lnTo>
                    <a:pt x="25558" y="35929"/>
                  </a:lnTo>
                  <a:cubicBezTo>
                    <a:pt x="25558" y="36323"/>
                    <a:pt x="25593" y="36753"/>
                    <a:pt x="25629" y="37075"/>
                  </a:cubicBezTo>
                  <a:lnTo>
                    <a:pt x="25629" y="37110"/>
                  </a:lnTo>
                  <a:cubicBezTo>
                    <a:pt x="25629" y="37289"/>
                    <a:pt x="25629" y="37433"/>
                    <a:pt x="25665" y="37576"/>
                  </a:cubicBezTo>
                  <a:lnTo>
                    <a:pt x="25665" y="37970"/>
                  </a:lnTo>
                  <a:lnTo>
                    <a:pt x="25665" y="38041"/>
                  </a:lnTo>
                  <a:cubicBezTo>
                    <a:pt x="25665" y="38363"/>
                    <a:pt x="25737" y="38721"/>
                    <a:pt x="25772" y="39079"/>
                  </a:cubicBezTo>
                  <a:cubicBezTo>
                    <a:pt x="25772" y="39294"/>
                    <a:pt x="25808" y="39544"/>
                    <a:pt x="25808" y="39723"/>
                  </a:cubicBezTo>
                  <a:cubicBezTo>
                    <a:pt x="25808" y="39795"/>
                    <a:pt x="25808" y="39902"/>
                    <a:pt x="25844" y="39974"/>
                  </a:cubicBezTo>
                  <a:lnTo>
                    <a:pt x="25916" y="40404"/>
                  </a:lnTo>
                  <a:lnTo>
                    <a:pt x="25916" y="40511"/>
                  </a:lnTo>
                  <a:lnTo>
                    <a:pt x="25916" y="40547"/>
                  </a:lnTo>
                  <a:lnTo>
                    <a:pt x="25916" y="40654"/>
                  </a:lnTo>
                  <a:lnTo>
                    <a:pt x="25916" y="40683"/>
                  </a:lnTo>
                  <a:lnTo>
                    <a:pt x="25916" y="40683"/>
                  </a:lnTo>
                  <a:lnTo>
                    <a:pt x="25558" y="40618"/>
                  </a:lnTo>
                  <a:lnTo>
                    <a:pt x="25414" y="40618"/>
                  </a:lnTo>
                  <a:cubicBezTo>
                    <a:pt x="25271" y="40583"/>
                    <a:pt x="25128" y="40511"/>
                    <a:pt x="24985" y="40475"/>
                  </a:cubicBezTo>
                  <a:lnTo>
                    <a:pt x="24448" y="40296"/>
                  </a:lnTo>
                  <a:lnTo>
                    <a:pt x="24162" y="40189"/>
                  </a:lnTo>
                  <a:cubicBezTo>
                    <a:pt x="23983" y="40153"/>
                    <a:pt x="23732" y="40081"/>
                    <a:pt x="23517" y="39974"/>
                  </a:cubicBezTo>
                  <a:lnTo>
                    <a:pt x="23338" y="39902"/>
                  </a:lnTo>
                  <a:lnTo>
                    <a:pt x="23231" y="39867"/>
                  </a:lnTo>
                  <a:lnTo>
                    <a:pt x="23088" y="39795"/>
                  </a:lnTo>
                  <a:cubicBezTo>
                    <a:pt x="23088" y="39688"/>
                    <a:pt x="23052" y="39580"/>
                    <a:pt x="23052" y="39437"/>
                  </a:cubicBezTo>
                  <a:lnTo>
                    <a:pt x="23052" y="39366"/>
                  </a:lnTo>
                  <a:cubicBezTo>
                    <a:pt x="23052" y="39222"/>
                    <a:pt x="23016" y="39115"/>
                    <a:pt x="22980" y="38972"/>
                  </a:cubicBezTo>
                  <a:lnTo>
                    <a:pt x="22980" y="38793"/>
                  </a:lnTo>
                  <a:cubicBezTo>
                    <a:pt x="22945" y="38471"/>
                    <a:pt x="22909" y="38148"/>
                    <a:pt x="22873" y="37826"/>
                  </a:cubicBezTo>
                  <a:lnTo>
                    <a:pt x="22873" y="37755"/>
                  </a:lnTo>
                  <a:cubicBezTo>
                    <a:pt x="22873" y="37647"/>
                    <a:pt x="22873" y="37504"/>
                    <a:pt x="22837" y="37361"/>
                  </a:cubicBezTo>
                  <a:cubicBezTo>
                    <a:pt x="22801" y="36788"/>
                    <a:pt x="22730" y="36287"/>
                    <a:pt x="22694" y="35822"/>
                  </a:cubicBezTo>
                  <a:cubicBezTo>
                    <a:pt x="22587" y="34820"/>
                    <a:pt x="22444" y="33782"/>
                    <a:pt x="22265" y="32672"/>
                  </a:cubicBezTo>
                  <a:cubicBezTo>
                    <a:pt x="22265" y="32493"/>
                    <a:pt x="22229" y="32278"/>
                    <a:pt x="22193" y="32099"/>
                  </a:cubicBezTo>
                  <a:lnTo>
                    <a:pt x="22193" y="32063"/>
                  </a:lnTo>
                  <a:cubicBezTo>
                    <a:pt x="22157" y="31884"/>
                    <a:pt x="22121" y="31670"/>
                    <a:pt x="22086" y="31491"/>
                  </a:cubicBezTo>
                  <a:cubicBezTo>
                    <a:pt x="22050" y="31133"/>
                    <a:pt x="22014" y="30775"/>
                    <a:pt x="21978" y="30417"/>
                  </a:cubicBezTo>
                  <a:lnTo>
                    <a:pt x="21978" y="30309"/>
                  </a:lnTo>
                  <a:lnTo>
                    <a:pt x="21978" y="30238"/>
                  </a:lnTo>
                  <a:cubicBezTo>
                    <a:pt x="21835" y="29665"/>
                    <a:pt x="21763" y="29021"/>
                    <a:pt x="21692" y="28448"/>
                  </a:cubicBezTo>
                  <a:cubicBezTo>
                    <a:pt x="21656" y="28198"/>
                    <a:pt x="21620" y="27947"/>
                    <a:pt x="21584" y="27696"/>
                  </a:cubicBezTo>
                  <a:lnTo>
                    <a:pt x="21584" y="27553"/>
                  </a:lnTo>
                  <a:lnTo>
                    <a:pt x="21549" y="27338"/>
                  </a:lnTo>
                  <a:lnTo>
                    <a:pt x="21513" y="27160"/>
                  </a:lnTo>
                  <a:lnTo>
                    <a:pt x="21477" y="26981"/>
                  </a:lnTo>
                  <a:lnTo>
                    <a:pt x="21334" y="26014"/>
                  </a:lnTo>
                  <a:lnTo>
                    <a:pt x="21334" y="25907"/>
                  </a:lnTo>
                  <a:lnTo>
                    <a:pt x="21262" y="25477"/>
                  </a:lnTo>
                  <a:cubicBezTo>
                    <a:pt x="21227" y="25119"/>
                    <a:pt x="21155" y="24761"/>
                    <a:pt x="21119" y="24475"/>
                  </a:cubicBezTo>
                  <a:lnTo>
                    <a:pt x="21119" y="24439"/>
                  </a:lnTo>
                  <a:lnTo>
                    <a:pt x="21083" y="24081"/>
                  </a:lnTo>
                  <a:cubicBezTo>
                    <a:pt x="21048" y="23580"/>
                    <a:pt x="20976" y="23043"/>
                    <a:pt x="20904" y="22578"/>
                  </a:cubicBezTo>
                  <a:cubicBezTo>
                    <a:pt x="20869" y="22327"/>
                    <a:pt x="20833" y="22077"/>
                    <a:pt x="20797" y="21790"/>
                  </a:cubicBezTo>
                  <a:cubicBezTo>
                    <a:pt x="20761" y="21540"/>
                    <a:pt x="20761" y="21361"/>
                    <a:pt x="20725" y="21182"/>
                  </a:cubicBezTo>
                  <a:lnTo>
                    <a:pt x="20725" y="21146"/>
                  </a:lnTo>
                  <a:lnTo>
                    <a:pt x="20725" y="21039"/>
                  </a:lnTo>
                  <a:cubicBezTo>
                    <a:pt x="20725" y="20824"/>
                    <a:pt x="20690" y="20645"/>
                    <a:pt x="20690" y="20430"/>
                  </a:cubicBezTo>
                  <a:cubicBezTo>
                    <a:pt x="20654" y="20144"/>
                    <a:pt x="20618" y="19857"/>
                    <a:pt x="20582" y="19535"/>
                  </a:cubicBezTo>
                  <a:lnTo>
                    <a:pt x="20582" y="19285"/>
                  </a:lnTo>
                  <a:lnTo>
                    <a:pt x="20582" y="19177"/>
                  </a:lnTo>
                  <a:cubicBezTo>
                    <a:pt x="20546" y="18891"/>
                    <a:pt x="20475" y="18533"/>
                    <a:pt x="20475" y="18175"/>
                  </a:cubicBezTo>
                  <a:cubicBezTo>
                    <a:pt x="20439" y="17638"/>
                    <a:pt x="20403" y="17137"/>
                    <a:pt x="20367" y="16672"/>
                  </a:cubicBezTo>
                  <a:close/>
                  <a:moveTo>
                    <a:pt x="40914" y="16994"/>
                  </a:moveTo>
                  <a:lnTo>
                    <a:pt x="40914" y="17137"/>
                  </a:lnTo>
                  <a:lnTo>
                    <a:pt x="40914" y="17423"/>
                  </a:lnTo>
                  <a:lnTo>
                    <a:pt x="40914" y="17531"/>
                  </a:lnTo>
                  <a:cubicBezTo>
                    <a:pt x="40914" y="17746"/>
                    <a:pt x="40878" y="17960"/>
                    <a:pt x="40842" y="18211"/>
                  </a:cubicBezTo>
                  <a:cubicBezTo>
                    <a:pt x="40842" y="18354"/>
                    <a:pt x="40806" y="18461"/>
                    <a:pt x="40806" y="18605"/>
                  </a:cubicBezTo>
                  <a:lnTo>
                    <a:pt x="40806" y="18712"/>
                  </a:lnTo>
                  <a:lnTo>
                    <a:pt x="40806" y="18748"/>
                  </a:lnTo>
                  <a:cubicBezTo>
                    <a:pt x="40770" y="19034"/>
                    <a:pt x="40735" y="19392"/>
                    <a:pt x="40699" y="19750"/>
                  </a:cubicBezTo>
                  <a:cubicBezTo>
                    <a:pt x="40663" y="20323"/>
                    <a:pt x="40627" y="20824"/>
                    <a:pt x="40592" y="21289"/>
                  </a:cubicBezTo>
                  <a:cubicBezTo>
                    <a:pt x="40592" y="21755"/>
                    <a:pt x="40520" y="22363"/>
                    <a:pt x="40484" y="23007"/>
                  </a:cubicBezTo>
                  <a:cubicBezTo>
                    <a:pt x="40484" y="23365"/>
                    <a:pt x="40448" y="23687"/>
                    <a:pt x="40413" y="24045"/>
                  </a:cubicBezTo>
                  <a:lnTo>
                    <a:pt x="40413" y="24224"/>
                  </a:lnTo>
                  <a:lnTo>
                    <a:pt x="40377" y="24547"/>
                  </a:lnTo>
                  <a:lnTo>
                    <a:pt x="40377" y="24797"/>
                  </a:lnTo>
                  <a:lnTo>
                    <a:pt x="40377" y="24904"/>
                  </a:lnTo>
                  <a:cubicBezTo>
                    <a:pt x="40341" y="25298"/>
                    <a:pt x="40341" y="25656"/>
                    <a:pt x="40305" y="26050"/>
                  </a:cubicBezTo>
                  <a:cubicBezTo>
                    <a:pt x="40234" y="26623"/>
                    <a:pt x="40198" y="27088"/>
                    <a:pt x="40162" y="27553"/>
                  </a:cubicBezTo>
                  <a:lnTo>
                    <a:pt x="40162" y="27732"/>
                  </a:lnTo>
                  <a:lnTo>
                    <a:pt x="40162" y="27840"/>
                  </a:lnTo>
                  <a:lnTo>
                    <a:pt x="40162" y="27947"/>
                  </a:lnTo>
                  <a:cubicBezTo>
                    <a:pt x="40126" y="28305"/>
                    <a:pt x="40090" y="28734"/>
                    <a:pt x="40055" y="29128"/>
                  </a:cubicBezTo>
                  <a:cubicBezTo>
                    <a:pt x="39983" y="29665"/>
                    <a:pt x="39947" y="30238"/>
                    <a:pt x="39911" y="30775"/>
                  </a:cubicBezTo>
                  <a:cubicBezTo>
                    <a:pt x="39876" y="31276"/>
                    <a:pt x="39840" y="31777"/>
                    <a:pt x="39768" y="32278"/>
                  </a:cubicBezTo>
                  <a:cubicBezTo>
                    <a:pt x="39732" y="32743"/>
                    <a:pt x="39697" y="33137"/>
                    <a:pt x="39661" y="33531"/>
                  </a:cubicBezTo>
                  <a:lnTo>
                    <a:pt x="39625" y="33746"/>
                  </a:lnTo>
                  <a:cubicBezTo>
                    <a:pt x="39553" y="34283"/>
                    <a:pt x="39518" y="34820"/>
                    <a:pt x="39446" y="35357"/>
                  </a:cubicBezTo>
                  <a:lnTo>
                    <a:pt x="39410" y="35643"/>
                  </a:lnTo>
                  <a:cubicBezTo>
                    <a:pt x="39374" y="36072"/>
                    <a:pt x="39303" y="36502"/>
                    <a:pt x="39267" y="36931"/>
                  </a:cubicBezTo>
                  <a:cubicBezTo>
                    <a:pt x="39267" y="37075"/>
                    <a:pt x="39231" y="37218"/>
                    <a:pt x="39231" y="37361"/>
                  </a:cubicBezTo>
                  <a:lnTo>
                    <a:pt x="39231" y="37397"/>
                  </a:lnTo>
                  <a:cubicBezTo>
                    <a:pt x="39196" y="37719"/>
                    <a:pt x="39160" y="38041"/>
                    <a:pt x="39124" y="38399"/>
                  </a:cubicBezTo>
                  <a:cubicBezTo>
                    <a:pt x="39088" y="38685"/>
                    <a:pt x="39052" y="39008"/>
                    <a:pt x="39017" y="39294"/>
                  </a:cubicBezTo>
                  <a:cubicBezTo>
                    <a:pt x="39017" y="39437"/>
                    <a:pt x="38945" y="39616"/>
                    <a:pt x="38945" y="39759"/>
                  </a:cubicBezTo>
                  <a:lnTo>
                    <a:pt x="38909" y="39974"/>
                  </a:lnTo>
                  <a:lnTo>
                    <a:pt x="38909" y="40046"/>
                  </a:lnTo>
                  <a:lnTo>
                    <a:pt x="38265" y="40260"/>
                  </a:lnTo>
                  <a:lnTo>
                    <a:pt x="38122" y="40296"/>
                  </a:lnTo>
                  <a:lnTo>
                    <a:pt x="38086" y="40296"/>
                  </a:lnTo>
                  <a:cubicBezTo>
                    <a:pt x="37764" y="40404"/>
                    <a:pt x="37477" y="40475"/>
                    <a:pt x="37191" y="40547"/>
                  </a:cubicBezTo>
                  <a:cubicBezTo>
                    <a:pt x="36905" y="40618"/>
                    <a:pt x="36582" y="40690"/>
                    <a:pt x="36332" y="40726"/>
                  </a:cubicBezTo>
                  <a:lnTo>
                    <a:pt x="36332" y="40690"/>
                  </a:lnTo>
                  <a:cubicBezTo>
                    <a:pt x="36332" y="40547"/>
                    <a:pt x="36332" y="40439"/>
                    <a:pt x="36332" y="40296"/>
                  </a:cubicBezTo>
                  <a:lnTo>
                    <a:pt x="36332" y="40046"/>
                  </a:lnTo>
                  <a:lnTo>
                    <a:pt x="36368" y="39509"/>
                  </a:lnTo>
                  <a:cubicBezTo>
                    <a:pt x="36368" y="39258"/>
                    <a:pt x="36404" y="39008"/>
                    <a:pt x="36439" y="38757"/>
                  </a:cubicBezTo>
                  <a:lnTo>
                    <a:pt x="36439" y="38685"/>
                  </a:lnTo>
                  <a:cubicBezTo>
                    <a:pt x="36439" y="38471"/>
                    <a:pt x="36439" y="38220"/>
                    <a:pt x="36475" y="38005"/>
                  </a:cubicBezTo>
                  <a:lnTo>
                    <a:pt x="36511" y="37612"/>
                  </a:lnTo>
                  <a:cubicBezTo>
                    <a:pt x="36547" y="37146"/>
                    <a:pt x="36582" y="36753"/>
                    <a:pt x="36582" y="36359"/>
                  </a:cubicBezTo>
                  <a:lnTo>
                    <a:pt x="36618" y="35679"/>
                  </a:lnTo>
                  <a:lnTo>
                    <a:pt x="36618" y="35571"/>
                  </a:lnTo>
                  <a:cubicBezTo>
                    <a:pt x="36618" y="35321"/>
                    <a:pt x="36654" y="35070"/>
                    <a:pt x="36690" y="34820"/>
                  </a:cubicBezTo>
                  <a:cubicBezTo>
                    <a:pt x="36726" y="34211"/>
                    <a:pt x="36761" y="33638"/>
                    <a:pt x="36761" y="33173"/>
                  </a:cubicBezTo>
                  <a:cubicBezTo>
                    <a:pt x="36761" y="32887"/>
                    <a:pt x="36797" y="32636"/>
                    <a:pt x="36797" y="32350"/>
                  </a:cubicBezTo>
                  <a:cubicBezTo>
                    <a:pt x="36797" y="32099"/>
                    <a:pt x="36797" y="31920"/>
                    <a:pt x="36833" y="31670"/>
                  </a:cubicBezTo>
                  <a:cubicBezTo>
                    <a:pt x="36869" y="31133"/>
                    <a:pt x="36905" y="30560"/>
                    <a:pt x="36940" y="29987"/>
                  </a:cubicBezTo>
                  <a:cubicBezTo>
                    <a:pt x="36940" y="29844"/>
                    <a:pt x="36940" y="29701"/>
                    <a:pt x="36976" y="29594"/>
                  </a:cubicBezTo>
                  <a:lnTo>
                    <a:pt x="36976" y="29486"/>
                  </a:lnTo>
                  <a:cubicBezTo>
                    <a:pt x="36976" y="29164"/>
                    <a:pt x="37012" y="28806"/>
                    <a:pt x="37048" y="28484"/>
                  </a:cubicBezTo>
                  <a:lnTo>
                    <a:pt x="37048" y="28448"/>
                  </a:lnTo>
                  <a:cubicBezTo>
                    <a:pt x="37084" y="27983"/>
                    <a:pt x="37119" y="27446"/>
                    <a:pt x="37119" y="26909"/>
                  </a:cubicBezTo>
                  <a:cubicBezTo>
                    <a:pt x="37155" y="26372"/>
                    <a:pt x="37155" y="25835"/>
                    <a:pt x="37191" y="25262"/>
                  </a:cubicBezTo>
                  <a:lnTo>
                    <a:pt x="37191" y="24654"/>
                  </a:lnTo>
                  <a:cubicBezTo>
                    <a:pt x="37227" y="23795"/>
                    <a:pt x="37263" y="22936"/>
                    <a:pt x="37263" y="22077"/>
                  </a:cubicBezTo>
                  <a:lnTo>
                    <a:pt x="37263" y="21361"/>
                  </a:lnTo>
                  <a:lnTo>
                    <a:pt x="37263" y="20430"/>
                  </a:lnTo>
                  <a:lnTo>
                    <a:pt x="37263" y="20323"/>
                  </a:lnTo>
                  <a:lnTo>
                    <a:pt x="37263" y="20072"/>
                  </a:lnTo>
                  <a:lnTo>
                    <a:pt x="37263" y="19822"/>
                  </a:lnTo>
                  <a:lnTo>
                    <a:pt x="37263" y="19607"/>
                  </a:lnTo>
                  <a:cubicBezTo>
                    <a:pt x="37263" y="19320"/>
                    <a:pt x="37298" y="19070"/>
                    <a:pt x="37298" y="18784"/>
                  </a:cubicBezTo>
                  <a:lnTo>
                    <a:pt x="37334" y="18390"/>
                  </a:lnTo>
                  <a:lnTo>
                    <a:pt x="37334" y="18247"/>
                  </a:lnTo>
                  <a:lnTo>
                    <a:pt x="37334" y="17924"/>
                  </a:lnTo>
                  <a:lnTo>
                    <a:pt x="37334" y="17746"/>
                  </a:lnTo>
                  <a:lnTo>
                    <a:pt x="37334" y="17388"/>
                  </a:lnTo>
                  <a:lnTo>
                    <a:pt x="37334" y="17316"/>
                  </a:lnTo>
                  <a:lnTo>
                    <a:pt x="37943" y="17280"/>
                  </a:lnTo>
                  <a:cubicBezTo>
                    <a:pt x="38623" y="17244"/>
                    <a:pt x="39339" y="17173"/>
                    <a:pt x="39947" y="17101"/>
                  </a:cubicBezTo>
                  <a:lnTo>
                    <a:pt x="40914" y="16994"/>
                  </a:lnTo>
                  <a:close/>
                  <a:moveTo>
                    <a:pt x="37084" y="17388"/>
                  </a:moveTo>
                  <a:lnTo>
                    <a:pt x="37084" y="17567"/>
                  </a:lnTo>
                  <a:lnTo>
                    <a:pt x="37084" y="17746"/>
                  </a:lnTo>
                  <a:lnTo>
                    <a:pt x="37084" y="17853"/>
                  </a:lnTo>
                  <a:lnTo>
                    <a:pt x="37084" y="18103"/>
                  </a:lnTo>
                  <a:lnTo>
                    <a:pt x="37084" y="18354"/>
                  </a:lnTo>
                  <a:lnTo>
                    <a:pt x="37084" y="18640"/>
                  </a:lnTo>
                  <a:lnTo>
                    <a:pt x="37048" y="19142"/>
                  </a:lnTo>
                  <a:lnTo>
                    <a:pt x="37048" y="19428"/>
                  </a:lnTo>
                  <a:cubicBezTo>
                    <a:pt x="37048" y="19571"/>
                    <a:pt x="37048" y="19750"/>
                    <a:pt x="37012" y="19893"/>
                  </a:cubicBezTo>
                  <a:lnTo>
                    <a:pt x="37012" y="19929"/>
                  </a:lnTo>
                  <a:lnTo>
                    <a:pt x="37012" y="20180"/>
                  </a:lnTo>
                  <a:lnTo>
                    <a:pt x="37012" y="20466"/>
                  </a:lnTo>
                  <a:lnTo>
                    <a:pt x="37012" y="20609"/>
                  </a:lnTo>
                  <a:lnTo>
                    <a:pt x="37012" y="20681"/>
                  </a:lnTo>
                  <a:lnTo>
                    <a:pt x="37012" y="20895"/>
                  </a:lnTo>
                  <a:lnTo>
                    <a:pt x="37012" y="21110"/>
                  </a:lnTo>
                  <a:lnTo>
                    <a:pt x="37012" y="21683"/>
                  </a:lnTo>
                  <a:lnTo>
                    <a:pt x="37012" y="21719"/>
                  </a:lnTo>
                  <a:cubicBezTo>
                    <a:pt x="37012" y="22220"/>
                    <a:pt x="36976" y="22757"/>
                    <a:pt x="36976" y="23329"/>
                  </a:cubicBezTo>
                  <a:cubicBezTo>
                    <a:pt x="36905" y="24332"/>
                    <a:pt x="36869" y="25370"/>
                    <a:pt x="36797" y="26515"/>
                  </a:cubicBezTo>
                  <a:cubicBezTo>
                    <a:pt x="36761" y="27088"/>
                    <a:pt x="36726" y="27625"/>
                    <a:pt x="36690" y="28126"/>
                  </a:cubicBezTo>
                  <a:cubicBezTo>
                    <a:pt x="36654" y="28663"/>
                    <a:pt x="36618" y="29164"/>
                    <a:pt x="36547" y="29808"/>
                  </a:cubicBezTo>
                  <a:lnTo>
                    <a:pt x="36547" y="29952"/>
                  </a:lnTo>
                  <a:cubicBezTo>
                    <a:pt x="36511" y="30381"/>
                    <a:pt x="36475" y="30882"/>
                    <a:pt x="36439" y="31348"/>
                  </a:cubicBezTo>
                  <a:cubicBezTo>
                    <a:pt x="36404" y="31777"/>
                    <a:pt x="36368" y="32314"/>
                    <a:pt x="36368" y="32994"/>
                  </a:cubicBezTo>
                  <a:cubicBezTo>
                    <a:pt x="36296" y="33782"/>
                    <a:pt x="36260" y="34641"/>
                    <a:pt x="36189" y="35357"/>
                  </a:cubicBezTo>
                  <a:lnTo>
                    <a:pt x="36117" y="35321"/>
                  </a:lnTo>
                  <a:lnTo>
                    <a:pt x="36081" y="36072"/>
                  </a:lnTo>
                  <a:cubicBezTo>
                    <a:pt x="36046" y="36645"/>
                    <a:pt x="35974" y="37218"/>
                    <a:pt x="35938" y="37683"/>
                  </a:cubicBezTo>
                  <a:lnTo>
                    <a:pt x="35902" y="38220"/>
                  </a:lnTo>
                  <a:lnTo>
                    <a:pt x="35902" y="38399"/>
                  </a:lnTo>
                  <a:cubicBezTo>
                    <a:pt x="35867" y="38650"/>
                    <a:pt x="35867" y="38936"/>
                    <a:pt x="35831" y="39222"/>
                  </a:cubicBezTo>
                  <a:cubicBezTo>
                    <a:pt x="35795" y="39473"/>
                    <a:pt x="35759" y="39831"/>
                    <a:pt x="35723" y="40189"/>
                  </a:cubicBezTo>
                  <a:lnTo>
                    <a:pt x="35723" y="40296"/>
                  </a:lnTo>
                  <a:cubicBezTo>
                    <a:pt x="35723" y="40439"/>
                    <a:pt x="35688" y="40547"/>
                    <a:pt x="35688" y="40654"/>
                  </a:cubicBezTo>
                  <a:cubicBezTo>
                    <a:pt x="35688" y="40762"/>
                    <a:pt x="35688" y="40762"/>
                    <a:pt x="35688" y="40797"/>
                  </a:cubicBezTo>
                  <a:lnTo>
                    <a:pt x="35688" y="40905"/>
                  </a:lnTo>
                  <a:lnTo>
                    <a:pt x="35151" y="40940"/>
                  </a:lnTo>
                  <a:lnTo>
                    <a:pt x="34900" y="40940"/>
                  </a:lnTo>
                  <a:cubicBezTo>
                    <a:pt x="34650" y="40940"/>
                    <a:pt x="34399" y="40976"/>
                    <a:pt x="34148" y="40976"/>
                  </a:cubicBezTo>
                  <a:lnTo>
                    <a:pt x="33182" y="40976"/>
                  </a:lnTo>
                  <a:cubicBezTo>
                    <a:pt x="33182" y="40976"/>
                    <a:pt x="33182" y="40940"/>
                    <a:pt x="33182" y="40905"/>
                  </a:cubicBezTo>
                  <a:lnTo>
                    <a:pt x="33182" y="40690"/>
                  </a:lnTo>
                  <a:lnTo>
                    <a:pt x="33182" y="40332"/>
                  </a:lnTo>
                  <a:lnTo>
                    <a:pt x="33182" y="39795"/>
                  </a:lnTo>
                  <a:lnTo>
                    <a:pt x="33182" y="39580"/>
                  </a:lnTo>
                  <a:lnTo>
                    <a:pt x="33182" y="38471"/>
                  </a:lnTo>
                  <a:lnTo>
                    <a:pt x="33182" y="38041"/>
                  </a:lnTo>
                  <a:lnTo>
                    <a:pt x="33182" y="36860"/>
                  </a:lnTo>
                  <a:lnTo>
                    <a:pt x="33182" y="36466"/>
                  </a:lnTo>
                  <a:lnTo>
                    <a:pt x="33182" y="35428"/>
                  </a:lnTo>
                  <a:lnTo>
                    <a:pt x="33182" y="35321"/>
                  </a:lnTo>
                  <a:lnTo>
                    <a:pt x="33182" y="34927"/>
                  </a:lnTo>
                  <a:lnTo>
                    <a:pt x="33182" y="33674"/>
                  </a:lnTo>
                  <a:lnTo>
                    <a:pt x="33182" y="33352"/>
                  </a:lnTo>
                  <a:lnTo>
                    <a:pt x="33182" y="31777"/>
                  </a:lnTo>
                  <a:lnTo>
                    <a:pt x="33182" y="31562"/>
                  </a:lnTo>
                  <a:lnTo>
                    <a:pt x="33182" y="30274"/>
                  </a:lnTo>
                  <a:lnTo>
                    <a:pt x="33182" y="29594"/>
                  </a:lnTo>
                  <a:lnTo>
                    <a:pt x="33182" y="28627"/>
                  </a:lnTo>
                  <a:lnTo>
                    <a:pt x="33182" y="27661"/>
                  </a:lnTo>
                  <a:lnTo>
                    <a:pt x="33182" y="27016"/>
                  </a:lnTo>
                  <a:lnTo>
                    <a:pt x="33182" y="25656"/>
                  </a:lnTo>
                  <a:lnTo>
                    <a:pt x="33182" y="25406"/>
                  </a:lnTo>
                  <a:lnTo>
                    <a:pt x="33182" y="24976"/>
                  </a:lnTo>
                  <a:lnTo>
                    <a:pt x="33182" y="24511"/>
                  </a:lnTo>
                  <a:lnTo>
                    <a:pt x="33182" y="23866"/>
                  </a:lnTo>
                  <a:lnTo>
                    <a:pt x="33182" y="22972"/>
                  </a:lnTo>
                  <a:lnTo>
                    <a:pt x="33182" y="22470"/>
                  </a:lnTo>
                  <a:lnTo>
                    <a:pt x="33182" y="22399"/>
                  </a:lnTo>
                  <a:lnTo>
                    <a:pt x="33182" y="22184"/>
                  </a:lnTo>
                  <a:cubicBezTo>
                    <a:pt x="33182" y="21576"/>
                    <a:pt x="33218" y="20931"/>
                    <a:pt x="33218" y="20430"/>
                  </a:cubicBezTo>
                  <a:cubicBezTo>
                    <a:pt x="33254" y="19929"/>
                    <a:pt x="33254" y="19499"/>
                    <a:pt x="33254" y="19034"/>
                  </a:cubicBezTo>
                  <a:lnTo>
                    <a:pt x="33254" y="18784"/>
                  </a:lnTo>
                  <a:lnTo>
                    <a:pt x="33254" y="18171"/>
                  </a:lnTo>
                  <a:lnTo>
                    <a:pt x="33003" y="18533"/>
                  </a:lnTo>
                  <a:lnTo>
                    <a:pt x="33003" y="18998"/>
                  </a:lnTo>
                  <a:lnTo>
                    <a:pt x="33003" y="19177"/>
                  </a:lnTo>
                  <a:lnTo>
                    <a:pt x="33003" y="19249"/>
                  </a:lnTo>
                  <a:lnTo>
                    <a:pt x="33003" y="19499"/>
                  </a:lnTo>
                  <a:lnTo>
                    <a:pt x="33003" y="19786"/>
                  </a:lnTo>
                  <a:lnTo>
                    <a:pt x="33003" y="20323"/>
                  </a:lnTo>
                  <a:lnTo>
                    <a:pt x="33003" y="20573"/>
                  </a:lnTo>
                  <a:lnTo>
                    <a:pt x="33003" y="21039"/>
                  </a:lnTo>
                  <a:lnTo>
                    <a:pt x="33003" y="21182"/>
                  </a:lnTo>
                  <a:lnTo>
                    <a:pt x="33003" y="21325"/>
                  </a:lnTo>
                  <a:cubicBezTo>
                    <a:pt x="33003" y="21611"/>
                    <a:pt x="33003" y="21862"/>
                    <a:pt x="32967" y="22112"/>
                  </a:cubicBezTo>
                  <a:cubicBezTo>
                    <a:pt x="32967" y="22614"/>
                    <a:pt x="32931" y="23115"/>
                    <a:pt x="32896" y="23723"/>
                  </a:cubicBezTo>
                  <a:lnTo>
                    <a:pt x="32896" y="25298"/>
                  </a:lnTo>
                  <a:lnTo>
                    <a:pt x="32896" y="25406"/>
                  </a:lnTo>
                  <a:lnTo>
                    <a:pt x="32896" y="26730"/>
                  </a:lnTo>
                  <a:lnTo>
                    <a:pt x="32896" y="27303"/>
                  </a:lnTo>
                  <a:lnTo>
                    <a:pt x="32896" y="27732"/>
                  </a:lnTo>
                  <a:lnTo>
                    <a:pt x="32896" y="28269"/>
                  </a:lnTo>
                  <a:lnTo>
                    <a:pt x="32896" y="29128"/>
                  </a:lnTo>
                  <a:lnTo>
                    <a:pt x="32896" y="29415"/>
                  </a:lnTo>
                  <a:lnTo>
                    <a:pt x="32896" y="29880"/>
                  </a:lnTo>
                  <a:cubicBezTo>
                    <a:pt x="32896" y="30381"/>
                    <a:pt x="32896" y="30882"/>
                    <a:pt x="32860" y="31491"/>
                  </a:cubicBezTo>
                  <a:lnTo>
                    <a:pt x="32860" y="31670"/>
                  </a:lnTo>
                  <a:cubicBezTo>
                    <a:pt x="32860" y="32099"/>
                    <a:pt x="32824" y="32565"/>
                    <a:pt x="32824" y="33030"/>
                  </a:cubicBezTo>
                  <a:lnTo>
                    <a:pt x="32824" y="33245"/>
                  </a:lnTo>
                  <a:lnTo>
                    <a:pt x="32824" y="34676"/>
                  </a:lnTo>
                  <a:lnTo>
                    <a:pt x="32824" y="35285"/>
                  </a:lnTo>
                  <a:lnTo>
                    <a:pt x="32824" y="35464"/>
                  </a:lnTo>
                  <a:lnTo>
                    <a:pt x="32824" y="36287"/>
                  </a:lnTo>
                  <a:lnTo>
                    <a:pt x="32824" y="37254"/>
                  </a:lnTo>
                  <a:lnTo>
                    <a:pt x="32824" y="37468"/>
                  </a:lnTo>
                  <a:lnTo>
                    <a:pt x="32824" y="37826"/>
                  </a:lnTo>
                  <a:lnTo>
                    <a:pt x="32824" y="38399"/>
                  </a:lnTo>
                  <a:lnTo>
                    <a:pt x="32824" y="39366"/>
                  </a:lnTo>
                  <a:lnTo>
                    <a:pt x="32824" y="39759"/>
                  </a:lnTo>
                  <a:lnTo>
                    <a:pt x="32824" y="40225"/>
                  </a:lnTo>
                  <a:lnTo>
                    <a:pt x="32824" y="40654"/>
                  </a:lnTo>
                  <a:lnTo>
                    <a:pt x="32824" y="40940"/>
                  </a:lnTo>
                  <a:cubicBezTo>
                    <a:pt x="32824" y="40976"/>
                    <a:pt x="32824" y="41012"/>
                    <a:pt x="32824" y="41048"/>
                  </a:cubicBezTo>
                  <a:lnTo>
                    <a:pt x="29960" y="41048"/>
                  </a:lnTo>
                  <a:cubicBezTo>
                    <a:pt x="29960" y="41012"/>
                    <a:pt x="29960" y="40976"/>
                    <a:pt x="29960" y="40940"/>
                  </a:cubicBezTo>
                  <a:lnTo>
                    <a:pt x="29960" y="40726"/>
                  </a:lnTo>
                  <a:lnTo>
                    <a:pt x="29960" y="40332"/>
                  </a:lnTo>
                  <a:cubicBezTo>
                    <a:pt x="29960" y="40117"/>
                    <a:pt x="29960" y="39902"/>
                    <a:pt x="29925" y="39723"/>
                  </a:cubicBezTo>
                  <a:lnTo>
                    <a:pt x="29925" y="39616"/>
                  </a:lnTo>
                  <a:cubicBezTo>
                    <a:pt x="29889" y="39115"/>
                    <a:pt x="29853" y="38614"/>
                    <a:pt x="29817" y="38005"/>
                  </a:cubicBezTo>
                  <a:cubicBezTo>
                    <a:pt x="29817" y="37719"/>
                    <a:pt x="29781" y="37468"/>
                    <a:pt x="29781" y="37254"/>
                  </a:cubicBezTo>
                  <a:cubicBezTo>
                    <a:pt x="29781" y="37039"/>
                    <a:pt x="29781" y="36753"/>
                    <a:pt x="29781" y="36430"/>
                  </a:cubicBezTo>
                  <a:cubicBezTo>
                    <a:pt x="29781" y="36108"/>
                    <a:pt x="29781" y="35679"/>
                    <a:pt x="29817" y="35321"/>
                  </a:cubicBezTo>
                  <a:lnTo>
                    <a:pt x="29817" y="35285"/>
                  </a:lnTo>
                  <a:lnTo>
                    <a:pt x="29817" y="34820"/>
                  </a:lnTo>
                  <a:cubicBezTo>
                    <a:pt x="29853" y="33817"/>
                    <a:pt x="29853" y="32815"/>
                    <a:pt x="29853" y="31849"/>
                  </a:cubicBezTo>
                  <a:lnTo>
                    <a:pt x="29853" y="28520"/>
                  </a:lnTo>
                  <a:lnTo>
                    <a:pt x="29853" y="26945"/>
                  </a:lnTo>
                  <a:lnTo>
                    <a:pt x="29853" y="25835"/>
                  </a:lnTo>
                  <a:lnTo>
                    <a:pt x="29853" y="25334"/>
                  </a:lnTo>
                  <a:lnTo>
                    <a:pt x="29853" y="24296"/>
                  </a:lnTo>
                  <a:lnTo>
                    <a:pt x="29853" y="24260"/>
                  </a:lnTo>
                  <a:cubicBezTo>
                    <a:pt x="29853" y="23616"/>
                    <a:pt x="29817" y="22972"/>
                    <a:pt x="29817" y="22363"/>
                  </a:cubicBezTo>
                  <a:cubicBezTo>
                    <a:pt x="29817" y="21719"/>
                    <a:pt x="29817" y="21110"/>
                    <a:pt x="29817" y="20609"/>
                  </a:cubicBezTo>
                  <a:lnTo>
                    <a:pt x="29817" y="19177"/>
                  </a:lnTo>
                  <a:lnTo>
                    <a:pt x="29817" y="19034"/>
                  </a:lnTo>
                  <a:lnTo>
                    <a:pt x="29817" y="18426"/>
                  </a:lnTo>
                  <a:lnTo>
                    <a:pt x="29817" y="18390"/>
                  </a:lnTo>
                  <a:lnTo>
                    <a:pt x="29817" y="18103"/>
                  </a:lnTo>
                  <a:lnTo>
                    <a:pt x="29817" y="17781"/>
                  </a:lnTo>
                  <a:lnTo>
                    <a:pt x="29817" y="17710"/>
                  </a:lnTo>
                  <a:lnTo>
                    <a:pt x="29817" y="17495"/>
                  </a:lnTo>
                  <a:lnTo>
                    <a:pt x="29817" y="17423"/>
                  </a:lnTo>
                  <a:lnTo>
                    <a:pt x="30139" y="17423"/>
                  </a:lnTo>
                  <a:lnTo>
                    <a:pt x="31106" y="17459"/>
                  </a:lnTo>
                  <a:cubicBezTo>
                    <a:pt x="31500" y="17459"/>
                    <a:pt x="31858" y="17459"/>
                    <a:pt x="32180" y="17495"/>
                  </a:cubicBezTo>
                  <a:lnTo>
                    <a:pt x="33254" y="17495"/>
                  </a:lnTo>
                  <a:lnTo>
                    <a:pt x="33254" y="17459"/>
                  </a:lnTo>
                  <a:lnTo>
                    <a:pt x="34793" y="17459"/>
                  </a:lnTo>
                  <a:lnTo>
                    <a:pt x="35902" y="17423"/>
                  </a:lnTo>
                  <a:lnTo>
                    <a:pt x="36582" y="17388"/>
                  </a:lnTo>
                  <a:close/>
                  <a:moveTo>
                    <a:pt x="24806" y="17101"/>
                  </a:moveTo>
                  <a:lnTo>
                    <a:pt x="25200" y="17137"/>
                  </a:lnTo>
                  <a:lnTo>
                    <a:pt x="25737" y="17173"/>
                  </a:lnTo>
                  <a:cubicBezTo>
                    <a:pt x="26130" y="17173"/>
                    <a:pt x="26488" y="17209"/>
                    <a:pt x="26775" y="17244"/>
                  </a:cubicBezTo>
                  <a:lnTo>
                    <a:pt x="26846" y="17244"/>
                  </a:lnTo>
                  <a:lnTo>
                    <a:pt x="27741" y="17316"/>
                  </a:lnTo>
                  <a:lnTo>
                    <a:pt x="29209" y="17388"/>
                  </a:lnTo>
                  <a:lnTo>
                    <a:pt x="29209" y="17781"/>
                  </a:lnTo>
                  <a:lnTo>
                    <a:pt x="29209" y="17996"/>
                  </a:lnTo>
                  <a:lnTo>
                    <a:pt x="29209" y="18963"/>
                  </a:lnTo>
                  <a:lnTo>
                    <a:pt x="29209" y="19464"/>
                  </a:lnTo>
                  <a:lnTo>
                    <a:pt x="29209" y="19714"/>
                  </a:lnTo>
                  <a:lnTo>
                    <a:pt x="29209" y="20323"/>
                  </a:lnTo>
                  <a:lnTo>
                    <a:pt x="29209" y="22077"/>
                  </a:lnTo>
                  <a:lnTo>
                    <a:pt x="29209" y="23580"/>
                  </a:lnTo>
                  <a:lnTo>
                    <a:pt x="29245" y="25799"/>
                  </a:lnTo>
                  <a:lnTo>
                    <a:pt x="29245" y="26909"/>
                  </a:lnTo>
                  <a:lnTo>
                    <a:pt x="29245" y="29307"/>
                  </a:lnTo>
                  <a:lnTo>
                    <a:pt x="29245" y="29987"/>
                  </a:lnTo>
                  <a:lnTo>
                    <a:pt x="29245" y="30918"/>
                  </a:lnTo>
                  <a:lnTo>
                    <a:pt x="29245" y="30990"/>
                  </a:lnTo>
                  <a:lnTo>
                    <a:pt x="29245" y="33137"/>
                  </a:lnTo>
                  <a:cubicBezTo>
                    <a:pt x="29245" y="33603"/>
                    <a:pt x="29245" y="34068"/>
                    <a:pt x="29209" y="34712"/>
                  </a:cubicBezTo>
                  <a:cubicBezTo>
                    <a:pt x="29209" y="34891"/>
                    <a:pt x="29209" y="35106"/>
                    <a:pt x="29173" y="35321"/>
                  </a:cubicBezTo>
                  <a:lnTo>
                    <a:pt x="29173" y="35500"/>
                  </a:lnTo>
                  <a:cubicBezTo>
                    <a:pt x="29173" y="35750"/>
                    <a:pt x="29137" y="36001"/>
                    <a:pt x="29137" y="36287"/>
                  </a:cubicBezTo>
                  <a:lnTo>
                    <a:pt x="29137" y="37862"/>
                  </a:lnTo>
                  <a:lnTo>
                    <a:pt x="29137" y="38292"/>
                  </a:lnTo>
                  <a:lnTo>
                    <a:pt x="29137" y="38327"/>
                  </a:lnTo>
                  <a:lnTo>
                    <a:pt x="29137" y="38614"/>
                  </a:lnTo>
                  <a:lnTo>
                    <a:pt x="29137" y="38972"/>
                  </a:lnTo>
                  <a:lnTo>
                    <a:pt x="29137" y="39366"/>
                  </a:lnTo>
                  <a:lnTo>
                    <a:pt x="29137" y="39723"/>
                  </a:lnTo>
                  <a:cubicBezTo>
                    <a:pt x="29137" y="39902"/>
                    <a:pt x="29137" y="40081"/>
                    <a:pt x="29173" y="40296"/>
                  </a:cubicBezTo>
                  <a:lnTo>
                    <a:pt x="29173" y="40547"/>
                  </a:lnTo>
                  <a:lnTo>
                    <a:pt x="29173" y="40690"/>
                  </a:lnTo>
                  <a:cubicBezTo>
                    <a:pt x="29173" y="40797"/>
                    <a:pt x="29173" y="40869"/>
                    <a:pt x="29173" y="40976"/>
                  </a:cubicBezTo>
                  <a:cubicBezTo>
                    <a:pt x="29173" y="41012"/>
                    <a:pt x="29209" y="41012"/>
                    <a:pt x="29209" y="41048"/>
                  </a:cubicBezTo>
                  <a:lnTo>
                    <a:pt x="28958" y="41084"/>
                  </a:lnTo>
                  <a:lnTo>
                    <a:pt x="28421" y="41084"/>
                  </a:lnTo>
                  <a:lnTo>
                    <a:pt x="27992" y="41048"/>
                  </a:lnTo>
                  <a:lnTo>
                    <a:pt x="27920" y="41048"/>
                  </a:lnTo>
                  <a:cubicBezTo>
                    <a:pt x="27777" y="41048"/>
                    <a:pt x="27634" y="41048"/>
                    <a:pt x="27491" y="41012"/>
                  </a:cubicBezTo>
                  <a:lnTo>
                    <a:pt x="27455" y="41012"/>
                  </a:lnTo>
                  <a:lnTo>
                    <a:pt x="26488" y="40833"/>
                  </a:lnTo>
                  <a:lnTo>
                    <a:pt x="26453" y="40833"/>
                  </a:lnTo>
                  <a:cubicBezTo>
                    <a:pt x="26453" y="40762"/>
                    <a:pt x="26453" y="40654"/>
                    <a:pt x="26453" y="40583"/>
                  </a:cubicBezTo>
                  <a:lnTo>
                    <a:pt x="26453" y="40475"/>
                  </a:lnTo>
                  <a:lnTo>
                    <a:pt x="26453" y="40260"/>
                  </a:lnTo>
                  <a:lnTo>
                    <a:pt x="26453" y="40153"/>
                  </a:lnTo>
                  <a:lnTo>
                    <a:pt x="26453" y="40046"/>
                  </a:lnTo>
                  <a:lnTo>
                    <a:pt x="26453" y="39938"/>
                  </a:lnTo>
                  <a:lnTo>
                    <a:pt x="26453" y="39867"/>
                  </a:lnTo>
                  <a:cubicBezTo>
                    <a:pt x="26453" y="39688"/>
                    <a:pt x="26417" y="39509"/>
                    <a:pt x="26417" y="39330"/>
                  </a:cubicBezTo>
                  <a:cubicBezTo>
                    <a:pt x="26381" y="39008"/>
                    <a:pt x="26345" y="38757"/>
                    <a:pt x="26345" y="38542"/>
                  </a:cubicBezTo>
                  <a:lnTo>
                    <a:pt x="26345" y="38220"/>
                  </a:lnTo>
                  <a:lnTo>
                    <a:pt x="26345" y="38077"/>
                  </a:lnTo>
                  <a:lnTo>
                    <a:pt x="26345" y="37862"/>
                  </a:lnTo>
                  <a:lnTo>
                    <a:pt x="26345" y="37719"/>
                  </a:lnTo>
                  <a:cubicBezTo>
                    <a:pt x="26345" y="37468"/>
                    <a:pt x="26309" y="37254"/>
                    <a:pt x="26309" y="37003"/>
                  </a:cubicBezTo>
                  <a:lnTo>
                    <a:pt x="26309" y="36788"/>
                  </a:lnTo>
                  <a:lnTo>
                    <a:pt x="26274" y="36216"/>
                  </a:lnTo>
                  <a:cubicBezTo>
                    <a:pt x="26274" y="35929"/>
                    <a:pt x="26238" y="35679"/>
                    <a:pt x="26238" y="35428"/>
                  </a:cubicBezTo>
                  <a:lnTo>
                    <a:pt x="26238" y="35357"/>
                  </a:lnTo>
                  <a:cubicBezTo>
                    <a:pt x="26238" y="35106"/>
                    <a:pt x="26238" y="34891"/>
                    <a:pt x="26202" y="34676"/>
                  </a:cubicBezTo>
                  <a:cubicBezTo>
                    <a:pt x="26130" y="33817"/>
                    <a:pt x="26095" y="32958"/>
                    <a:pt x="26023" y="32099"/>
                  </a:cubicBezTo>
                  <a:lnTo>
                    <a:pt x="25772" y="31455"/>
                  </a:lnTo>
                  <a:cubicBezTo>
                    <a:pt x="25737" y="30882"/>
                    <a:pt x="25701" y="30309"/>
                    <a:pt x="25665" y="29808"/>
                  </a:cubicBezTo>
                  <a:lnTo>
                    <a:pt x="25665" y="29701"/>
                  </a:lnTo>
                  <a:cubicBezTo>
                    <a:pt x="25629" y="29236"/>
                    <a:pt x="25593" y="28770"/>
                    <a:pt x="25558" y="28305"/>
                  </a:cubicBezTo>
                  <a:lnTo>
                    <a:pt x="25558" y="28019"/>
                  </a:lnTo>
                  <a:cubicBezTo>
                    <a:pt x="25522" y="27625"/>
                    <a:pt x="25486" y="27195"/>
                    <a:pt x="25450" y="26802"/>
                  </a:cubicBezTo>
                  <a:lnTo>
                    <a:pt x="25343" y="25441"/>
                  </a:lnTo>
                  <a:lnTo>
                    <a:pt x="25307" y="25155"/>
                  </a:lnTo>
                  <a:cubicBezTo>
                    <a:pt x="25271" y="24725"/>
                    <a:pt x="25236" y="24296"/>
                    <a:pt x="25200" y="23974"/>
                  </a:cubicBezTo>
                  <a:cubicBezTo>
                    <a:pt x="25164" y="23401"/>
                    <a:pt x="25092" y="22721"/>
                    <a:pt x="25021" y="22077"/>
                  </a:cubicBezTo>
                  <a:lnTo>
                    <a:pt x="24985" y="21504"/>
                  </a:lnTo>
                  <a:lnTo>
                    <a:pt x="24985" y="21289"/>
                  </a:lnTo>
                  <a:cubicBezTo>
                    <a:pt x="24949" y="21003"/>
                    <a:pt x="24913" y="20716"/>
                    <a:pt x="24878" y="20430"/>
                  </a:cubicBezTo>
                  <a:cubicBezTo>
                    <a:pt x="24842" y="20180"/>
                    <a:pt x="24842" y="19965"/>
                    <a:pt x="24806" y="19750"/>
                  </a:cubicBezTo>
                  <a:lnTo>
                    <a:pt x="24806" y="19678"/>
                  </a:lnTo>
                  <a:lnTo>
                    <a:pt x="24806" y="19392"/>
                  </a:lnTo>
                  <a:lnTo>
                    <a:pt x="24806" y="19356"/>
                  </a:lnTo>
                  <a:cubicBezTo>
                    <a:pt x="24806" y="19320"/>
                    <a:pt x="24806" y="19285"/>
                    <a:pt x="24806" y="19285"/>
                  </a:cubicBezTo>
                  <a:lnTo>
                    <a:pt x="24806" y="19177"/>
                  </a:lnTo>
                  <a:lnTo>
                    <a:pt x="24806" y="18963"/>
                  </a:lnTo>
                  <a:lnTo>
                    <a:pt x="24806" y="18784"/>
                  </a:lnTo>
                  <a:lnTo>
                    <a:pt x="24806" y="18712"/>
                  </a:lnTo>
                  <a:lnTo>
                    <a:pt x="24806" y="18068"/>
                  </a:lnTo>
                  <a:lnTo>
                    <a:pt x="24806" y="17853"/>
                  </a:lnTo>
                  <a:lnTo>
                    <a:pt x="24806" y="17101"/>
                  </a:lnTo>
                  <a:close/>
                  <a:moveTo>
                    <a:pt x="33325" y="0"/>
                  </a:moveTo>
                  <a:cubicBezTo>
                    <a:pt x="33289" y="0"/>
                    <a:pt x="33254" y="9"/>
                    <a:pt x="33218" y="27"/>
                  </a:cubicBezTo>
                  <a:cubicBezTo>
                    <a:pt x="33110" y="27"/>
                    <a:pt x="33039" y="63"/>
                    <a:pt x="32931" y="99"/>
                  </a:cubicBezTo>
                  <a:cubicBezTo>
                    <a:pt x="32860" y="135"/>
                    <a:pt x="32788" y="206"/>
                    <a:pt x="32717" y="242"/>
                  </a:cubicBezTo>
                  <a:cubicBezTo>
                    <a:pt x="32681" y="278"/>
                    <a:pt x="32645" y="314"/>
                    <a:pt x="32609" y="349"/>
                  </a:cubicBezTo>
                  <a:lnTo>
                    <a:pt x="32573" y="385"/>
                  </a:lnTo>
                  <a:lnTo>
                    <a:pt x="32251" y="385"/>
                  </a:lnTo>
                  <a:cubicBezTo>
                    <a:pt x="32144" y="385"/>
                    <a:pt x="32037" y="421"/>
                    <a:pt x="31929" y="457"/>
                  </a:cubicBezTo>
                  <a:cubicBezTo>
                    <a:pt x="31893" y="457"/>
                    <a:pt x="31858" y="492"/>
                    <a:pt x="31786" y="528"/>
                  </a:cubicBezTo>
                  <a:cubicBezTo>
                    <a:pt x="31750" y="528"/>
                    <a:pt x="31714" y="564"/>
                    <a:pt x="31679" y="600"/>
                  </a:cubicBezTo>
                  <a:lnTo>
                    <a:pt x="31643" y="636"/>
                  </a:lnTo>
                  <a:cubicBezTo>
                    <a:pt x="31535" y="707"/>
                    <a:pt x="31464" y="815"/>
                    <a:pt x="31428" y="922"/>
                  </a:cubicBezTo>
                  <a:cubicBezTo>
                    <a:pt x="31392" y="1029"/>
                    <a:pt x="31356" y="1137"/>
                    <a:pt x="31321" y="1244"/>
                  </a:cubicBezTo>
                  <a:cubicBezTo>
                    <a:pt x="31285" y="1423"/>
                    <a:pt x="31249" y="1602"/>
                    <a:pt x="31285" y="1781"/>
                  </a:cubicBezTo>
                  <a:lnTo>
                    <a:pt x="31177" y="1781"/>
                  </a:lnTo>
                  <a:cubicBezTo>
                    <a:pt x="31034" y="1781"/>
                    <a:pt x="30855" y="1853"/>
                    <a:pt x="30712" y="1924"/>
                  </a:cubicBezTo>
                  <a:cubicBezTo>
                    <a:pt x="30569" y="1960"/>
                    <a:pt x="30462" y="2032"/>
                    <a:pt x="30354" y="2139"/>
                  </a:cubicBezTo>
                  <a:cubicBezTo>
                    <a:pt x="30283" y="2211"/>
                    <a:pt x="30211" y="2318"/>
                    <a:pt x="30175" y="2425"/>
                  </a:cubicBezTo>
                  <a:cubicBezTo>
                    <a:pt x="30139" y="2497"/>
                    <a:pt x="30104" y="2569"/>
                    <a:pt x="30104" y="2640"/>
                  </a:cubicBezTo>
                  <a:cubicBezTo>
                    <a:pt x="30068" y="2676"/>
                    <a:pt x="30068" y="2748"/>
                    <a:pt x="30068" y="2819"/>
                  </a:cubicBezTo>
                  <a:cubicBezTo>
                    <a:pt x="30068" y="2927"/>
                    <a:pt x="30068" y="3070"/>
                    <a:pt x="30104" y="3213"/>
                  </a:cubicBezTo>
                  <a:lnTo>
                    <a:pt x="30068" y="3249"/>
                  </a:lnTo>
                  <a:cubicBezTo>
                    <a:pt x="29960" y="3320"/>
                    <a:pt x="29853" y="3428"/>
                    <a:pt x="29781" y="3535"/>
                  </a:cubicBezTo>
                  <a:cubicBezTo>
                    <a:pt x="29746" y="3607"/>
                    <a:pt x="29710" y="3678"/>
                    <a:pt x="29674" y="3750"/>
                  </a:cubicBezTo>
                  <a:cubicBezTo>
                    <a:pt x="29674" y="3821"/>
                    <a:pt x="29638" y="3893"/>
                    <a:pt x="29638" y="3965"/>
                  </a:cubicBezTo>
                  <a:cubicBezTo>
                    <a:pt x="29674" y="4036"/>
                    <a:pt x="29674" y="4144"/>
                    <a:pt x="29710" y="4215"/>
                  </a:cubicBezTo>
                  <a:cubicBezTo>
                    <a:pt x="29710" y="4251"/>
                    <a:pt x="29746" y="4323"/>
                    <a:pt x="29746" y="4358"/>
                  </a:cubicBezTo>
                  <a:cubicBezTo>
                    <a:pt x="29817" y="4501"/>
                    <a:pt x="29853" y="4609"/>
                    <a:pt x="29925" y="4716"/>
                  </a:cubicBezTo>
                  <a:cubicBezTo>
                    <a:pt x="29996" y="4895"/>
                    <a:pt x="30068" y="5074"/>
                    <a:pt x="30104" y="5253"/>
                  </a:cubicBezTo>
                  <a:lnTo>
                    <a:pt x="30104" y="5325"/>
                  </a:lnTo>
                  <a:lnTo>
                    <a:pt x="30068" y="5396"/>
                  </a:lnTo>
                  <a:cubicBezTo>
                    <a:pt x="29960" y="5540"/>
                    <a:pt x="29853" y="5647"/>
                    <a:pt x="29781" y="5790"/>
                  </a:cubicBezTo>
                  <a:cubicBezTo>
                    <a:pt x="29710" y="5969"/>
                    <a:pt x="29674" y="6112"/>
                    <a:pt x="29638" y="6291"/>
                  </a:cubicBezTo>
                  <a:cubicBezTo>
                    <a:pt x="29638" y="6399"/>
                    <a:pt x="29602" y="6506"/>
                    <a:pt x="29567" y="6613"/>
                  </a:cubicBezTo>
                  <a:lnTo>
                    <a:pt x="29567" y="6649"/>
                  </a:lnTo>
                  <a:lnTo>
                    <a:pt x="29567" y="6721"/>
                  </a:lnTo>
                  <a:lnTo>
                    <a:pt x="29567" y="6828"/>
                  </a:lnTo>
                  <a:lnTo>
                    <a:pt x="29388" y="6936"/>
                  </a:lnTo>
                  <a:lnTo>
                    <a:pt x="29352" y="6971"/>
                  </a:lnTo>
                  <a:lnTo>
                    <a:pt x="29137" y="7079"/>
                  </a:lnTo>
                  <a:cubicBezTo>
                    <a:pt x="29030" y="7150"/>
                    <a:pt x="28887" y="7222"/>
                    <a:pt x="28779" y="7329"/>
                  </a:cubicBezTo>
                  <a:cubicBezTo>
                    <a:pt x="28672" y="7401"/>
                    <a:pt x="28600" y="7508"/>
                    <a:pt x="28493" y="7616"/>
                  </a:cubicBezTo>
                  <a:cubicBezTo>
                    <a:pt x="28421" y="7723"/>
                    <a:pt x="28385" y="7830"/>
                    <a:pt x="28350" y="7938"/>
                  </a:cubicBezTo>
                  <a:cubicBezTo>
                    <a:pt x="28278" y="8081"/>
                    <a:pt x="28242" y="8188"/>
                    <a:pt x="28206" y="8332"/>
                  </a:cubicBezTo>
                  <a:lnTo>
                    <a:pt x="28171" y="8475"/>
                  </a:lnTo>
                  <a:lnTo>
                    <a:pt x="28171" y="8546"/>
                  </a:lnTo>
                  <a:lnTo>
                    <a:pt x="27168" y="8546"/>
                  </a:lnTo>
                  <a:lnTo>
                    <a:pt x="26775" y="8618"/>
                  </a:lnTo>
                  <a:lnTo>
                    <a:pt x="26381" y="8654"/>
                  </a:lnTo>
                  <a:lnTo>
                    <a:pt x="25916" y="8654"/>
                  </a:lnTo>
                  <a:cubicBezTo>
                    <a:pt x="25629" y="8689"/>
                    <a:pt x="25343" y="8725"/>
                    <a:pt x="25057" y="8797"/>
                  </a:cubicBezTo>
                  <a:cubicBezTo>
                    <a:pt x="25057" y="8761"/>
                    <a:pt x="25057" y="8761"/>
                    <a:pt x="25057" y="8761"/>
                  </a:cubicBezTo>
                  <a:cubicBezTo>
                    <a:pt x="25021" y="8654"/>
                    <a:pt x="24949" y="8546"/>
                    <a:pt x="24842" y="8475"/>
                  </a:cubicBezTo>
                  <a:cubicBezTo>
                    <a:pt x="24734" y="8403"/>
                    <a:pt x="24627" y="8332"/>
                    <a:pt x="24484" y="8296"/>
                  </a:cubicBezTo>
                  <a:cubicBezTo>
                    <a:pt x="24412" y="8260"/>
                    <a:pt x="24305" y="8260"/>
                    <a:pt x="24197" y="8260"/>
                  </a:cubicBezTo>
                  <a:lnTo>
                    <a:pt x="24090" y="8260"/>
                  </a:lnTo>
                  <a:lnTo>
                    <a:pt x="24090" y="8153"/>
                  </a:lnTo>
                  <a:lnTo>
                    <a:pt x="24090" y="8117"/>
                  </a:lnTo>
                  <a:cubicBezTo>
                    <a:pt x="24054" y="8045"/>
                    <a:pt x="24054" y="7974"/>
                    <a:pt x="24054" y="7902"/>
                  </a:cubicBezTo>
                  <a:cubicBezTo>
                    <a:pt x="23983" y="7687"/>
                    <a:pt x="23875" y="7508"/>
                    <a:pt x="23732" y="7401"/>
                  </a:cubicBezTo>
                  <a:lnTo>
                    <a:pt x="23840" y="7115"/>
                  </a:lnTo>
                  <a:cubicBezTo>
                    <a:pt x="23911" y="6971"/>
                    <a:pt x="23983" y="6792"/>
                    <a:pt x="24019" y="6613"/>
                  </a:cubicBezTo>
                  <a:cubicBezTo>
                    <a:pt x="24019" y="6542"/>
                    <a:pt x="24019" y="6470"/>
                    <a:pt x="24019" y="6399"/>
                  </a:cubicBezTo>
                  <a:cubicBezTo>
                    <a:pt x="24019" y="6220"/>
                    <a:pt x="24019" y="6076"/>
                    <a:pt x="24019" y="5933"/>
                  </a:cubicBezTo>
                  <a:cubicBezTo>
                    <a:pt x="23983" y="5862"/>
                    <a:pt x="23983" y="5826"/>
                    <a:pt x="23983" y="5754"/>
                  </a:cubicBezTo>
                  <a:cubicBezTo>
                    <a:pt x="23947" y="5719"/>
                    <a:pt x="23911" y="5647"/>
                    <a:pt x="23875" y="5575"/>
                  </a:cubicBezTo>
                  <a:cubicBezTo>
                    <a:pt x="23875" y="5504"/>
                    <a:pt x="23840" y="5468"/>
                    <a:pt x="23804" y="5432"/>
                  </a:cubicBezTo>
                  <a:cubicBezTo>
                    <a:pt x="23804" y="5396"/>
                    <a:pt x="23768" y="5396"/>
                    <a:pt x="23768" y="5361"/>
                  </a:cubicBezTo>
                  <a:cubicBezTo>
                    <a:pt x="23732" y="5325"/>
                    <a:pt x="23732" y="5289"/>
                    <a:pt x="23696" y="5253"/>
                  </a:cubicBezTo>
                  <a:cubicBezTo>
                    <a:pt x="23732" y="5182"/>
                    <a:pt x="23768" y="5110"/>
                    <a:pt x="23804" y="5074"/>
                  </a:cubicBezTo>
                  <a:cubicBezTo>
                    <a:pt x="23875" y="4967"/>
                    <a:pt x="23911" y="4895"/>
                    <a:pt x="23947" y="4788"/>
                  </a:cubicBezTo>
                  <a:cubicBezTo>
                    <a:pt x="23983" y="4716"/>
                    <a:pt x="23983" y="4645"/>
                    <a:pt x="24019" y="4609"/>
                  </a:cubicBezTo>
                  <a:cubicBezTo>
                    <a:pt x="24019" y="4501"/>
                    <a:pt x="24019" y="4430"/>
                    <a:pt x="24019" y="4358"/>
                  </a:cubicBezTo>
                  <a:cubicBezTo>
                    <a:pt x="23983" y="4287"/>
                    <a:pt x="23983" y="4215"/>
                    <a:pt x="23947" y="4144"/>
                  </a:cubicBezTo>
                  <a:cubicBezTo>
                    <a:pt x="23947" y="4072"/>
                    <a:pt x="23911" y="4000"/>
                    <a:pt x="23875" y="3929"/>
                  </a:cubicBezTo>
                  <a:cubicBezTo>
                    <a:pt x="23875" y="3821"/>
                    <a:pt x="23875" y="3750"/>
                    <a:pt x="23875" y="3642"/>
                  </a:cubicBezTo>
                  <a:lnTo>
                    <a:pt x="23875" y="3607"/>
                  </a:lnTo>
                  <a:lnTo>
                    <a:pt x="23875" y="3535"/>
                  </a:lnTo>
                  <a:cubicBezTo>
                    <a:pt x="23875" y="3428"/>
                    <a:pt x="23875" y="3320"/>
                    <a:pt x="23875" y="3213"/>
                  </a:cubicBezTo>
                  <a:cubicBezTo>
                    <a:pt x="23875" y="3105"/>
                    <a:pt x="23840" y="2998"/>
                    <a:pt x="23804" y="2891"/>
                  </a:cubicBezTo>
                  <a:cubicBezTo>
                    <a:pt x="23768" y="2783"/>
                    <a:pt x="23696" y="2676"/>
                    <a:pt x="23589" y="2604"/>
                  </a:cubicBezTo>
                  <a:cubicBezTo>
                    <a:pt x="23517" y="2533"/>
                    <a:pt x="23446" y="2461"/>
                    <a:pt x="23374" y="2390"/>
                  </a:cubicBezTo>
                  <a:cubicBezTo>
                    <a:pt x="23267" y="2318"/>
                    <a:pt x="23124" y="2282"/>
                    <a:pt x="23016" y="2211"/>
                  </a:cubicBezTo>
                  <a:cubicBezTo>
                    <a:pt x="22801" y="2175"/>
                    <a:pt x="22623" y="2139"/>
                    <a:pt x="22408" y="2103"/>
                  </a:cubicBezTo>
                  <a:lnTo>
                    <a:pt x="22336" y="2103"/>
                  </a:lnTo>
                  <a:cubicBezTo>
                    <a:pt x="22265" y="2103"/>
                    <a:pt x="22229" y="2103"/>
                    <a:pt x="22157" y="2067"/>
                  </a:cubicBezTo>
                  <a:cubicBezTo>
                    <a:pt x="22157" y="2067"/>
                    <a:pt x="22157" y="2032"/>
                    <a:pt x="22157" y="1996"/>
                  </a:cubicBezTo>
                  <a:cubicBezTo>
                    <a:pt x="22157" y="1888"/>
                    <a:pt x="22121" y="1745"/>
                    <a:pt x="22086" y="1638"/>
                  </a:cubicBezTo>
                  <a:cubicBezTo>
                    <a:pt x="22050" y="1566"/>
                    <a:pt x="22014" y="1495"/>
                    <a:pt x="21978" y="1459"/>
                  </a:cubicBezTo>
                  <a:cubicBezTo>
                    <a:pt x="21907" y="1387"/>
                    <a:pt x="21835" y="1316"/>
                    <a:pt x="21799" y="1244"/>
                  </a:cubicBezTo>
                  <a:cubicBezTo>
                    <a:pt x="21656" y="1137"/>
                    <a:pt x="21513" y="1065"/>
                    <a:pt x="21370" y="1029"/>
                  </a:cubicBezTo>
                  <a:cubicBezTo>
                    <a:pt x="21262" y="994"/>
                    <a:pt x="21155" y="958"/>
                    <a:pt x="21048" y="958"/>
                  </a:cubicBezTo>
                  <a:lnTo>
                    <a:pt x="20976" y="958"/>
                  </a:lnTo>
                  <a:lnTo>
                    <a:pt x="20797" y="922"/>
                  </a:lnTo>
                  <a:cubicBezTo>
                    <a:pt x="20761" y="886"/>
                    <a:pt x="20725" y="886"/>
                    <a:pt x="20654" y="850"/>
                  </a:cubicBezTo>
                  <a:cubicBezTo>
                    <a:pt x="20618" y="815"/>
                    <a:pt x="20582" y="779"/>
                    <a:pt x="20546" y="743"/>
                  </a:cubicBezTo>
                  <a:cubicBezTo>
                    <a:pt x="20439" y="671"/>
                    <a:pt x="20332" y="564"/>
                    <a:pt x="20224" y="492"/>
                  </a:cubicBezTo>
                  <a:cubicBezTo>
                    <a:pt x="20117" y="421"/>
                    <a:pt x="19974" y="385"/>
                    <a:pt x="19831" y="385"/>
                  </a:cubicBezTo>
                  <a:lnTo>
                    <a:pt x="19616" y="385"/>
                  </a:lnTo>
                  <a:cubicBezTo>
                    <a:pt x="19544" y="385"/>
                    <a:pt x="19437" y="421"/>
                    <a:pt x="19365" y="457"/>
                  </a:cubicBezTo>
                  <a:cubicBezTo>
                    <a:pt x="19222" y="528"/>
                    <a:pt x="19115" y="600"/>
                    <a:pt x="19007" y="707"/>
                  </a:cubicBezTo>
                  <a:cubicBezTo>
                    <a:pt x="18864" y="815"/>
                    <a:pt x="18792" y="958"/>
                    <a:pt x="18721" y="1101"/>
                  </a:cubicBezTo>
                  <a:cubicBezTo>
                    <a:pt x="18685" y="1208"/>
                    <a:pt x="18649" y="1316"/>
                    <a:pt x="18649" y="1459"/>
                  </a:cubicBezTo>
                  <a:cubicBezTo>
                    <a:pt x="18613" y="1531"/>
                    <a:pt x="18613" y="1602"/>
                    <a:pt x="18649" y="1638"/>
                  </a:cubicBezTo>
                  <a:lnTo>
                    <a:pt x="18578" y="1638"/>
                  </a:lnTo>
                  <a:cubicBezTo>
                    <a:pt x="18470" y="1674"/>
                    <a:pt x="18399" y="1710"/>
                    <a:pt x="18327" y="1745"/>
                  </a:cubicBezTo>
                  <a:cubicBezTo>
                    <a:pt x="18148" y="1817"/>
                    <a:pt x="18005" y="1924"/>
                    <a:pt x="17862" y="2032"/>
                  </a:cubicBezTo>
                  <a:cubicBezTo>
                    <a:pt x="17719" y="2175"/>
                    <a:pt x="17611" y="2354"/>
                    <a:pt x="17540" y="2533"/>
                  </a:cubicBezTo>
                  <a:cubicBezTo>
                    <a:pt x="17468" y="2676"/>
                    <a:pt x="17468" y="2855"/>
                    <a:pt x="17468" y="3034"/>
                  </a:cubicBezTo>
                  <a:cubicBezTo>
                    <a:pt x="17504" y="3249"/>
                    <a:pt x="17540" y="3463"/>
                    <a:pt x="17647" y="3642"/>
                  </a:cubicBezTo>
                  <a:cubicBezTo>
                    <a:pt x="17719" y="3786"/>
                    <a:pt x="17826" y="3929"/>
                    <a:pt x="17933" y="4072"/>
                  </a:cubicBezTo>
                  <a:cubicBezTo>
                    <a:pt x="18041" y="4144"/>
                    <a:pt x="18148" y="4251"/>
                    <a:pt x="18291" y="4358"/>
                  </a:cubicBezTo>
                  <a:lnTo>
                    <a:pt x="18399" y="4466"/>
                  </a:lnTo>
                  <a:lnTo>
                    <a:pt x="18435" y="4537"/>
                  </a:lnTo>
                  <a:lnTo>
                    <a:pt x="18470" y="4609"/>
                  </a:lnTo>
                  <a:cubicBezTo>
                    <a:pt x="18506" y="4716"/>
                    <a:pt x="18542" y="4788"/>
                    <a:pt x="18578" y="4859"/>
                  </a:cubicBezTo>
                  <a:cubicBezTo>
                    <a:pt x="18613" y="4967"/>
                    <a:pt x="18685" y="5074"/>
                    <a:pt x="18757" y="5182"/>
                  </a:cubicBezTo>
                  <a:lnTo>
                    <a:pt x="18792" y="5217"/>
                  </a:lnTo>
                  <a:lnTo>
                    <a:pt x="18792" y="5253"/>
                  </a:lnTo>
                  <a:cubicBezTo>
                    <a:pt x="18864" y="5361"/>
                    <a:pt x="18936" y="5468"/>
                    <a:pt x="19007" y="5575"/>
                  </a:cubicBezTo>
                  <a:cubicBezTo>
                    <a:pt x="19007" y="5611"/>
                    <a:pt x="19007" y="5611"/>
                    <a:pt x="19007" y="5647"/>
                  </a:cubicBezTo>
                  <a:lnTo>
                    <a:pt x="19007" y="5683"/>
                  </a:lnTo>
                  <a:cubicBezTo>
                    <a:pt x="19007" y="5754"/>
                    <a:pt x="19007" y="5790"/>
                    <a:pt x="18971" y="5826"/>
                  </a:cubicBezTo>
                  <a:lnTo>
                    <a:pt x="18971" y="5897"/>
                  </a:lnTo>
                  <a:cubicBezTo>
                    <a:pt x="18936" y="6005"/>
                    <a:pt x="18900" y="6148"/>
                    <a:pt x="18900" y="6291"/>
                  </a:cubicBezTo>
                  <a:cubicBezTo>
                    <a:pt x="18900" y="6470"/>
                    <a:pt x="18900" y="6613"/>
                    <a:pt x="18936" y="6757"/>
                  </a:cubicBezTo>
                  <a:cubicBezTo>
                    <a:pt x="18971" y="6900"/>
                    <a:pt x="19007" y="7043"/>
                    <a:pt x="19079" y="7186"/>
                  </a:cubicBezTo>
                  <a:lnTo>
                    <a:pt x="19079" y="7222"/>
                  </a:lnTo>
                  <a:cubicBezTo>
                    <a:pt x="19150" y="7365"/>
                    <a:pt x="19222" y="7508"/>
                    <a:pt x="19294" y="7687"/>
                  </a:cubicBezTo>
                  <a:lnTo>
                    <a:pt x="19437" y="7974"/>
                  </a:lnTo>
                  <a:cubicBezTo>
                    <a:pt x="19437" y="8045"/>
                    <a:pt x="19473" y="8081"/>
                    <a:pt x="19473" y="8153"/>
                  </a:cubicBezTo>
                  <a:cubicBezTo>
                    <a:pt x="19473" y="8153"/>
                    <a:pt x="19473" y="8188"/>
                    <a:pt x="19473" y="8224"/>
                  </a:cubicBezTo>
                  <a:cubicBezTo>
                    <a:pt x="19473" y="8260"/>
                    <a:pt x="19473" y="8296"/>
                    <a:pt x="19473" y="8332"/>
                  </a:cubicBezTo>
                  <a:cubicBezTo>
                    <a:pt x="19508" y="8439"/>
                    <a:pt x="19544" y="8546"/>
                    <a:pt x="19580" y="8654"/>
                  </a:cubicBezTo>
                  <a:cubicBezTo>
                    <a:pt x="19652" y="8833"/>
                    <a:pt x="19759" y="8976"/>
                    <a:pt x="19902" y="9155"/>
                  </a:cubicBezTo>
                  <a:lnTo>
                    <a:pt x="20045" y="9370"/>
                  </a:lnTo>
                  <a:lnTo>
                    <a:pt x="20117" y="9441"/>
                  </a:lnTo>
                  <a:cubicBezTo>
                    <a:pt x="20153" y="9513"/>
                    <a:pt x="20224" y="9584"/>
                    <a:pt x="20260" y="9656"/>
                  </a:cubicBezTo>
                  <a:lnTo>
                    <a:pt x="20224" y="9656"/>
                  </a:lnTo>
                  <a:cubicBezTo>
                    <a:pt x="20117" y="9692"/>
                    <a:pt x="19974" y="9763"/>
                    <a:pt x="19866" y="9799"/>
                  </a:cubicBezTo>
                  <a:cubicBezTo>
                    <a:pt x="19759" y="9871"/>
                    <a:pt x="19652" y="9942"/>
                    <a:pt x="19544" y="10050"/>
                  </a:cubicBezTo>
                  <a:cubicBezTo>
                    <a:pt x="19473" y="10121"/>
                    <a:pt x="19437" y="10157"/>
                    <a:pt x="19365" y="10229"/>
                  </a:cubicBezTo>
                  <a:lnTo>
                    <a:pt x="19186" y="10229"/>
                  </a:lnTo>
                  <a:cubicBezTo>
                    <a:pt x="19222" y="10193"/>
                    <a:pt x="19222" y="10157"/>
                    <a:pt x="19186" y="10157"/>
                  </a:cubicBezTo>
                  <a:cubicBezTo>
                    <a:pt x="19186" y="10050"/>
                    <a:pt x="19150" y="9978"/>
                    <a:pt x="19115" y="9871"/>
                  </a:cubicBezTo>
                  <a:lnTo>
                    <a:pt x="19115" y="9763"/>
                  </a:lnTo>
                  <a:cubicBezTo>
                    <a:pt x="19115" y="9728"/>
                    <a:pt x="19115" y="9692"/>
                    <a:pt x="19079" y="9656"/>
                  </a:cubicBezTo>
                  <a:lnTo>
                    <a:pt x="19079" y="9692"/>
                  </a:lnTo>
                  <a:cubicBezTo>
                    <a:pt x="19043" y="9620"/>
                    <a:pt x="19007" y="9513"/>
                    <a:pt x="19007" y="9405"/>
                  </a:cubicBezTo>
                  <a:cubicBezTo>
                    <a:pt x="18971" y="9298"/>
                    <a:pt x="18971" y="9298"/>
                    <a:pt x="18936" y="9262"/>
                  </a:cubicBezTo>
                  <a:cubicBezTo>
                    <a:pt x="18936" y="9155"/>
                    <a:pt x="18900" y="9047"/>
                    <a:pt x="18864" y="8940"/>
                  </a:cubicBezTo>
                  <a:cubicBezTo>
                    <a:pt x="18864" y="8868"/>
                    <a:pt x="18792" y="8797"/>
                    <a:pt x="18757" y="8725"/>
                  </a:cubicBezTo>
                  <a:cubicBezTo>
                    <a:pt x="18685" y="8689"/>
                    <a:pt x="18649" y="8654"/>
                    <a:pt x="18578" y="8654"/>
                  </a:cubicBezTo>
                  <a:lnTo>
                    <a:pt x="18542" y="8654"/>
                  </a:lnTo>
                  <a:lnTo>
                    <a:pt x="18363" y="8582"/>
                  </a:lnTo>
                  <a:lnTo>
                    <a:pt x="18256" y="8582"/>
                  </a:lnTo>
                  <a:cubicBezTo>
                    <a:pt x="18041" y="8510"/>
                    <a:pt x="17754" y="8403"/>
                    <a:pt x="17504" y="8332"/>
                  </a:cubicBezTo>
                  <a:lnTo>
                    <a:pt x="17468" y="8332"/>
                  </a:lnTo>
                  <a:cubicBezTo>
                    <a:pt x="17182" y="8296"/>
                    <a:pt x="16895" y="8188"/>
                    <a:pt x="16609" y="8117"/>
                  </a:cubicBezTo>
                  <a:lnTo>
                    <a:pt x="16502" y="8117"/>
                  </a:lnTo>
                  <a:lnTo>
                    <a:pt x="16502" y="7651"/>
                  </a:lnTo>
                  <a:cubicBezTo>
                    <a:pt x="16537" y="7472"/>
                    <a:pt x="16537" y="7258"/>
                    <a:pt x="16502" y="7079"/>
                  </a:cubicBezTo>
                  <a:cubicBezTo>
                    <a:pt x="16502" y="6864"/>
                    <a:pt x="16430" y="6685"/>
                    <a:pt x="16323" y="6542"/>
                  </a:cubicBezTo>
                  <a:cubicBezTo>
                    <a:pt x="16287" y="6506"/>
                    <a:pt x="16215" y="6470"/>
                    <a:pt x="16179" y="6434"/>
                  </a:cubicBezTo>
                  <a:lnTo>
                    <a:pt x="16072" y="6399"/>
                  </a:lnTo>
                  <a:lnTo>
                    <a:pt x="15929" y="6363"/>
                  </a:lnTo>
                  <a:cubicBezTo>
                    <a:pt x="15607" y="6220"/>
                    <a:pt x="15285" y="6148"/>
                    <a:pt x="14998" y="6076"/>
                  </a:cubicBezTo>
                  <a:lnTo>
                    <a:pt x="14676" y="6005"/>
                  </a:lnTo>
                  <a:lnTo>
                    <a:pt x="14604" y="5933"/>
                  </a:lnTo>
                  <a:lnTo>
                    <a:pt x="14497" y="5933"/>
                  </a:lnTo>
                  <a:lnTo>
                    <a:pt x="14354" y="5897"/>
                  </a:lnTo>
                  <a:lnTo>
                    <a:pt x="14211" y="5897"/>
                  </a:lnTo>
                  <a:cubicBezTo>
                    <a:pt x="14139" y="5862"/>
                    <a:pt x="14032" y="5862"/>
                    <a:pt x="13924" y="5862"/>
                  </a:cubicBezTo>
                  <a:cubicBezTo>
                    <a:pt x="13817" y="5862"/>
                    <a:pt x="13745" y="5897"/>
                    <a:pt x="13638" y="5933"/>
                  </a:cubicBezTo>
                  <a:lnTo>
                    <a:pt x="13602" y="5969"/>
                  </a:lnTo>
                  <a:lnTo>
                    <a:pt x="13531" y="5969"/>
                  </a:lnTo>
                  <a:lnTo>
                    <a:pt x="13387" y="6041"/>
                  </a:lnTo>
                  <a:lnTo>
                    <a:pt x="12922" y="6255"/>
                  </a:lnTo>
                  <a:lnTo>
                    <a:pt x="12779" y="6327"/>
                  </a:lnTo>
                  <a:cubicBezTo>
                    <a:pt x="12743" y="6291"/>
                    <a:pt x="12707" y="6255"/>
                    <a:pt x="12672" y="6220"/>
                  </a:cubicBezTo>
                  <a:cubicBezTo>
                    <a:pt x="12528" y="6184"/>
                    <a:pt x="12421" y="6148"/>
                    <a:pt x="12314" y="6112"/>
                  </a:cubicBezTo>
                  <a:cubicBezTo>
                    <a:pt x="12135" y="6076"/>
                    <a:pt x="11991" y="6076"/>
                    <a:pt x="11848" y="6041"/>
                  </a:cubicBezTo>
                  <a:lnTo>
                    <a:pt x="10667" y="6041"/>
                  </a:lnTo>
                  <a:cubicBezTo>
                    <a:pt x="10631" y="6041"/>
                    <a:pt x="10595" y="6041"/>
                    <a:pt x="10560" y="6076"/>
                  </a:cubicBezTo>
                  <a:lnTo>
                    <a:pt x="10524" y="6076"/>
                  </a:lnTo>
                  <a:lnTo>
                    <a:pt x="10166" y="6220"/>
                  </a:lnTo>
                  <a:lnTo>
                    <a:pt x="9951" y="6327"/>
                  </a:lnTo>
                  <a:lnTo>
                    <a:pt x="9915" y="6327"/>
                  </a:lnTo>
                  <a:lnTo>
                    <a:pt x="9414" y="6578"/>
                  </a:lnTo>
                  <a:lnTo>
                    <a:pt x="8734" y="6864"/>
                  </a:lnTo>
                  <a:lnTo>
                    <a:pt x="8591" y="6828"/>
                  </a:lnTo>
                  <a:cubicBezTo>
                    <a:pt x="8484" y="6757"/>
                    <a:pt x="8340" y="6721"/>
                    <a:pt x="8233" y="6649"/>
                  </a:cubicBezTo>
                  <a:cubicBezTo>
                    <a:pt x="8090" y="6613"/>
                    <a:pt x="7947" y="6542"/>
                    <a:pt x="7803" y="6506"/>
                  </a:cubicBezTo>
                  <a:cubicBezTo>
                    <a:pt x="7660" y="6470"/>
                    <a:pt x="7553" y="6434"/>
                    <a:pt x="7446" y="6434"/>
                  </a:cubicBezTo>
                  <a:lnTo>
                    <a:pt x="7338" y="6434"/>
                  </a:lnTo>
                  <a:cubicBezTo>
                    <a:pt x="7231" y="6434"/>
                    <a:pt x="7159" y="6506"/>
                    <a:pt x="7088" y="6542"/>
                  </a:cubicBezTo>
                  <a:lnTo>
                    <a:pt x="7088" y="6578"/>
                  </a:lnTo>
                  <a:lnTo>
                    <a:pt x="6801" y="6792"/>
                  </a:lnTo>
                  <a:lnTo>
                    <a:pt x="6515" y="7043"/>
                  </a:lnTo>
                  <a:lnTo>
                    <a:pt x="6443" y="7043"/>
                  </a:lnTo>
                  <a:lnTo>
                    <a:pt x="6157" y="7293"/>
                  </a:lnTo>
                  <a:lnTo>
                    <a:pt x="6121" y="7293"/>
                  </a:lnTo>
                  <a:cubicBezTo>
                    <a:pt x="5978" y="7437"/>
                    <a:pt x="5799" y="7544"/>
                    <a:pt x="5656" y="7687"/>
                  </a:cubicBezTo>
                  <a:cubicBezTo>
                    <a:pt x="5620" y="7723"/>
                    <a:pt x="5548" y="7795"/>
                    <a:pt x="5513" y="7866"/>
                  </a:cubicBezTo>
                  <a:lnTo>
                    <a:pt x="5477" y="7866"/>
                  </a:lnTo>
                  <a:cubicBezTo>
                    <a:pt x="5441" y="7866"/>
                    <a:pt x="5405" y="7902"/>
                    <a:pt x="5334" y="7902"/>
                  </a:cubicBezTo>
                  <a:lnTo>
                    <a:pt x="5262" y="7902"/>
                  </a:lnTo>
                  <a:lnTo>
                    <a:pt x="5083" y="7938"/>
                  </a:lnTo>
                  <a:lnTo>
                    <a:pt x="4761" y="8045"/>
                  </a:lnTo>
                  <a:cubicBezTo>
                    <a:pt x="4654" y="8081"/>
                    <a:pt x="4510" y="8153"/>
                    <a:pt x="4367" y="8188"/>
                  </a:cubicBezTo>
                  <a:lnTo>
                    <a:pt x="4331" y="8188"/>
                  </a:lnTo>
                  <a:cubicBezTo>
                    <a:pt x="4224" y="8188"/>
                    <a:pt x="4117" y="8224"/>
                    <a:pt x="4009" y="8260"/>
                  </a:cubicBezTo>
                  <a:lnTo>
                    <a:pt x="3580" y="8439"/>
                  </a:lnTo>
                  <a:cubicBezTo>
                    <a:pt x="3472" y="8475"/>
                    <a:pt x="3329" y="8546"/>
                    <a:pt x="3222" y="8618"/>
                  </a:cubicBezTo>
                  <a:cubicBezTo>
                    <a:pt x="3186" y="8618"/>
                    <a:pt x="3114" y="8654"/>
                    <a:pt x="3079" y="8689"/>
                  </a:cubicBezTo>
                  <a:cubicBezTo>
                    <a:pt x="3043" y="8725"/>
                    <a:pt x="3007" y="8725"/>
                    <a:pt x="3007" y="8797"/>
                  </a:cubicBezTo>
                  <a:cubicBezTo>
                    <a:pt x="2971" y="8833"/>
                    <a:pt x="2971" y="8868"/>
                    <a:pt x="2971" y="8904"/>
                  </a:cubicBezTo>
                  <a:cubicBezTo>
                    <a:pt x="2935" y="8976"/>
                    <a:pt x="2935" y="9047"/>
                    <a:pt x="2971" y="9119"/>
                  </a:cubicBezTo>
                  <a:cubicBezTo>
                    <a:pt x="2971" y="9262"/>
                    <a:pt x="3007" y="9405"/>
                    <a:pt x="3043" y="9584"/>
                  </a:cubicBezTo>
                  <a:lnTo>
                    <a:pt x="2363" y="9584"/>
                  </a:lnTo>
                  <a:cubicBezTo>
                    <a:pt x="2327" y="9620"/>
                    <a:pt x="2291" y="9620"/>
                    <a:pt x="2291" y="9620"/>
                  </a:cubicBezTo>
                  <a:lnTo>
                    <a:pt x="2148" y="9728"/>
                  </a:lnTo>
                  <a:lnTo>
                    <a:pt x="2112" y="9799"/>
                  </a:lnTo>
                  <a:lnTo>
                    <a:pt x="2040" y="9799"/>
                  </a:lnTo>
                  <a:lnTo>
                    <a:pt x="2040" y="9835"/>
                  </a:lnTo>
                  <a:lnTo>
                    <a:pt x="1826" y="10014"/>
                  </a:lnTo>
                  <a:cubicBezTo>
                    <a:pt x="1683" y="10121"/>
                    <a:pt x="1539" y="10264"/>
                    <a:pt x="1432" y="10372"/>
                  </a:cubicBezTo>
                  <a:lnTo>
                    <a:pt x="1432" y="10408"/>
                  </a:lnTo>
                  <a:cubicBezTo>
                    <a:pt x="1325" y="10479"/>
                    <a:pt x="1253" y="10551"/>
                    <a:pt x="1181" y="10622"/>
                  </a:cubicBezTo>
                  <a:cubicBezTo>
                    <a:pt x="1181" y="10658"/>
                    <a:pt x="1146" y="10694"/>
                    <a:pt x="1146" y="10730"/>
                  </a:cubicBezTo>
                  <a:cubicBezTo>
                    <a:pt x="1110" y="10766"/>
                    <a:pt x="1074" y="10801"/>
                    <a:pt x="1074" y="10837"/>
                  </a:cubicBezTo>
                  <a:cubicBezTo>
                    <a:pt x="1074" y="10909"/>
                    <a:pt x="1074" y="10945"/>
                    <a:pt x="1074" y="11016"/>
                  </a:cubicBezTo>
                  <a:cubicBezTo>
                    <a:pt x="1074" y="11088"/>
                    <a:pt x="1074" y="11159"/>
                    <a:pt x="1110" y="11231"/>
                  </a:cubicBezTo>
                  <a:lnTo>
                    <a:pt x="1110" y="11302"/>
                  </a:lnTo>
                  <a:cubicBezTo>
                    <a:pt x="1110" y="11338"/>
                    <a:pt x="1110" y="11410"/>
                    <a:pt x="1146" y="11481"/>
                  </a:cubicBezTo>
                  <a:cubicBezTo>
                    <a:pt x="1217" y="11768"/>
                    <a:pt x="1289" y="12054"/>
                    <a:pt x="1360" y="12305"/>
                  </a:cubicBezTo>
                  <a:cubicBezTo>
                    <a:pt x="1396" y="12412"/>
                    <a:pt x="1432" y="12555"/>
                    <a:pt x="1432" y="12663"/>
                  </a:cubicBezTo>
                  <a:cubicBezTo>
                    <a:pt x="1396" y="12663"/>
                    <a:pt x="1360" y="12663"/>
                    <a:pt x="1360" y="12698"/>
                  </a:cubicBezTo>
                  <a:cubicBezTo>
                    <a:pt x="1253" y="12734"/>
                    <a:pt x="1181" y="12806"/>
                    <a:pt x="1146" y="12877"/>
                  </a:cubicBezTo>
                  <a:lnTo>
                    <a:pt x="1110" y="12913"/>
                  </a:lnTo>
                  <a:lnTo>
                    <a:pt x="1002" y="13021"/>
                  </a:lnTo>
                  <a:cubicBezTo>
                    <a:pt x="895" y="13128"/>
                    <a:pt x="788" y="13271"/>
                    <a:pt x="680" y="13379"/>
                  </a:cubicBezTo>
                  <a:cubicBezTo>
                    <a:pt x="501" y="13558"/>
                    <a:pt x="322" y="13772"/>
                    <a:pt x="179" y="13987"/>
                  </a:cubicBezTo>
                  <a:cubicBezTo>
                    <a:pt x="108" y="14059"/>
                    <a:pt x="72" y="14166"/>
                    <a:pt x="36" y="14273"/>
                  </a:cubicBezTo>
                  <a:cubicBezTo>
                    <a:pt x="0" y="14381"/>
                    <a:pt x="0" y="14488"/>
                    <a:pt x="36" y="14596"/>
                  </a:cubicBezTo>
                  <a:lnTo>
                    <a:pt x="72" y="14810"/>
                  </a:lnTo>
                  <a:cubicBezTo>
                    <a:pt x="143" y="15025"/>
                    <a:pt x="179" y="15240"/>
                    <a:pt x="251" y="15455"/>
                  </a:cubicBezTo>
                  <a:cubicBezTo>
                    <a:pt x="251" y="15490"/>
                    <a:pt x="287" y="15562"/>
                    <a:pt x="287" y="15634"/>
                  </a:cubicBezTo>
                  <a:lnTo>
                    <a:pt x="322" y="15777"/>
                  </a:lnTo>
                  <a:lnTo>
                    <a:pt x="358" y="15956"/>
                  </a:lnTo>
                  <a:lnTo>
                    <a:pt x="358" y="16027"/>
                  </a:lnTo>
                  <a:lnTo>
                    <a:pt x="501" y="16564"/>
                  </a:lnTo>
                  <a:cubicBezTo>
                    <a:pt x="573" y="16815"/>
                    <a:pt x="644" y="17101"/>
                    <a:pt x="752" y="17316"/>
                  </a:cubicBezTo>
                  <a:lnTo>
                    <a:pt x="788" y="17459"/>
                  </a:lnTo>
                  <a:lnTo>
                    <a:pt x="823" y="17638"/>
                  </a:lnTo>
                  <a:lnTo>
                    <a:pt x="823" y="17674"/>
                  </a:lnTo>
                  <a:lnTo>
                    <a:pt x="931" y="18068"/>
                  </a:lnTo>
                  <a:cubicBezTo>
                    <a:pt x="788" y="18103"/>
                    <a:pt x="680" y="18175"/>
                    <a:pt x="609" y="18282"/>
                  </a:cubicBezTo>
                  <a:cubicBezTo>
                    <a:pt x="573" y="18318"/>
                    <a:pt x="537" y="18354"/>
                    <a:pt x="537" y="18426"/>
                  </a:cubicBezTo>
                  <a:cubicBezTo>
                    <a:pt x="537" y="18461"/>
                    <a:pt x="537" y="18497"/>
                    <a:pt x="537" y="18569"/>
                  </a:cubicBezTo>
                  <a:cubicBezTo>
                    <a:pt x="537" y="18569"/>
                    <a:pt x="537" y="18605"/>
                    <a:pt x="537" y="18640"/>
                  </a:cubicBezTo>
                  <a:cubicBezTo>
                    <a:pt x="537" y="18748"/>
                    <a:pt x="573" y="18819"/>
                    <a:pt x="573" y="18891"/>
                  </a:cubicBezTo>
                  <a:cubicBezTo>
                    <a:pt x="573" y="18998"/>
                    <a:pt x="609" y="19106"/>
                    <a:pt x="644" y="19213"/>
                  </a:cubicBezTo>
                  <a:cubicBezTo>
                    <a:pt x="644" y="19320"/>
                    <a:pt x="644" y="19356"/>
                    <a:pt x="680" y="19428"/>
                  </a:cubicBezTo>
                  <a:cubicBezTo>
                    <a:pt x="680" y="19464"/>
                    <a:pt x="716" y="19499"/>
                    <a:pt x="716" y="19571"/>
                  </a:cubicBezTo>
                  <a:cubicBezTo>
                    <a:pt x="752" y="19786"/>
                    <a:pt x="823" y="20001"/>
                    <a:pt x="859" y="20287"/>
                  </a:cubicBezTo>
                  <a:lnTo>
                    <a:pt x="859" y="20323"/>
                  </a:lnTo>
                  <a:cubicBezTo>
                    <a:pt x="895" y="20538"/>
                    <a:pt x="931" y="20788"/>
                    <a:pt x="931" y="20967"/>
                  </a:cubicBezTo>
                  <a:lnTo>
                    <a:pt x="931" y="21039"/>
                  </a:lnTo>
                  <a:cubicBezTo>
                    <a:pt x="967" y="21325"/>
                    <a:pt x="1002" y="21611"/>
                    <a:pt x="1074" y="21862"/>
                  </a:cubicBezTo>
                  <a:lnTo>
                    <a:pt x="1074" y="21898"/>
                  </a:lnTo>
                  <a:lnTo>
                    <a:pt x="1146" y="22649"/>
                  </a:lnTo>
                  <a:lnTo>
                    <a:pt x="1146" y="22685"/>
                  </a:lnTo>
                  <a:cubicBezTo>
                    <a:pt x="1217" y="23437"/>
                    <a:pt x="1253" y="24081"/>
                    <a:pt x="1289" y="24725"/>
                  </a:cubicBezTo>
                  <a:cubicBezTo>
                    <a:pt x="1289" y="25012"/>
                    <a:pt x="1325" y="25298"/>
                    <a:pt x="1325" y="25513"/>
                  </a:cubicBezTo>
                  <a:lnTo>
                    <a:pt x="1325" y="25728"/>
                  </a:lnTo>
                  <a:cubicBezTo>
                    <a:pt x="1325" y="26086"/>
                    <a:pt x="1360" y="26408"/>
                    <a:pt x="1396" y="26766"/>
                  </a:cubicBezTo>
                  <a:cubicBezTo>
                    <a:pt x="1396" y="27016"/>
                    <a:pt x="1432" y="27267"/>
                    <a:pt x="1432" y="27517"/>
                  </a:cubicBezTo>
                  <a:lnTo>
                    <a:pt x="1432" y="27732"/>
                  </a:lnTo>
                  <a:cubicBezTo>
                    <a:pt x="1468" y="28126"/>
                    <a:pt x="1504" y="28484"/>
                    <a:pt x="1504" y="28806"/>
                  </a:cubicBezTo>
                  <a:lnTo>
                    <a:pt x="1504" y="29092"/>
                  </a:lnTo>
                  <a:lnTo>
                    <a:pt x="1504" y="29164"/>
                  </a:lnTo>
                  <a:cubicBezTo>
                    <a:pt x="1504" y="29379"/>
                    <a:pt x="1539" y="29594"/>
                    <a:pt x="1575" y="29773"/>
                  </a:cubicBezTo>
                  <a:cubicBezTo>
                    <a:pt x="1575" y="30130"/>
                    <a:pt x="1647" y="30488"/>
                    <a:pt x="1683" y="30918"/>
                  </a:cubicBezTo>
                  <a:cubicBezTo>
                    <a:pt x="1718" y="31061"/>
                    <a:pt x="1754" y="31204"/>
                    <a:pt x="1754" y="31348"/>
                  </a:cubicBezTo>
                  <a:lnTo>
                    <a:pt x="1754" y="31419"/>
                  </a:lnTo>
                  <a:cubicBezTo>
                    <a:pt x="1754" y="31526"/>
                    <a:pt x="1790" y="31634"/>
                    <a:pt x="1826" y="31777"/>
                  </a:cubicBezTo>
                  <a:lnTo>
                    <a:pt x="1862" y="31992"/>
                  </a:lnTo>
                  <a:lnTo>
                    <a:pt x="1862" y="32063"/>
                  </a:lnTo>
                  <a:lnTo>
                    <a:pt x="1862" y="32242"/>
                  </a:lnTo>
                  <a:cubicBezTo>
                    <a:pt x="1862" y="32421"/>
                    <a:pt x="1897" y="32600"/>
                    <a:pt x="1933" y="32779"/>
                  </a:cubicBezTo>
                  <a:cubicBezTo>
                    <a:pt x="1969" y="32887"/>
                    <a:pt x="2005" y="33030"/>
                    <a:pt x="2076" y="33137"/>
                  </a:cubicBezTo>
                  <a:lnTo>
                    <a:pt x="2148" y="33280"/>
                  </a:lnTo>
                  <a:cubicBezTo>
                    <a:pt x="2184" y="33352"/>
                    <a:pt x="2219" y="33424"/>
                    <a:pt x="2291" y="33459"/>
                  </a:cubicBezTo>
                  <a:lnTo>
                    <a:pt x="2327" y="33531"/>
                  </a:lnTo>
                  <a:cubicBezTo>
                    <a:pt x="2398" y="33603"/>
                    <a:pt x="2470" y="33674"/>
                    <a:pt x="2542" y="33746"/>
                  </a:cubicBezTo>
                  <a:cubicBezTo>
                    <a:pt x="2613" y="33817"/>
                    <a:pt x="2721" y="33889"/>
                    <a:pt x="2792" y="33961"/>
                  </a:cubicBezTo>
                  <a:lnTo>
                    <a:pt x="2864" y="33996"/>
                  </a:lnTo>
                  <a:cubicBezTo>
                    <a:pt x="2900" y="34032"/>
                    <a:pt x="2935" y="34068"/>
                    <a:pt x="3007" y="34104"/>
                  </a:cubicBezTo>
                  <a:lnTo>
                    <a:pt x="3114" y="34175"/>
                  </a:lnTo>
                  <a:lnTo>
                    <a:pt x="3258" y="34247"/>
                  </a:lnTo>
                  <a:lnTo>
                    <a:pt x="3401" y="34354"/>
                  </a:lnTo>
                  <a:lnTo>
                    <a:pt x="3436" y="34354"/>
                  </a:lnTo>
                  <a:cubicBezTo>
                    <a:pt x="3723" y="34533"/>
                    <a:pt x="4009" y="34641"/>
                    <a:pt x="4260" y="34820"/>
                  </a:cubicBezTo>
                  <a:lnTo>
                    <a:pt x="4331" y="34855"/>
                  </a:lnTo>
                  <a:lnTo>
                    <a:pt x="5226" y="35285"/>
                  </a:lnTo>
                  <a:lnTo>
                    <a:pt x="5513" y="35428"/>
                  </a:lnTo>
                  <a:lnTo>
                    <a:pt x="5656" y="35500"/>
                  </a:lnTo>
                  <a:lnTo>
                    <a:pt x="6050" y="35679"/>
                  </a:lnTo>
                  <a:lnTo>
                    <a:pt x="6121" y="35714"/>
                  </a:lnTo>
                  <a:lnTo>
                    <a:pt x="6479" y="35858"/>
                  </a:lnTo>
                  <a:cubicBezTo>
                    <a:pt x="6551" y="35929"/>
                    <a:pt x="6658" y="35965"/>
                    <a:pt x="6730" y="36001"/>
                  </a:cubicBezTo>
                  <a:lnTo>
                    <a:pt x="8161" y="36001"/>
                  </a:lnTo>
                  <a:cubicBezTo>
                    <a:pt x="8269" y="36001"/>
                    <a:pt x="8340" y="36001"/>
                    <a:pt x="8412" y="35965"/>
                  </a:cubicBezTo>
                  <a:cubicBezTo>
                    <a:pt x="8770" y="35893"/>
                    <a:pt x="9128" y="35822"/>
                    <a:pt x="9486" y="35750"/>
                  </a:cubicBezTo>
                  <a:cubicBezTo>
                    <a:pt x="9772" y="35679"/>
                    <a:pt x="10094" y="35643"/>
                    <a:pt x="10381" y="35535"/>
                  </a:cubicBezTo>
                  <a:lnTo>
                    <a:pt x="10631" y="35500"/>
                  </a:lnTo>
                  <a:lnTo>
                    <a:pt x="10739" y="35500"/>
                  </a:lnTo>
                  <a:lnTo>
                    <a:pt x="11383" y="35321"/>
                  </a:lnTo>
                  <a:cubicBezTo>
                    <a:pt x="11705" y="35249"/>
                    <a:pt x="12063" y="35142"/>
                    <a:pt x="12421" y="35034"/>
                  </a:cubicBezTo>
                  <a:cubicBezTo>
                    <a:pt x="12779" y="34963"/>
                    <a:pt x="13101" y="34855"/>
                    <a:pt x="13423" y="34748"/>
                  </a:cubicBezTo>
                  <a:lnTo>
                    <a:pt x="13602" y="34712"/>
                  </a:lnTo>
                  <a:lnTo>
                    <a:pt x="13638" y="34712"/>
                  </a:lnTo>
                  <a:lnTo>
                    <a:pt x="14390" y="34462"/>
                  </a:lnTo>
                  <a:cubicBezTo>
                    <a:pt x="14676" y="34390"/>
                    <a:pt x="14962" y="34318"/>
                    <a:pt x="15285" y="34247"/>
                  </a:cubicBezTo>
                  <a:lnTo>
                    <a:pt x="15750" y="34139"/>
                  </a:lnTo>
                  <a:lnTo>
                    <a:pt x="15786" y="34139"/>
                  </a:lnTo>
                  <a:lnTo>
                    <a:pt x="16323" y="34032"/>
                  </a:lnTo>
                  <a:lnTo>
                    <a:pt x="16394" y="34032"/>
                  </a:lnTo>
                  <a:lnTo>
                    <a:pt x="16824" y="33925"/>
                  </a:lnTo>
                  <a:cubicBezTo>
                    <a:pt x="16967" y="33889"/>
                    <a:pt x="17110" y="33853"/>
                    <a:pt x="17253" y="33817"/>
                  </a:cubicBezTo>
                  <a:cubicBezTo>
                    <a:pt x="17361" y="33782"/>
                    <a:pt x="17504" y="33746"/>
                    <a:pt x="17611" y="33710"/>
                  </a:cubicBezTo>
                  <a:lnTo>
                    <a:pt x="17719" y="33638"/>
                  </a:lnTo>
                  <a:lnTo>
                    <a:pt x="17719" y="33782"/>
                  </a:lnTo>
                  <a:cubicBezTo>
                    <a:pt x="17826" y="34354"/>
                    <a:pt x="17933" y="34999"/>
                    <a:pt x="18077" y="35714"/>
                  </a:cubicBezTo>
                  <a:cubicBezTo>
                    <a:pt x="18077" y="35822"/>
                    <a:pt x="18112" y="35965"/>
                    <a:pt x="18148" y="36108"/>
                  </a:cubicBezTo>
                  <a:cubicBezTo>
                    <a:pt x="18184" y="36287"/>
                    <a:pt x="18220" y="36502"/>
                    <a:pt x="18256" y="36681"/>
                  </a:cubicBezTo>
                  <a:cubicBezTo>
                    <a:pt x="18291" y="36860"/>
                    <a:pt x="18327" y="37003"/>
                    <a:pt x="18363" y="37146"/>
                  </a:cubicBezTo>
                  <a:lnTo>
                    <a:pt x="18363" y="37182"/>
                  </a:lnTo>
                  <a:cubicBezTo>
                    <a:pt x="18399" y="37325"/>
                    <a:pt x="18435" y="37468"/>
                    <a:pt x="18470" y="37612"/>
                  </a:cubicBezTo>
                  <a:cubicBezTo>
                    <a:pt x="18506" y="37755"/>
                    <a:pt x="18578" y="37934"/>
                    <a:pt x="18649" y="38077"/>
                  </a:cubicBezTo>
                  <a:cubicBezTo>
                    <a:pt x="18685" y="38148"/>
                    <a:pt x="18757" y="38220"/>
                    <a:pt x="18792" y="38292"/>
                  </a:cubicBezTo>
                  <a:cubicBezTo>
                    <a:pt x="18900" y="38435"/>
                    <a:pt x="19007" y="38578"/>
                    <a:pt x="19150" y="38685"/>
                  </a:cubicBezTo>
                  <a:cubicBezTo>
                    <a:pt x="19222" y="38757"/>
                    <a:pt x="19294" y="38829"/>
                    <a:pt x="19365" y="38864"/>
                  </a:cubicBezTo>
                  <a:cubicBezTo>
                    <a:pt x="19473" y="39008"/>
                    <a:pt x="19616" y="39115"/>
                    <a:pt x="19795" y="39222"/>
                  </a:cubicBezTo>
                  <a:lnTo>
                    <a:pt x="19831" y="39258"/>
                  </a:lnTo>
                  <a:lnTo>
                    <a:pt x="19974" y="39366"/>
                  </a:lnTo>
                  <a:lnTo>
                    <a:pt x="20045" y="39401"/>
                  </a:lnTo>
                  <a:lnTo>
                    <a:pt x="20188" y="39509"/>
                  </a:lnTo>
                  <a:lnTo>
                    <a:pt x="20439" y="39688"/>
                  </a:lnTo>
                  <a:lnTo>
                    <a:pt x="20582" y="39759"/>
                  </a:lnTo>
                  <a:lnTo>
                    <a:pt x="20654" y="39759"/>
                  </a:lnTo>
                  <a:cubicBezTo>
                    <a:pt x="20797" y="39831"/>
                    <a:pt x="20940" y="39902"/>
                    <a:pt x="21083" y="39974"/>
                  </a:cubicBezTo>
                  <a:lnTo>
                    <a:pt x="21334" y="40117"/>
                  </a:lnTo>
                  <a:lnTo>
                    <a:pt x="21405" y="40117"/>
                  </a:lnTo>
                  <a:lnTo>
                    <a:pt x="22050" y="40439"/>
                  </a:lnTo>
                  <a:lnTo>
                    <a:pt x="22193" y="40511"/>
                  </a:lnTo>
                  <a:lnTo>
                    <a:pt x="22229" y="40511"/>
                  </a:lnTo>
                  <a:lnTo>
                    <a:pt x="22336" y="40547"/>
                  </a:lnTo>
                  <a:lnTo>
                    <a:pt x="22551" y="40654"/>
                  </a:lnTo>
                  <a:lnTo>
                    <a:pt x="22658" y="40690"/>
                  </a:lnTo>
                  <a:lnTo>
                    <a:pt x="23016" y="40797"/>
                  </a:lnTo>
                  <a:lnTo>
                    <a:pt x="23768" y="41048"/>
                  </a:lnTo>
                  <a:lnTo>
                    <a:pt x="24054" y="41155"/>
                  </a:lnTo>
                  <a:lnTo>
                    <a:pt x="24090" y="41155"/>
                  </a:lnTo>
                  <a:lnTo>
                    <a:pt x="24484" y="41298"/>
                  </a:lnTo>
                  <a:cubicBezTo>
                    <a:pt x="24663" y="41334"/>
                    <a:pt x="24842" y="41406"/>
                    <a:pt x="25021" y="41442"/>
                  </a:cubicBezTo>
                  <a:cubicBezTo>
                    <a:pt x="25343" y="41513"/>
                    <a:pt x="25665" y="41585"/>
                    <a:pt x="25987" y="41656"/>
                  </a:cubicBezTo>
                  <a:lnTo>
                    <a:pt x="26023" y="41656"/>
                  </a:lnTo>
                  <a:cubicBezTo>
                    <a:pt x="26309" y="41692"/>
                    <a:pt x="26667" y="41764"/>
                    <a:pt x="26989" y="41835"/>
                  </a:cubicBezTo>
                  <a:cubicBezTo>
                    <a:pt x="27168" y="41835"/>
                    <a:pt x="27383" y="41871"/>
                    <a:pt x="27598" y="41907"/>
                  </a:cubicBezTo>
                  <a:cubicBezTo>
                    <a:pt x="27813" y="41907"/>
                    <a:pt x="27956" y="41907"/>
                    <a:pt x="28135" y="41943"/>
                  </a:cubicBezTo>
                  <a:cubicBezTo>
                    <a:pt x="28708" y="41979"/>
                    <a:pt x="29280" y="41979"/>
                    <a:pt x="29853" y="41979"/>
                  </a:cubicBezTo>
                  <a:lnTo>
                    <a:pt x="33540" y="41979"/>
                  </a:lnTo>
                  <a:cubicBezTo>
                    <a:pt x="33898" y="41979"/>
                    <a:pt x="34256" y="41979"/>
                    <a:pt x="34578" y="41943"/>
                  </a:cubicBezTo>
                  <a:cubicBezTo>
                    <a:pt x="34936" y="41907"/>
                    <a:pt x="35258" y="41907"/>
                    <a:pt x="35616" y="41871"/>
                  </a:cubicBezTo>
                  <a:cubicBezTo>
                    <a:pt x="35938" y="41800"/>
                    <a:pt x="36332" y="41764"/>
                    <a:pt x="36761" y="41692"/>
                  </a:cubicBezTo>
                  <a:cubicBezTo>
                    <a:pt x="37334" y="41585"/>
                    <a:pt x="37907" y="41406"/>
                    <a:pt x="38480" y="41227"/>
                  </a:cubicBezTo>
                  <a:lnTo>
                    <a:pt x="38659" y="41191"/>
                  </a:lnTo>
                  <a:lnTo>
                    <a:pt x="39303" y="40976"/>
                  </a:lnTo>
                  <a:lnTo>
                    <a:pt x="39625" y="40869"/>
                  </a:lnTo>
                  <a:lnTo>
                    <a:pt x="39697" y="40869"/>
                  </a:lnTo>
                  <a:cubicBezTo>
                    <a:pt x="39804" y="40833"/>
                    <a:pt x="39947" y="40797"/>
                    <a:pt x="40055" y="40726"/>
                  </a:cubicBezTo>
                  <a:cubicBezTo>
                    <a:pt x="40269" y="40654"/>
                    <a:pt x="40448" y="40583"/>
                    <a:pt x="40627" y="40475"/>
                  </a:cubicBezTo>
                  <a:cubicBezTo>
                    <a:pt x="40699" y="40439"/>
                    <a:pt x="40770" y="40404"/>
                    <a:pt x="40842" y="40368"/>
                  </a:cubicBezTo>
                  <a:cubicBezTo>
                    <a:pt x="40914" y="40296"/>
                    <a:pt x="41021" y="40225"/>
                    <a:pt x="41093" y="40153"/>
                  </a:cubicBezTo>
                  <a:cubicBezTo>
                    <a:pt x="41164" y="40117"/>
                    <a:pt x="41236" y="40046"/>
                    <a:pt x="41272" y="39974"/>
                  </a:cubicBezTo>
                  <a:cubicBezTo>
                    <a:pt x="41415" y="39831"/>
                    <a:pt x="41486" y="39723"/>
                    <a:pt x="41594" y="39580"/>
                  </a:cubicBezTo>
                  <a:cubicBezTo>
                    <a:pt x="41665" y="39401"/>
                    <a:pt x="41773" y="39258"/>
                    <a:pt x="41809" y="39079"/>
                  </a:cubicBezTo>
                  <a:cubicBezTo>
                    <a:pt x="41880" y="38900"/>
                    <a:pt x="41952" y="38757"/>
                    <a:pt x="42023" y="38614"/>
                  </a:cubicBezTo>
                  <a:cubicBezTo>
                    <a:pt x="42238" y="37970"/>
                    <a:pt x="42453" y="37289"/>
                    <a:pt x="42632" y="36681"/>
                  </a:cubicBezTo>
                  <a:cubicBezTo>
                    <a:pt x="42739" y="36359"/>
                    <a:pt x="42811" y="36072"/>
                    <a:pt x="42882" y="35750"/>
                  </a:cubicBezTo>
                  <a:cubicBezTo>
                    <a:pt x="42918" y="35571"/>
                    <a:pt x="42918" y="35428"/>
                    <a:pt x="42954" y="35285"/>
                  </a:cubicBezTo>
                  <a:lnTo>
                    <a:pt x="42954" y="35213"/>
                  </a:lnTo>
                  <a:lnTo>
                    <a:pt x="43061" y="34748"/>
                  </a:lnTo>
                  <a:cubicBezTo>
                    <a:pt x="43169" y="34318"/>
                    <a:pt x="43240" y="33817"/>
                    <a:pt x="43312" y="33352"/>
                  </a:cubicBezTo>
                  <a:lnTo>
                    <a:pt x="43312" y="33316"/>
                  </a:lnTo>
                  <a:cubicBezTo>
                    <a:pt x="43312" y="33137"/>
                    <a:pt x="43383" y="32994"/>
                    <a:pt x="43383" y="32851"/>
                  </a:cubicBezTo>
                  <a:lnTo>
                    <a:pt x="43491" y="32207"/>
                  </a:lnTo>
                  <a:lnTo>
                    <a:pt x="43491" y="32099"/>
                  </a:lnTo>
                  <a:lnTo>
                    <a:pt x="43491" y="32063"/>
                  </a:lnTo>
                  <a:cubicBezTo>
                    <a:pt x="43562" y="31670"/>
                    <a:pt x="43634" y="31276"/>
                    <a:pt x="43706" y="30846"/>
                  </a:cubicBezTo>
                  <a:cubicBezTo>
                    <a:pt x="43741" y="30667"/>
                    <a:pt x="43777" y="30488"/>
                    <a:pt x="43813" y="30345"/>
                  </a:cubicBezTo>
                  <a:cubicBezTo>
                    <a:pt x="43885" y="29844"/>
                    <a:pt x="43992" y="29307"/>
                    <a:pt x="44064" y="28806"/>
                  </a:cubicBezTo>
                  <a:cubicBezTo>
                    <a:pt x="44171" y="28126"/>
                    <a:pt x="44207" y="27410"/>
                    <a:pt x="44278" y="26766"/>
                  </a:cubicBezTo>
                  <a:cubicBezTo>
                    <a:pt x="44314" y="26336"/>
                    <a:pt x="44350" y="25978"/>
                    <a:pt x="44350" y="25692"/>
                  </a:cubicBezTo>
                  <a:cubicBezTo>
                    <a:pt x="44350" y="25441"/>
                    <a:pt x="44422" y="25227"/>
                    <a:pt x="44422" y="25012"/>
                  </a:cubicBezTo>
                  <a:cubicBezTo>
                    <a:pt x="44422" y="24940"/>
                    <a:pt x="44422" y="24833"/>
                    <a:pt x="44457" y="24725"/>
                  </a:cubicBezTo>
                  <a:cubicBezTo>
                    <a:pt x="44493" y="24618"/>
                    <a:pt x="44493" y="24475"/>
                    <a:pt x="44493" y="24368"/>
                  </a:cubicBezTo>
                  <a:cubicBezTo>
                    <a:pt x="44565" y="24045"/>
                    <a:pt x="44601" y="23652"/>
                    <a:pt x="44636" y="23258"/>
                  </a:cubicBezTo>
                  <a:cubicBezTo>
                    <a:pt x="44672" y="22900"/>
                    <a:pt x="44744" y="22506"/>
                    <a:pt x="44779" y="22184"/>
                  </a:cubicBezTo>
                  <a:cubicBezTo>
                    <a:pt x="44815" y="22005"/>
                    <a:pt x="44815" y="21826"/>
                    <a:pt x="44851" y="21647"/>
                  </a:cubicBezTo>
                  <a:lnTo>
                    <a:pt x="44851" y="21611"/>
                  </a:lnTo>
                  <a:cubicBezTo>
                    <a:pt x="44851" y="21468"/>
                    <a:pt x="44887" y="21325"/>
                    <a:pt x="44887" y="21182"/>
                  </a:cubicBezTo>
                  <a:cubicBezTo>
                    <a:pt x="44958" y="20538"/>
                    <a:pt x="45030" y="19893"/>
                    <a:pt x="45066" y="19213"/>
                  </a:cubicBezTo>
                  <a:cubicBezTo>
                    <a:pt x="45066" y="18998"/>
                    <a:pt x="45102" y="18748"/>
                    <a:pt x="45102" y="18497"/>
                  </a:cubicBezTo>
                  <a:cubicBezTo>
                    <a:pt x="45102" y="18247"/>
                    <a:pt x="45102" y="17996"/>
                    <a:pt x="45137" y="17781"/>
                  </a:cubicBezTo>
                  <a:cubicBezTo>
                    <a:pt x="45173" y="17531"/>
                    <a:pt x="45173" y="17244"/>
                    <a:pt x="45173" y="17030"/>
                  </a:cubicBezTo>
                  <a:lnTo>
                    <a:pt x="45173" y="16994"/>
                  </a:lnTo>
                  <a:lnTo>
                    <a:pt x="45173" y="16350"/>
                  </a:lnTo>
                  <a:cubicBezTo>
                    <a:pt x="45173" y="16314"/>
                    <a:pt x="45173" y="16278"/>
                    <a:pt x="45173" y="16242"/>
                  </a:cubicBezTo>
                  <a:lnTo>
                    <a:pt x="45531" y="16171"/>
                  </a:lnTo>
                  <a:cubicBezTo>
                    <a:pt x="45889" y="16063"/>
                    <a:pt x="46211" y="15920"/>
                    <a:pt x="46462" y="15669"/>
                  </a:cubicBezTo>
                  <a:cubicBezTo>
                    <a:pt x="46533" y="15562"/>
                    <a:pt x="46641" y="15490"/>
                    <a:pt x="46677" y="15383"/>
                  </a:cubicBezTo>
                  <a:cubicBezTo>
                    <a:pt x="46748" y="15276"/>
                    <a:pt x="46784" y="15204"/>
                    <a:pt x="46820" y="15097"/>
                  </a:cubicBezTo>
                  <a:lnTo>
                    <a:pt x="46856" y="15025"/>
                  </a:lnTo>
                  <a:cubicBezTo>
                    <a:pt x="46891" y="14918"/>
                    <a:pt x="46927" y="14775"/>
                    <a:pt x="46963" y="14667"/>
                  </a:cubicBezTo>
                  <a:cubicBezTo>
                    <a:pt x="46999" y="14488"/>
                    <a:pt x="47035" y="14273"/>
                    <a:pt x="47070" y="14094"/>
                  </a:cubicBezTo>
                  <a:lnTo>
                    <a:pt x="47070" y="14059"/>
                  </a:lnTo>
                  <a:cubicBezTo>
                    <a:pt x="47106" y="13808"/>
                    <a:pt x="47106" y="13593"/>
                    <a:pt x="47106" y="13379"/>
                  </a:cubicBezTo>
                  <a:lnTo>
                    <a:pt x="47106" y="13092"/>
                  </a:lnTo>
                  <a:lnTo>
                    <a:pt x="47106" y="12949"/>
                  </a:lnTo>
                  <a:lnTo>
                    <a:pt x="47106" y="12698"/>
                  </a:lnTo>
                  <a:cubicBezTo>
                    <a:pt x="47178" y="12591"/>
                    <a:pt x="47249" y="12484"/>
                    <a:pt x="47285" y="12376"/>
                  </a:cubicBezTo>
                  <a:cubicBezTo>
                    <a:pt x="47249" y="12305"/>
                    <a:pt x="47249" y="12233"/>
                    <a:pt x="47214" y="12162"/>
                  </a:cubicBezTo>
                  <a:cubicBezTo>
                    <a:pt x="47214" y="12126"/>
                    <a:pt x="47214" y="12090"/>
                    <a:pt x="47178" y="12054"/>
                  </a:cubicBezTo>
                  <a:cubicBezTo>
                    <a:pt x="47178" y="11983"/>
                    <a:pt x="47142" y="11911"/>
                    <a:pt x="47106" y="11875"/>
                  </a:cubicBezTo>
                  <a:lnTo>
                    <a:pt x="47070" y="11804"/>
                  </a:lnTo>
                  <a:cubicBezTo>
                    <a:pt x="46999" y="11696"/>
                    <a:pt x="46963" y="11625"/>
                    <a:pt x="46891" y="11589"/>
                  </a:cubicBezTo>
                  <a:cubicBezTo>
                    <a:pt x="46748" y="11446"/>
                    <a:pt x="46641" y="11374"/>
                    <a:pt x="46498" y="11302"/>
                  </a:cubicBezTo>
                  <a:cubicBezTo>
                    <a:pt x="46390" y="11231"/>
                    <a:pt x="46283" y="11195"/>
                    <a:pt x="46140" y="11124"/>
                  </a:cubicBezTo>
                  <a:cubicBezTo>
                    <a:pt x="45889" y="11016"/>
                    <a:pt x="45603" y="10909"/>
                    <a:pt x="45316" y="10801"/>
                  </a:cubicBezTo>
                  <a:lnTo>
                    <a:pt x="45209" y="10766"/>
                  </a:lnTo>
                  <a:lnTo>
                    <a:pt x="45137" y="10730"/>
                  </a:lnTo>
                  <a:cubicBezTo>
                    <a:pt x="45066" y="10694"/>
                    <a:pt x="44994" y="10694"/>
                    <a:pt x="44887" y="10658"/>
                  </a:cubicBezTo>
                  <a:lnTo>
                    <a:pt x="44851" y="10658"/>
                  </a:lnTo>
                  <a:cubicBezTo>
                    <a:pt x="44744" y="10658"/>
                    <a:pt x="44672" y="10622"/>
                    <a:pt x="44601" y="10587"/>
                  </a:cubicBezTo>
                  <a:lnTo>
                    <a:pt x="44314" y="10479"/>
                  </a:lnTo>
                  <a:lnTo>
                    <a:pt x="44135" y="10408"/>
                  </a:lnTo>
                  <a:lnTo>
                    <a:pt x="44028" y="10372"/>
                  </a:lnTo>
                  <a:lnTo>
                    <a:pt x="43920" y="10372"/>
                  </a:lnTo>
                  <a:lnTo>
                    <a:pt x="43741" y="10336"/>
                  </a:lnTo>
                  <a:lnTo>
                    <a:pt x="43598" y="10300"/>
                  </a:lnTo>
                  <a:lnTo>
                    <a:pt x="43491" y="10300"/>
                  </a:lnTo>
                  <a:lnTo>
                    <a:pt x="43240" y="10264"/>
                  </a:lnTo>
                  <a:lnTo>
                    <a:pt x="43205" y="10264"/>
                  </a:lnTo>
                  <a:cubicBezTo>
                    <a:pt x="43061" y="10264"/>
                    <a:pt x="42954" y="10229"/>
                    <a:pt x="42811" y="10193"/>
                  </a:cubicBezTo>
                  <a:lnTo>
                    <a:pt x="42775" y="10193"/>
                  </a:lnTo>
                  <a:lnTo>
                    <a:pt x="42775" y="10157"/>
                  </a:lnTo>
                  <a:cubicBezTo>
                    <a:pt x="42703" y="9978"/>
                    <a:pt x="42596" y="9763"/>
                    <a:pt x="42489" y="9584"/>
                  </a:cubicBezTo>
                  <a:cubicBezTo>
                    <a:pt x="42417" y="9513"/>
                    <a:pt x="42381" y="9441"/>
                    <a:pt x="42274" y="9370"/>
                  </a:cubicBezTo>
                  <a:lnTo>
                    <a:pt x="42166" y="9262"/>
                  </a:lnTo>
                  <a:lnTo>
                    <a:pt x="42345" y="9083"/>
                  </a:lnTo>
                  <a:cubicBezTo>
                    <a:pt x="42453" y="9012"/>
                    <a:pt x="42560" y="8940"/>
                    <a:pt x="42668" y="8833"/>
                  </a:cubicBezTo>
                  <a:cubicBezTo>
                    <a:pt x="42775" y="8761"/>
                    <a:pt x="42847" y="8689"/>
                    <a:pt x="42954" y="8618"/>
                  </a:cubicBezTo>
                  <a:cubicBezTo>
                    <a:pt x="43026" y="8510"/>
                    <a:pt x="43097" y="8403"/>
                    <a:pt x="43169" y="8296"/>
                  </a:cubicBezTo>
                  <a:cubicBezTo>
                    <a:pt x="43240" y="8153"/>
                    <a:pt x="43276" y="8009"/>
                    <a:pt x="43312" y="7902"/>
                  </a:cubicBezTo>
                  <a:lnTo>
                    <a:pt x="43312" y="7723"/>
                  </a:lnTo>
                  <a:lnTo>
                    <a:pt x="43312" y="7580"/>
                  </a:lnTo>
                  <a:cubicBezTo>
                    <a:pt x="43312" y="7580"/>
                    <a:pt x="43312" y="7544"/>
                    <a:pt x="43312" y="7544"/>
                  </a:cubicBezTo>
                  <a:lnTo>
                    <a:pt x="43348" y="7472"/>
                  </a:lnTo>
                  <a:cubicBezTo>
                    <a:pt x="43419" y="7401"/>
                    <a:pt x="43455" y="7365"/>
                    <a:pt x="43491" y="7293"/>
                  </a:cubicBezTo>
                  <a:cubicBezTo>
                    <a:pt x="43598" y="7115"/>
                    <a:pt x="43670" y="6936"/>
                    <a:pt x="43670" y="6757"/>
                  </a:cubicBezTo>
                  <a:cubicBezTo>
                    <a:pt x="43634" y="6578"/>
                    <a:pt x="43562" y="6399"/>
                    <a:pt x="43455" y="6291"/>
                  </a:cubicBezTo>
                  <a:cubicBezTo>
                    <a:pt x="43383" y="6220"/>
                    <a:pt x="43348" y="6184"/>
                    <a:pt x="43276" y="6184"/>
                  </a:cubicBezTo>
                  <a:lnTo>
                    <a:pt x="43312" y="6112"/>
                  </a:lnTo>
                  <a:cubicBezTo>
                    <a:pt x="43348" y="6041"/>
                    <a:pt x="43419" y="5933"/>
                    <a:pt x="43419" y="5826"/>
                  </a:cubicBezTo>
                  <a:lnTo>
                    <a:pt x="43419" y="5754"/>
                  </a:lnTo>
                  <a:cubicBezTo>
                    <a:pt x="43455" y="5719"/>
                    <a:pt x="43455" y="5647"/>
                    <a:pt x="43491" y="5611"/>
                  </a:cubicBezTo>
                  <a:lnTo>
                    <a:pt x="43527" y="5540"/>
                  </a:lnTo>
                  <a:cubicBezTo>
                    <a:pt x="43562" y="5504"/>
                    <a:pt x="43634" y="5432"/>
                    <a:pt x="43670" y="5361"/>
                  </a:cubicBezTo>
                  <a:lnTo>
                    <a:pt x="43741" y="5325"/>
                  </a:lnTo>
                  <a:cubicBezTo>
                    <a:pt x="43849" y="5182"/>
                    <a:pt x="43920" y="5074"/>
                    <a:pt x="44028" y="4967"/>
                  </a:cubicBezTo>
                  <a:cubicBezTo>
                    <a:pt x="44064" y="4895"/>
                    <a:pt x="44064" y="4824"/>
                    <a:pt x="44099" y="4752"/>
                  </a:cubicBezTo>
                  <a:cubicBezTo>
                    <a:pt x="44135" y="4680"/>
                    <a:pt x="44135" y="4609"/>
                    <a:pt x="44135" y="4537"/>
                  </a:cubicBezTo>
                  <a:cubicBezTo>
                    <a:pt x="44135" y="4501"/>
                    <a:pt x="44135" y="4466"/>
                    <a:pt x="44135" y="4466"/>
                  </a:cubicBezTo>
                  <a:cubicBezTo>
                    <a:pt x="44135" y="4394"/>
                    <a:pt x="44135" y="4358"/>
                    <a:pt x="44099" y="4323"/>
                  </a:cubicBezTo>
                  <a:cubicBezTo>
                    <a:pt x="44064" y="4287"/>
                    <a:pt x="44064" y="4251"/>
                    <a:pt x="44028" y="4215"/>
                  </a:cubicBezTo>
                  <a:cubicBezTo>
                    <a:pt x="44028" y="4144"/>
                    <a:pt x="44064" y="4072"/>
                    <a:pt x="44099" y="4036"/>
                  </a:cubicBezTo>
                  <a:lnTo>
                    <a:pt x="44135" y="3929"/>
                  </a:lnTo>
                  <a:cubicBezTo>
                    <a:pt x="44135" y="3893"/>
                    <a:pt x="44171" y="3857"/>
                    <a:pt x="44171" y="3821"/>
                  </a:cubicBezTo>
                  <a:lnTo>
                    <a:pt x="44207" y="3750"/>
                  </a:lnTo>
                  <a:cubicBezTo>
                    <a:pt x="44243" y="3607"/>
                    <a:pt x="44314" y="3428"/>
                    <a:pt x="44314" y="3284"/>
                  </a:cubicBezTo>
                  <a:cubicBezTo>
                    <a:pt x="44314" y="3213"/>
                    <a:pt x="44314" y="3141"/>
                    <a:pt x="44314" y="3070"/>
                  </a:cubicBezTo>
                  <a:cubicBezTo>
                    <a:pt x="44314" y="2998"/>
                    <a:pt x="44278" y="2891"/>
                    <a:pt x="44243" y="2819"/>
                  </a:cubicBezTo>
                  <a:cubicBezTo>
                    <a:pt x="44207" y="2748"/>
                    <a:pt x="44171" y="2676"/>
                    <a:pt x="44135" y="2604"/>
                  </a:cubicBezTo>
                  <a:cubicBezTo>
                    <a:pt x="44064" y="2569"/>
                    <a:pt x="43992" y="2497"/>
                    <a:pt x="43956" y="2461"/>
                  </a:cubicBezTo>
                  <a:cubicBezTo>
                    <a:pt x="43777" y="2354"/>
                    <a:pt x="43634" y="2282"/>
                    <a:pt x="43455" y="2246"/>
                  </a:cubicBezTo>
                  <a:cubicBezTo>
                    <a:pt x="43348" y="2211"/>
                    <a:pt x="43205" y="2211"/>
                    <a:pt x="43097" y="2175"/>
                  </a:cubicBezTo>
                  <a:lnTo>
                    <a:pt x="42954" y="2175"/>
                  </a:lnTo>
                  <a:cubicBezTo>
                    <a:pt x="42918" y="2175"/>
                    <a:pt x="42882" y="2175"/>
                    <a:pt x="42811" y="2139"/>
                  </a:cubicBezTo>
                  <a:lnTo>
                    <a:pt x="42775" y="2103"/>
                  </a:lnTo>
                  <a:lnTo>
                    <a:pt x="42668" y="1924"/>
                  </a:lnTo>
                  <a:lnTo>
                    <a:pt x="42668" y="1888"/>
                  </a:lnTo>
                  <a:cubicBezTo>
                    <a:pt x="42632" y="1817"/>
                    <a:pt x="42560" y="1710"/>
                    <a:pt x="42489" y="1638"/>
                  </a:cubicBezTo>
                  <a:lnTo>
                    <a:pt x="42417" y="1566"/>
                  </a:lnTo>
                  <a:cubicBezTo>
                    <a:pt x="42381" y="1531"/>
                    <a:pt x="42310" y="1495"/>
                    <a:pt x="42274" y="1459"/>
                  </a:cubicBezTo>
                  <a:cubicBezTo>
                    <a:pt x="42202" y="1423"/>
                    <a:pt x="42095" y="1387"/>
                    <a:pt x="41987" y="1352"/>
                  </a:cubicBezTo>
                  <a:cubicBezTo>
                    <a:pt x="41880" y="1316"/>
                    <a:pt x="41773" y="1280"/>
                    <a:pt x="41701" y="1280"/>
                  </a:cubicBezTo>
                  <a:lnTo>
                    <a:pt x="41630" y="1280"/>
                  </a:lnTo>
                  <a:cubicBezTo>
                    <a:pt x="41558" y="1280"/>
                    <a:pt x="41451" y="1316"/>
                    <a:pt x="41379" y="1316"/>
                  </a:cubicBezTo>
                  <a:cubicBezTo>
                    <a:pt x="41272" y="1352"/>
                    <a:pt x="41200" y="1352"/>
                    <a:pt x="41093" y="1423"/>
                  </a:cubicBezTo>
                  <a:cubicBezTo>
                    <a:pt x="41021" y="1459"/>
                    <a:pt x="40949" y="1495"/>
                    <a:pt x="40878" y="1531"/>
                  </a:cubicBezTo>
                  <a:lnTo>
                    <a:pt x="40806" y="1495"/>
                  </a:lnTo>
                  <a:cubicBezTo>
                    <a:pt x="40735" y="1459"/>
                    <a:pt x="40663" y="1423"/>
                    <a:pt x="40592" y="1423"/>
                  </a:cubicBezTo>
                  <a:cubicBezTo>
                    <a:pt x="40484" y="1352"/>
                    <a:pt x="40341" y="1352"/>
                    <a:pt x="40234" y="1352"/>
                  </a:cubicBezTo>
                  <a:lnTo>
                    <a:pt x="40090" y="1352"/>
                  </a:lnTo>
                  <a:cubicBezTo>
                    <a:pt x="39947" y="1352"/>
                    <a:pt x="39804" y="1423"/>
                    <a:pt x="39661" y="1495"/>
                  </a:cubicBezTo>
                  <a:cubicBezTo>
                    <a:pt x="39553" y="1566"/>
                    <a:pt x="39446" y="1674"/>
                    <a:pt x="39339" y="1745"/>
                  </a:cubicBezTo>
                  <a:lnTo>
                    <a:pt x="38981" y="1745"/>
                  </a:lnTo>
                  <a:lnTo>
                    <a:pt x="38909" y="1781"/>
                  </a:lnTo>
                  <a:cubicBezTo>
                    <a:pt x="38694" y="1888"/>
                    <a:pt x="38551" y="2032"/>
                    <a:pt x="38444" y="2246"/>
                  </a:cubicBezTo>
                  <a:cubicBezTo>
                    <a:pt x="38336" y="2461"/>
                    <a:pt x="38301" y="2676"/>
                    <a:pt x="38336" y="2891"/>
                  </a:cubicBezTo>
                  <a:cubicBezTo>
                    <a:pt x="38336" y="3034"/>
                    <a:pt x="38372" y="3141"/>
                    <a:pt x="38408" y="3249"/>
                  </a:cubicBezTo>
                  <a:cubicBezTo>
                    <a:pt x="38408" y="3356"/>
                    <a:pt x="38444" y="3428"/>
                    <a:pt x="38480" y="3535"/>
                  </a:cubicBezTo>
                  <a:cubicBezTo>
                    <a:pt x="38480" y="3535"/>
                    <a:pt x="38515" y="3571"/>
                    <a:pt x="38515" y="3571"/>
                  </a:cubicBezTo>
                  <a:cubicBezTo>
                    <a:pt x="38480" y="3607"/>
                    <a:pt x="38444" y="3678"/>
                    <a:pt x="38444" y="3714"/>
                  </a:cubicBezTo>
                  <a:cubicBezTo>
                    <a:pt x="38408" y="3786"/>
                    <a:pt x="38372" y="3857"/>
                    <a:pt x="38372" y="3929"/>
                  </a:cubicBezTo>
                  <a:cubicBezTo>
                    <a:pt x="38336" y="4000"/>
                    <a:pt x="38336" y="4072"/>
                    <a:pt x="38336" y="4144"/>
                  </a:cubicBezTo>
                  <a:cubicBezTo>
                    <a:pt x="38301" y="4287"/>
                    <a:pt x="38301" y="4430"/>
                    <a:pt x="38336" y="4537"/>
                  </a:cubicBezTo>
                  <a:cubicBezTo>
                    <a:pt x="38336" y="4645"/>
                    <a:pt x="38336" y="4752"/>
                    <a:pt x="38372" y="4824"/>
                  </a:cubicBezTo>
                  <a:lnTo>
                    <a:pt x="38372" y="4859"/>
                  </a:lnTo>
                  <a:cubicBezTo>
                    <a:pt x="38372" y="4931"/>
                    <a:pt x="38372" y="4967"/>
                    <a:pt x="38408" y="5038"/>
                  </a:cubicBezTo>
                  <a:lnTo>
                    <a:pt x="38408" y="5074"/>
                  </a:lnTo>
                  <a:cubicBezTo>
                    <a:pt x="38372" y="5110"/>
                    <a:pt x="38372" y="5146"/>
                    <a:pt x="38408" y="5146"/>
                  </a:cubicBezTo>
                  <a:lnTo>
                    <a:pt x="38408" y="5289"/>
                  </a:lnTo>
                  <a:cubicBezTo>
                    <a:pt x="38408" y="5325"/>
                    <a:pt x="38408" y="5396"/>
                    <a:pt x="38372" y="5468"/>
                  </a:cubicBezTo>
                  <a:lnTo>
                    <a:pt x="38336" y="5575"/>
                  </a:lnTo>
                  <a:cubicBezTo>
                    <a:pt x="38336" y="5683"/>
                    <a:pt x="38301" y="5790"/>
                    <a:pt x="38301" y="5862"/>
                  </a:cubicBezTo>
                  <a:lnTo>
                    <a:pt x="38301" y="5933"/>
                  </a:lnTo>
                  <a:cubicBezTo>
                    <a:pt x="38301" y="6112"/>
                    <a:pt x="38265" y="6363"/>
                    <a:pt x="38229" y="6613"/>
                  </a:cubicBezTo>
                  <a:cubicBezTo>
                    <a:pt x="38193" y="6685"/>
                    <a:pt x="38193" y="6792"/>
                    <a:pt x="38157" y="6864"/>
                  </a:cubicBezTo>
                  <a:lnTo>
                    <a:pt x="38157" y="6900"/>
                  </a:lnTo>
                  <a:lnTo>
                    <a:pt x="38122" y="6971"/>
                  </a:lnTo>
                  <a:lnTo>
                    <a:pt x="37907" y="7079"/>
                  </a:lnTo>
                  <a:cubicBezTo>
                    <a:pt x="37871" y="7115"/>
                    <a:pt x="37835" y="7115"/>
                    <a:pt x="37800" y="7150"/>
                  </a:cubicBezTo>
                  <a:cubicBezTo>
                    <a:pt x="37692" y="7222"/>
                    <a:pt x="37621" y="7258"/>
                    <a:pt x="37549" y="7329"/>
                  </a:cubicBezTo>
                  <a:cubicBezTo>
                    <a:pt x="37477" y="7401"/>
                    <a:pt x="37442" y="7472"/>
                    <a:pt x="37370" y="7544"/>
                  </a:cubicBezTo>
                  <a:cubicBezTo>
                    <a:pt x="37263" y="7687"/>
                    <a:pt x="37191" y="7830"/>
                    <a:pt x="37155" y="7974"/>
                  </a:cubicBezTo>
                  <a:cubicBezTo>
                    <a:pt x="37084" y="8153"/>
                    <a:pt x="37048" y="8332"/>
                    <a:pt x="37048" y="8546"/>
                  </a:cubicBezTo>
                  <a:lnTo>
                    <a:pt x="36905" y="8582"/>
                  </a:lnTo>
                  <a:lnTo>
                    <a:pt x="36869" y="8582"/>
                  </a:lnTo>
                  <a:lnTo>
                    <a:pt x="36726" y="8618"/>
                  </a:lnTo>
                  <a:lnTo>
                    <a:pt x="36511" y="8689"/>
                  </a:lnTo>
                  <a:lnTo>
                    <a:pt x="36189" y="8689"/>
                  </a:lnTo>
                  <a:cubicBezTo>
                    <a:pt x="36046" y="8654"/>
                    <a:pt x="35938" y="8582"/>
                    <a:pt x="35795" y="8546"/>
                  </a:cubicBezTo>
                  <a:cubicBezTo>
                    <a:pt x="35652" y="8510"/>
                    <a:pt x="35473" y="8475"/>
                    <a:pt x="35330" y="8475"/>
                  </a:cubicBezTo>
                  <a:cubicBezTo>
                    <a:pt x="35186" y="8475"/>
                    <a:pt x="35008" y="8439"/>
                    <a:pt x="34793" y="8439"/>
                  </a:cubicBezTo>
                  <a:cubicBezTo>
                    <a:pt x="34829" y="8367"/>
                    <a:pt x="34829" y="8296"/>
                    <a:pt x="34829" y="8224"/>
                  </a:cubicBezTo>
                  <a:cubicBezTo>
                    <a:pt x="34864" y="8117"/>
                    <a:pt x="34864" y="8009"/>
                    <a:pt x="34829" y="7902"/>
                  </a:cubicBezTo>
                  <a:cubicBezTo>
                    <a:pt x="34793" y="7759"/>
                    <a:pt x="34721" y="7580"/>
                    <a:pt x="34614" y="7472"/>
                  </a:cubicBezTo>
                  <a:cubicBezTo>
                    <a:pt x="34614" y="7437"/>
                    <a:pt x="34650" y="7365"/>
                    <a:pt x="34650" y="7329"/>
                  </a:cubicBezTo>
                  <a:cubicBezTo>
                    <a:pt x="34685" y="7222"/>
                    <a:pt x="34721" y="7115"/>
                    <a:pt x="34721" y="7007"/>
                  </a:cubicBezTo>
                  <a:cubicBezTo>
                    <a:pt x="34721" y="6900"/>
                    <a:pt x="34721" y="6792"/>
                    <a:pt x="34721" y="6685"/>
                  </a:cubicBezTo>
                  <a:lnTo>
                    <a:pt x="34685" y="6578"/>
                  </a:lnTo>
                  <a:cubicBezTo>
                    <a:pt x="34650" y="6542"/>
                    <a:pt x="34650" y="6506"/>
                    <a:pt x="34614" y="6470"/>
                  </a:cubicBezTo>
                  <a:cubicBezTo>
                    <a:pt x="34542" y="6399"/>
                    <a:pt x="34471" y="6327"/>
                    <a:pt x="34399" y="6255"/>
                  </a:cubicBezTo>
                  <a:cubicBezTo>
                    <a:pt x="34256" y="6184"/>
                    <a:pt x="34148" y="6112"/>
                    <a:pt x="34005" y="6076"/>
                  </a:cubicBezTo>
                  <a:lnTo>
                    <a:pt x="34005" y="6041"/>
                  </a:lnTo>
                  <a:lnTo>
                    <a:pt x="34005" y="6005"/>
                  </a:lnTo>
                  <a:cubicBezTo>
                    <a:pt x="34113" y="5897"/>
                    <a:pt x="34148" y="5754"/>
                    <a:pt x="34220" y="5611"/>
                  </a:cubicBezTo>
                  <a:cubicBezTo>
                    <a:pt x="34220" y="5540"/>
                    <a:pt x="34220" y="5468"/>
                    <a:pt x="34220" y="5396"/>
                  </a:cubicBezTo>
                  <a:lnTo>
                    <a:pt x="34399" y="5396"/>
                  </a:lnTo>
                  <a:cubicBezTo>
                    <a:pt x="34471" y="5361"/>
                    <a:pt x="34614" y="5325"/>
                    <a:pt x="34721" y="5289"/>
                  </a:cubicBezTo>
                  <a:lnTo>
                    <a:pt x="34829" y="5253"/>
                  </a:lnTo>
                  <a:lnTo>
                    <a:pt x="34936" y="5217"/>
                  </a:lnTo>
                  <a:cubicBezTo>
                    <a:pt x="35079" y="5182"/>
                    <a:pt x="35186" y="5110"/>
                    <a:pt x="35330" y="5074"/>
                  </a:cubicBezTo>
                  <a:cubicBezTo>
                    <a:pt x="35473" y="5003"/>
                    <a:pt x="35616" y="4895"/>
                    <a:pt x="35723" y="4788"/>
                  </a:cubicBezTo>
                  <a:cubicBezTo>
                    <a:pt x="35795" y="4716"/>
                    <a:pt x="35831" y="4645"/>
                    <a:pt x="35867" y="4573"/>
                  </a:cubicBezTo>
                  <a:cubicBezTo>
                    <a:pt x="35902" y="4501"/>
                    <a:pt x="35938" y="4430"/>
                    <a:pt x="35938" y="4358"/>
                  </a:cubicBezTo>
                  <a:cubicBezTo>
                    <a:pt x="35974" y="4323"/>
                    <a:pt x="36010" y="4323"/>
                    <a:pt x="36046" y="4287"/>
                  </a:cubicBezTo>
                  <a:lnTo>
                    <a:pt x="36117" y="4215"/>
                  </a:lnTo>
                  <a:lnTo>
                    <a:pt x="36153" y="4179"/>
                  </a:lnTo>
                  <a:cubicBezTo>
                    <a:pt x="36189" y="4144"/>
                    <a:pt x="36225" y="4108"/>
                    <a:pt x="36260" y="4036"/>
                  </a:cubicBezTo>
                  <a:cubicBezTo>
                    <a:pt x="36296" y="4000"/>
                    <a:pt x="36368" y="3929"/>
                    <a:pt x="36404" y="3857"/>
                  </a:cubicBezTo>
                  <a:cubicBezTo>
                    <a:pt x="36475" y="3714"/>
                    <a:pt x="36511" y="3571"/>
                    <a:pt x="36511" y="3428"/>
                  </a:cubicBezTo>
                  <a:cubicBezTo>
                    <a:pt x="36511" y="3356"/>
                    <a:pt x="36511" y="3284"/>
                    <a:pt x="36511" y="3249"/>
                  </a:cubicBezTo>
                  <a:cubicBezTo>
                    <a:pt x="36511" y="3213"/>
                    <a:pt x="36511" y="3213"/>
                    <a:pt x="36511" y="3177"/>
                  </a:cubicBezTo>
                  <a:cubicBezTo>
                    <a:pt x="36511" y="3141"/>
                    <a:pt x="36475" y="3070"/>
                    <a:pt x="36439" y="2998"/>
                  </a:cubicBezTo>
                  <a:lnTo>
                    <a:pt x="36439" y="2962"/>
                  </a:lnTo>
                  <a:cubicBezTo>
                    <a:pt x="36404" y="2927"/>
                    <a:pt x="36368" y="2855"/>
                    <a:pt x="36332" y="2783"/>
                  </a:cubicBezTo>
                  <a:cubicBezTo>
                    <a:pt x="36296" y="2748"/>
                    <a:pt x="36260" y="2712"/>
                    <a:pt x="36225" y="2676"/>
                  </a:cubicBezTo>
                  <a:cubicBezTo>
                    <a:pt x="36117" y="2569"/>
                    <a:pt x="36010" y="2497"/>
                    <a:pt x="35902" y="2461"/>
                  </a:cubicBezTo>
                  <a:cubicBezTo>
                    <a:pt x="35831" y="2425"/>
                    <a:pt x="35723" y="2390"/>
                    <a:pt x="35652" y="2354"/>
                  </a:cubicBezTo>
                  <a:lnTo>
                    <a:pt x="35652" y="2246"/>
                  </a:lnTo>
                  <a:lnTo>
                    <a:pt x="35652" y="2211"/>
                  </a:lnTo>
                  <a:cubicBezTo>
                    <a:pt x="35688" y="1996"/>
                    <a:pt x="35652" y="1745"/>
                    <a:pt x="35580" y="1531"/>
                  </a:cubicBezTo>
                  <a:cubicBezTo>
                    <a:pt x="35544" y="1423"/>
                    <a:pt x="35473" y="1316"/>
                    <a:pt x="35401" y="1244"/>
                  </a:cubicBezTo>
                  <a:cubicBezTo>
                    <a:pt x="35294" y="1173"/>
                    <a:pt x="35222" y="1101"/>
                    <a:pt x="35115" y="1029"/>
                  </a:cubicBezTo>
                  <a:cubicBezTo>
                    <a:pt x="35008" y="958"/>
                    <a:pt x="34900" y="922"/>
                    <a:pt x="34793" y="886"/>
                  </a:cubicBezTo>
                  <a:lnTo>
                    <a:pt x="34650" y="850"/>
                  </a:lnTo>
                  <a:lnTo>
                    <a:pt x="34435" y="779"/>
                  </a:lnTo>
                  <a:cubicBezTo>
                    <a:pt x="34399" y="779"/>
                    <a:pt x="34363" y="743"/>
                    <a:pt x="34327" y="743"/>
                  </a:cubicBezTo>
                  <a:lnTo>
                    <a:pt x="34327" y="707"/>
                  </a:lnTo>
                  <a:lnTo>
                    <a:pt x="34256" y="636"/>
                  </a:lnTo>
                  <a:cubicBezTo>
                    <a:pt x="34256" y="564"/>
                    <a:pt x="34220" y="492"/>
                    <a:pt x="34184" y="421"/>
                  </a:cubicBezTo>
                  <a:cubicBezTo>
                    <a:pt x="34148" y="349"/>
                    <a:pt x="34077" y="278"/>
                    <a:pt x="34005" y="242"/>
                  </a:cubicBezTo>
                  <a:cubicBezTo>
                    <a:pt x="33862" y="99"/>
                    <a:pt x="33719" y="27"/>
                    <a:pt x="33504" y="27"/>
                  </a:cubicBezTo>
                  <a:lnTo>
                    <a:pt x="33433" y="27"/>
                  </a:lnTo>
                  <a:cubicBezTo>
                    <a:pt x="33397" y="9"/>
                    <a:pt x="33361" y="0"/>
                    <a:pt x="333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6"/>
            <p:cNvSpPr/>
            <p:nvPr/>
          </p:nvSpPr>
          <p:spPr>
            <a:xfrm>
              <a:off x="1175050" y="962600"/>
              <a:ext cx="48350" cy="48125"/>
            </a:xfrm>
            <a:custGeom>
              <a:rect b="b" l="l" r="r" t="t"/>
              <a:pathLst>
                <a:path extrusionOk="0" h="1925" w="1934">
                  <a:moveTo>
                    <a:pt x="537" y="1"/>
                  </a:moveTo>
                  <a:cubicBezTo>
                    <a:pt x="501" y="1"/>
                    <a:pt x="466" y="37"/>
                    <a:pt x="430" y="72"/>
                  </a:cubicBezTo>
                  <a:cubicBezTo>
                    <a:pt x="322" y="144"/>
                    <a:pt x="251" y="216"/>
                    <a:pt x="215" y="323"/>
                  </a:cubicBezTo>
                  <a:cubicBezTo>
                    <a:pt x="108" y="502"/>
                    <a:pt x="0" y="681"/>
                    <a:pt x="0" y="896"/>
                  </a:cubicBezTo>
                  <a:cubicBezTo>
                    <a:pt x="0" y="967"/>
                    <a:pt x="0" y="1003"/>
                    <a:pt x="0" y="1075"/>
                  </a:cubicBezTo>
                  <a:cubicBezTo>
                    <a:pt x="0" y="1110"/>
                    <a:pt x="36" y="1182"/>
                    <a:pt x="72" y="1254"/>
                  </a:cubicBezTo>
                  <a:cubicBezTo>
                    <a:pt x="143" y="1325"/>
                    <a:pt x="215" y="1433"/>
                    <a:pt x="322" y="1504"/>
                  </a:cubicBezTo>
                  <a:cubicBezTo>
                    <a:pt x="430" y="1612"/>
                    <a:pt x="609" y="1719"/>
                    <a:pt x="752" y="1755"/>
                  </a:cubicBezTo>
                  <a:lnTo>
                    <a:pt x="931" y="1755"/>
                  </a:lnTo>
                  <a:cubicBezTo>
                    <a:pt x="967" y="1790"/>
                    <a:pt x="1002" y="1826"/>
                    <a:pt x="1038" y="1862"/>
                  </a:cubicBezTo>
                  <a:cubicBezTo>
                    <a:pt x="1110" y="1898"/>
                    <a:pt x="1146" y="1898"/>
                    <a:pt x="1217" y="1898"/>
                  </a:cubicBezTo>
                  <a:cubicBezTo>
                    <a:pt x="1235" y="1916"/>
                    <a:pt x="1253" y="1925"/>
                    <a:pt x="1271" y="1925"/>
                  </a:cubicBezTo>
                  <a:cubicBezTo>
                    <a:pt x="1289" y="1925"/>
                    <a:pt x="1307" y="1916"/>
                    <a:pt x="1325" y="1898"/>
                  </a:cubicBezTo>
                  <a:lnTo>
                    <a:pt x="1611" y="1898"/>
                  </a:lnTo>
                  <a:lnTo>
                    <a:pt x="1718" y="1862"/>
                  </a:lnTo>
                  <a:cubicBezTo>
                    <a:pt x="1862" y="1862"/>
                    <a:pt x="1933" y="1719"/>
                    <a:pt x="1897" y="1576"/>
                  </a:cubicBezTo>
                  <a:cubicBezTo>
                    <a:pt x="1862" y="1468"/>
                    <a:pt x="1790" y="1433"/>
                    <a:pt x="1683" y="1433"/>
                  </a:cubicBezTo>
                  <a:lnTo>
                    <a:pt x="1647" y="1433"/>
                  </a:lnTo>
                  <a:lnTo>
                    <a:pt x="1396" y="1468"/>
                  </a:lnTo>
                  <a:lnTo>
                    <a:pt x="1289" y="1468"/>
                  </a:lnTo>
                  <a:cubicBezTo>
                    <a:pt x="1253" y="1468"/>
                    <a:pt x="1217" y="1433"/>
                    <a:pt x="1181" y="1397"/>
                  </a:cubicBezTo>
                  <a:lnTo>
                    <a:pt x="1110" y="1397"/>
                  </a:lnTo>
                  <a:cubicBezTo>
                    <a:pt x="1110" y="1397"/>
                    <a:pt x="1110" y="1361"/>
                    <a:pt x="1110" y="1361"/>
                  </a:cubicBezTo>
                  <a:cubicBezTo>
                    <a:pt x="1146" y="1325"/>
                    <a:pt x="1146" y="1254"/>
                    <a:pt x="1181" y="1218"/>
                  </a:cubicBezTo>
                  <a:cubicBezTo>
                    <a:pt x="1253" y="1075"/>
                    <a:pt x="1325" y="931"/>
                    <a:pt x="1432" y="788"/>
                  </a:cubicBezTo>
                  <a:cubicBezTo>
                    <a:pt x="1432" y="752"/>
                    <a:pt x="1432" y="717"/>
                    <a:pt x="1432" y="681"/>
                  </a:cubicBezTo>
                  <a:cubicBezTo>
                    <a:pt x="1432" y="645"/>
                    <a:pt x="1396" y="645"/>
                    <a:pt x="1360" y="609"/>
                  </a:cubicBezTo>
                  <a:lnTo>
                    <a:pt x="1253" y="609"/>
                  </a:lnTo>
                  <a:cubicBezTo>
                    <a:pt x="1217" y="609"/>
                    <a:pt x="1181" y="609"/>
                    <a:pt x="1181" y="645"/>
                  </a:cubicBezTo>
                  <a:cubicBezTo>
                    <a:pt x="1074" y="788"/>
                    <a:pt x="967" y="931"/>
                    <a:pt x="895" y="1110"/>
                  </a:cubicBezTo>
                  <a:lnTo>
                    <a:pt x="859" y="1146"/>
                  </a:lnTo>
                  <a:lnTo>
                    <a:pt x="823" y="1218"/>
                  </a:lnTo>
                  <a:cubicBezTo>
                    <a:pt x="788" y="1254"/>
                    <a:pt x="788" y="1289"/>
                    <a:pt x="788" y="1361"/>
                  </a:cubicBezTo>
                  <a:cubicBezTo>
                    <a:pt x="716" y="1325"/>
                    <a:pt x="644" y="1289"/>
                    <a:pt x="609" y="1254"/>
                  </a:cubicBezTo>
                  <a:cubicBezTo>
                    <a:pt x="573" y="1218"/>
                    <a:pt x="537" y="1182"/>
                    <a:pt x="501" y="1146"/>
                  </a:cubicBezTo>
                  <a:cubicBezTo>
                    <a:pt x="466" y="1110"/>
                    <a:pt x="430" y="1039"/>
                    <a:pt x="430" y="1003"/>
                  </a:cubicBezTo>
                  <a:cubicBezTo>
                    <a:pt x="394" y="967"/>
                    <a:pt x="394" y="967"/>
                    <a:pt x="394" y="931"/>
                  </a:cubicBezTo>
                  <a:lnTo>
                    <a:pt x="394" y="824"/>
                  </a:lnTo>
                  <a:cubicBezTo>
                    <a:pt x="394" y="752"/>
                    <a:pt x="430" y="717"/>
                    <a:pt x="430" y="645"/>
                  </a:cubicBezTo>
                  <a:cubicBezTo>
                    <a:pt x="501" y="573"/>
                    <a:pt x="537" y="466"/>
                    <a:pt x="573" y="394"/>
                  </a:cubicBezTo>
                  <a:cubicBezTo>
                    <a:pt x="609" y="394"/>
                    <a:pt x="644" y="359"/>
                    <a:pt x="644" y="323"/>
                  </a:cubicBezTo>
                  <a:lnTo>
                    <a:pt x="716" y="323"/>
                  </a:lnTo>
                  <a:cubicBezTo>
                    <a:pt x="752" y="323"/>
                    <a:pt x="788" y="323"/>
                    <a:pt x="823" y="287"/>
                  </a:cubicBezTo>
                  <a:cubicBezTo>
                    <a:pt x="859" y="251"/>
                    <a:pt x="859" y="216"/>
                    <a:pt x="859" y="180"/>
                  </a:cubicBezTo>
                  <a:cubicBezTo>
                    <a:pt x="859" y="108"/>
                    <a:pt x="859" y="72"/>
                    <a:pt x="823" y="37"/>
                  </a:cubicBezTo>
                  <a:cubicBezTo>
                    <a:pt x="788" y="37"/>
                    <a:pt x="752"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6"/>
            <p:cNvSpPr/>
            <p:nvPr/>
          </p:nvSpPr>
          <p:spPr>
            <a:xfrm>
              <a:off x="1154450" y="834650"/>
              <a:ext cx="28675" cy="69825"/>
            </a:xfrm>
            <a:custGeom>
              <a:rect b="b" l="l" r="r" t="t"/>
              <a:pathLst>
                <a:path extrusionOk="0" h="2793" w="1147">
                  <a:moveTo>
                    <a:pt x="753" y="0"/>
                  </a:moveTo>
                  <a:cubicBezTo>
                    <a:pt x="574" y="36"/>
                    <a:pt x="430" y="143"/>
                    <a:pt x="323" y="286"/>
                  </a:cubicBezTo>
                  <a:cubicBezTo>
                    <a:pt x="251" y="322"/>
                    <a:pt x="180" y="394"/>
                    <a:pt x="144" y="465"/>
                  </a:cubicBezTo>
                  <a:cubicBezTo>
                    <a:pt x="108" y="537"/>
                    <a:pt x="37" y="644"/>
                    <a:pt x="37" y="752"/>
                  </a:cubicBezTo>
                  <a:cubicBezTo>
                    <a:pt x="1" y="823"/>
                    <a:pt x="1" y="895"/>
                    <a:pt x="1" y="1002"/>
                  </a:cubicBezTo>
                  <a:cubicBezTo>
                    <a:pt x="1" y="1038"/>
                    <a:pt x="37" y="1110"/>
                    <a:pt x="37" y="1146"/>
                  </a:cubicBezTo>
                  <a:cubicBezTo>
                    <a:pt x="72" y="1181"/>
                    <a:pt x="72" y="1253"/>
                    <a:pt x="108" y="1289"/>
                  </a:cubicBezTo>
                  <a:cubicBezTo>
                    <a:pt x="144" y="1325"/>
                    <a:pt x="144" y="1360"/>
                    <a:pt x="180" y="1396"/>
                  </a:cubicBezTo>
                  <a:lnTo>
                    <a:pt x="216" y="1432"/>
                  </a:lnTo>
                  <a:lnTo>
                    <a:pt x="216" y="1468"/>
                  </a:lnTo>
                  <a:cubicBezTo>
                    <a:pt x="216" y="1503"/>
                    <a:pt x="180" y="1539"/>
                    <a:pt x="180" y="1611"/>
                  </a:cubicBezTo>
                  <a:cubicBezTo>
                    <a:pt x="180" y="1647"/>
                    <a:pt x="144" y="1682"/>
                    <a:pt x="108" y="1754"/>
                  </a:cubicBezTo>
                  <a:cubicBezTo>
                    <a:pt x="72" y="1826"/>
                    <a:pt x="37" y="1933"/>
                    <a:pt x="37" y="2040"/>
                  </a:cubicBezTo>
                  <a:cubicBezTo>
                    <a:pt x="37" y="2148"/>
                    <a:pt x="72" y="2255"/>
                    <a:pt x="144" y="2363"/>
                  </a:cubicBezTo>
                  <a:cubicBezTo>
                    <a:pt x="144" y="2398"/>
                    <a:pt x="180" y="2434"/>
                    <a:pt x="216" y="2434"/>
                  </a:cubicBezTo>
                  <a:lnTo>
                    <a:pt x="216" y="2470"/>
                  </a:lnTo>
                  <a:cubicBezTo>
                    <a:pt x="251" y="2506"/>
                    <a:pt x="287" y="2542"/>
                    <a:pt x="323" y="2577"/>
                  </a:cubicBezTo>
                  <a:lnTo>
                    <a:pt x="430" y="2649"/>
                  </a:lnTo>
                  <a:cubicBezTo>
                    <a:pt x="466" y="2685"/>
                    <a:pt x="538" y="2685"/>
                    <a:pt x="574" y="2721"/>
                  </a:cubicBezTo>
                  <a:cubicBezTo>
                    <a:pt x="645" y="2756"/>
                    <a:pt x="717" y="2756"/>
                    <a:pt x="788" y="2756"/>
                  </a:cubicBezTo>
                  <a:lnTo>
                    <a:pt x="932" y="2792"/>
                  </a:lnTo>
                  <a:lnTo>
                    <a:pt x="967" y="2792"/>
                  </a:lnTo>
                  <a:cubicBezTo>
                    <a:pt x="1003" y="2792"/>
                    <a:pt x="1039" y="2792"/>
                    <a:pt x="1075" y="2756"/>
                  </a:cubicBezTo>
                  <a:cubicBezTo>
                    <a:pt x="1111" y="2756"/>
                    <a:pt x="1111" y="2721"/>
                    <a:pt x="1146" y="2649"/>
                  </a:cubicBezTo>
                  <a:cubicBezTo>
                    <a:pt x="1146" y="2613"/>
                    <a:pt x="1146" y="2577"/>
                    <a:pt x="1146" y="2542"/>
                  </a:cubicBezTo>
                  <a:cubicBezTo>
                    <a:pt x="1111" y="2470"/>
                    <a:pt x="1075" y="2470"/>
                    <a:pt x="1039" y="2434"/>
                  </a:cubicBezTo>
                  <a:cubicBezTo>
                    <a:pt x="932" y="2434"/>
                    <a:pt x="788" y="2398"/>
                    <a:pt x="681" y="2363"/>
                  </a:cubicBezTo>
                  <a:lnTo>
                    <a:pt x="574" y="2291"/>
                  </a:lnTo>
                  <a:cubicBezTo>
                    <a:pt x="538" y="2255"/>
                    <a:pt x="502" y="2219"/>
                    <a:pt x="502" y="2184"/>
                  </a:cubicBezTo>
                  <a:cubicBezTo>
                    <a:pt x="466" y="2148"/>
                    <a:pt x="430" y="2112"/>
                    <a:pt x="430" y="2076"/>
                  </a:cubicBezTo>
                  <a:cubicBezTo>
                    <a:pt x="430" y="2040"/>
                    <a:pt x="395" y="2005"/>
                    <a:pt x="395" y="1969"/>
                  </a:cubicBezTo>
                  <a:lnTo>
                    <a:pt x="395" y="1826"/>
                  </a:lnTo>
                  <a:cubicBezTo>
                    <a:pt x="395" y="1754"/>
                    <a:pt x="430" y="1718"/>
                    <a:pt x="430" y="1647"/>
                  </a:cubicBezTo>
                  <a:lnTo>
                    <a:pt x="502" y="1611"/>
                  </a:lnTo>
                  <a:lnTo>
                    <a:pt x="502" y="1575"/>
                  </a:lnTo>
                  <a:cubicBezTo>
                    <a:pt x="538" y="1539"/>
                    <a:pt x="574" y="1503"/>
                    <a:pt x="609" y="1468"/>
                  </a:cubicBezTo>
                  <a:cubicBezTo>
                    <a:pt x="609" y="1432"/>
                    <a:pt x="609" y="1360"/>
                    <a:pt x="609" y="1325"/>
                  </a:cubicBezTo>
                  <a:cubicBezTo>
                    <a:pt x="574" y="1289"/>
                    <a:pt x="538" y="1253"/>
                    <a:pt x="538" y="1253"/>
                  </a:cubicBezTo>
                  <a:lnTo>
                    <a:pt x="538" y="1217"/>
                  </a:lnTo>
                  <a:cubicBezTo>
                    <a:pt x="502" y="1181"/>
                    <a:pt x="466" y="1146"/>
                    <a:pt x="430" y="1110"/>
                  </a:cubicBezTo>
                  <a:cubicBezTo>
                    <a:pt x="395" y="1074"/>
                    <a:pt x="395" y="1074"/>
                    <a:pt x="395" y="1038"/>
                  </a:cubicBezTo>
                  <a:lnTo>
                    <a:pt x="395" y="967"/>
                  </a:lnTo>
                  <a:lnTo>
                    <a:pt x="395" y="859"/>
                  </a:lnTo>
                  <a:cubicBezTo>
                    <a:pt x="395" y="823"/>
                    <a:pt x="395" y="752"/>
                    <a:pt x="430" y="716"/>
                  </a:cubicBezTo>
                  <a:cubicBezTo>
                    <a:pt x="430" y="680"/>
                    <a:pt x="466" y="644"/>
                    <a:pt x="502" y="609"/>
                  </a:cubicBezTo>
                  <a:cubicBezTo>
                    <a:pt x="538" y="537"/>
                    <a:pt x="574" y="501"/>
                    <a:pt x="645" y="465"/>
                  </a:cubicBezTo>
                  <a:cubicBezTo>
                    <a:pt x="681" y="430"/>
                    <a:pt x="753" y="394"/>
                    <a:pt x="824" y="358"/>
                  </a:cubicBezTo>
                  <a:lnTo>
                    <a:pt x="860" y="358"/>
                  </a:lnTo>
                  <a:cubicBezTo>
                    <a:pt x="967" y="322"/>
                    <a:pt x="1003" y="215"/>
                    <a:pt x="967" y="143"/>
                  </a:cubicBezTo>
                  <a:cubicBezTo>
                    <a:pt x="967" y="36"/>
                    <a:pt x="896"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6"/>
            <p:cNvSpPr/>
            <p:nvPr/>
          </p:nvSpPr>
          <p:spPr>
            <a:xfrm>
              <a:off x="1173250" y="856125"/>
              <a:ext cx="20600" cy="26875"/>
            </a:xfrm>
            <a:custGeom>
              <a:rect b="b" l="l" r="r" t="t"/>
              <a:pathLst>
                <a:path extrusionOk="0" h="1075" w="824">
                  <a:moveTo>
                    <a:pt x="359" y="0"/>
                  </a:moveTo>
                  <a:cubicBezTo>
                    <a:pt x="287" y="0"/>
                    <a:pt x="251" y="72"/>
                    <a:pt x="180" y="108"/>
                  </a:cubicBezTo>
                  <a:cubicBezTo>
                    <a:pt x="144" y="179"/>
                    <a:pt x="108" y="251"/>
                    <a:pt x="72" y="322"/>
                  </a:cubicBezTo>
                  <a:cubicBezTo>
                    <a:pt x="36" y="394"/>
                    <a:pt x="1" y="466"/>
                    <a:pt x="1" y="537"/>
                  </a:cubicBezTo>
                  <a:cubicBezTo>
                    <a:pt x="1" y="644"/>
                    <a:pt x="36" y="716"/>
                    <a:pt x="72" y="788"/>
                  </a:cubicBezTo>
                  <a:cubicBezTo>
                    <a:pt x="72" y="823"/>
                    <a:pt x="108" y="859"/>
                    <a:pt x="144" y="895"/>
                  </a:cubicBezTo>
                  <a:cubicBezTo>
                    <a:pt x="144" y="895"/>
                    <a:pt x="180" y="931"/>
                    <a:pt x="215" y="931"/>
                  </a:cubicBezTo>
                  <a:cubicBezTo>
                    <a:pt x="287" y="1002"/>
                    <a:pt x="359" y="1002"/>
                    <a:pt x="466" y="1002"/>
                  </a:cubicBezTo>
                  <a:cubicBezTo>
                    <a:pt x="538" y="1002"/>
                    <a:pt x="609" y="1038"/>
                    <a:pt x="681" y="1074"/>
                  </a:cubicBezTo>
                  <a:lnTo>
                    <a:pt x="752" y="1074"/>
                  </a:lnTo>
                  <a:cubicBezTo>
                    <a:pt x="788" y="1038"/>
                    <a:pt x="788" y="1002"/>
                    <a:pt x="788" y="967"/>
                  </a:cubicBezTo>
                  <a:cubicBezTo>
                    <a:pt x="824" y="967"/>
                    <a:pt x="824" y="931"/>
                    <a:pt x="788" y="895"/>
                  </a:cubicBezTo>
                  <a:cubicBezTo>
                    <a:pt x="788" y="859"/>
                    <a:pt x="752" y="823"/>
                    <a:pt x="716" y="823"/>
                  </a:cubicBezTo>
                  <a:lnTo>
                    <a:pt x="573" y="788"/>
                  </a:lnTo>
                  <a:lnTo>
                    <a:pt x="538" y="788"/>
                  </a:lnTo>
                  <a:lnTo>
                    <a:pt x="359" y="752"/>
                  </a:lnTo>
                  <a:lnTo>
                    <a:pt x="323" y="752"/>
                  </a:lnTo>
                  <a:lnTo>
                    <a:pt x="323" y="716"/>
                  </a:lnTo>
                  <a:lnTo>
                    <a:pt x="323" y="680"/>
                  </a:lnTo>
                  <a:cubicBezTo>
                    <a:pt x="287" y="644"/>
                    <a:pt x="287" y="609"/>
                    <a:pt x="323" y="609"/>
                  </a:cubicBezTo>
                  <a:lnTo>
                    <a:pt x="323" y="501"/>
                  </a:lnTo>
                  <a:cubicBezTo>
                    <a:pt x="323" y="466"/>
                    <a:pt x="323" y="394"/>
                    <a:pt x="359" y="358"/>
                  </a:cubicBezTo>
                  <a:cubicBezTo>
                    <a:pt x="359" y="322"/>
                    <a:pt x="394" y="287"/>
                    <a:pt x="394" y="251"/>
                  </a:cubicBezTo>
                  <a:lnTo>
                    <a:pt x="430" y="251"/>
                  </a:lnTo>
                  <a:cubicBezTo>
                    <a:pt x="502" y="215"/>
                    <a:pt x="538" y="143"/>
                    <a:pt x="502" y="72"/>
                  </a:cubicBezTo>
                  <a:cubicBezTo>
                    <a:pt x="502" y="36"/>
                    <a:pt x="466" y="0"/>
                    <a:pt x="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6"/>
            <p:cNvSpPr/>
            <p:nvPr/>
          </p:nvSpPr>
          <p:spPr>
            <a:xfrm>
              <a:off x="1191150" y="845375"/>
              <a:ext cx="12550" cy="23300"/>
            </a:xfrm>
            <a:custGeom>
              <a:rect b="b" l="l" r="r" t="t"/>
              <a:pathLst>
                <a:path extrusionOk="0" h="932" w="502">
                  <a:moveTo>
                    <a:pt x="287" y="1"/>
                  </a:moveTo>
                  <a:cubicBezTo>
                    <a:pt x="251" y="1"/>
                    <a:pt x="215" y="36"/>
                    <a:pt x="215" y="72"/>
                  </a:cubicBezTo>
                  <a:lnTo>
                    <a:pt x="108" y="215"/>
                  </a:lnTo>
                  <a:cubicBezTo>
                    <a:pt x="36" y="287"/>
                    <a:pt x="36" y="359"/>
                    <a:pt x="0" y="430"/>
                  </a:cubicBezTo>
                  <a:cubicBezTo>
                    <a:pt x="0" y="466"/>
                    <a:pt x="0" y="502"/>
                    <a:pt x="0" y="538"/>
                  </a:cubicBezTo>
                  <a:cubicBezTo>
                    <a:pt x="0" y="573"/>
                    <a:pt x="0" y="609"/>
                    <a:pt x="0" y="645"/>
                  </a:cubicBezTo>
                  <a:cubicBezTo>
                    <a:pt x="0" y="717"/>
                    <a:pt x="36" y="752"/>
                    <a:pt x="72" y="788"/>
                  </a:cubicBezTo>
                  <a:lnTo>
                    <a:pt x="108" y="860"/>
                  </a:lnTo>
                  <a:cubicBezTo>
                    <a:pt x="144" y="860"/>
                    <a:pt x="179" y="896"/>
                    <a:pt x="215" y="931"/>
                  </a:cubicBezTo>
                  <a:lnTo>
                    <a:pt x="251" y="931"/>
                  </a:lnTo>
                  <a:cubicBezTo>
                    <a:pt x="287" y="896"/>
                    <a:pt x="287" y="896"/>
                    <a:pt x="323" y="896"/>
                  </a:cubicBezTo>
                  <a:cubicBezTo>
                    <a:pt x="358" y="860"/>
                    <a:pt x="394" y="824"/>
                    <a:pt x="394" y="788"/>
                  </a:cubicBezTo>
                  <a:cubicBezTo>
                    <a:pt x="430" y="752"/>
                    <a:pt x="430" y="717"/>
                    <a:pt x="394" y="681"/>
                  </a:cubicBezTo>
                  <a:cubicBezTo>
                    <a:pt x="394" y="645"/>
                    <a:pt x="358" y="609"/>
                    <a:pt x="358" y="609"/>
                  </a:cubicBezTo>
                  <a:lnTo>
                    <a:pt x="358" y="573"/>
                  </a:lnTo>
                  <a:lnTo>
                    <a:pt x="358" y="538"/>
                  </a:lnTo>
                  <a:lnTo>
                    <a:pt x="358" y="466"/>
                  </a:lnTo>
                  <a:cubicBezTo>
                    <a:pt x="394" y="394"/>
                    <a:pt x="430" y="323"/>
                    <a:pt x="502" y="251"/>
                  </a:cubicBezTo>
                  <a:lnTo>
                    <a:pt x="502" y="215"/>
                  </a:lnTo>
                  <a:cubicBezTo>
                    <a:pt x="502" y="180"/>
                    <a:pt x="502" y="144"/>
                    <a:pt x="502" y="108"/>
                  </a:cubicBezTo>
                  <a:cubicBezTo>
                    <a:pt x="466" y="72"/>
                    <a:pt x="466" y="36"/>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6"/>
            <p:cNvSpPr/>
            <p:nvPr/>
          </p:nvSpPr>
          <p:spPr>
            <a:xfrm>
              <a:off x="1162525" y="1014500"/>
              <a:ext cx="53700" cy="77875"/>
            </a:xfrm>
            <a:custGeom>
              <a:rect b="b" l="l" r="r" t="t"/>
              <a:pathLst>
                <a:path extrusionOk="0" h="3115" w="2148">
                  <a:moveTo>
                    <a:pt x="1790" y="1"/>
                  </a:moveTo>
                  <a:cubicBezTo>
                    <a:pt x="1682" y="1"/>
                    <a:pt x="1575" y="37"/>
                    <a:pt x="1468" y="108"/>
                  </a:cubicBezTo>
                  <a:cubicBezTo>
                    <a:pt x="1289" y="216"/>
                    <a:pt x="1110" y="359"/>
                    <a:pt x="967" y="538"/>
                  </a:cubicBezTo>
                  <a:cubicBezTo>
                    <a:pt x="788" y="753"/>
                    <a:pt x="716" y="967"/>
                    <a:pt x="680" y="1218"/>
                  </a:cubicBezTo>
                  <a:cubicBezTo>
                    <a:pt x="680" y="1289"/>
                    <a:pt x="680" y="1361"/>
                    <a:pt x="680" y="1433"/>
                  </a:cubicBezTo>
                  <a:cubicBezTo>
                    <a:pt x="680" y="1468"/>
                    <a:pt x="680" y="1504"/>
                    <a:pt x="680" y="1540"/>
                  </a:cubicBezTo>
                  <a:lnTo>
                    <a:pt x="537" y="1612"/>
                  </a:lnTo>
                  <a:cubicBezTo>
                    <a:pt x="501" y="1612"/>
                    <a:pt x="430" y="1647"/>
                    <a:pt x="394" y="1683"/>
                  </a:cubicBezTo>
                  <a:lnTo>
                    <a:pt x="358" y="1719"/>
                  </a:lnTo>
                  <a:cubicBezTo>
                    <a:pt x="322" y="1755"/>
                    <a:pt x="251" y="1826"/>
                    <a:pt x="215" y="1862"/>
                  </a:cubicBezTo>
                  <a:cubicBezTo>
                    <a:pt x="179" y="1934"/>
                    <a:pt x="143" y="2005"/>
                    <a:pt x="107" y="2077"/>
                  </a:cubicBezTo>
                  <a:cubicBezTo>
                    <a:pt x="72" y="2149"/>
                    <a:pt x="36" y="2256"/>
                    <a:pt x="36" y="2363"/>
                  </a:cubicBezTo>
                  <a:cubicBezTo>
                    <a:pt x="0" y="2435"/>
                    <a:pt x="0" y="2506"/>
                    <a:pt x="36" y="2578"/>
                  </a:cubicBezTo>
                  <a:cubicBezTo>
                    <a:pt x="36" y="2614"/>
                    <a:pt x="72" y="2650"/>
                    <a:pt x="72" y="2685"/>
                  </a:cubicBezTo>
                  <a:cubicBezTo>
                    <a:pt x="107" y="2721"/>
                    <a:pt x="107" y="2757"/>
                    <a:pt x="143" y="2757"/>
                  </a:cubicBezTo>
                  <a:cubicBezTo>
                    <a:pt x="215" y="2900"/>
                    <a:pt x="322" y="2972"/>
                    <a:pt x="465" y="3043"/>
                  </a:cubicBezTo>
                  <a:cubicBezTo>
                    <a:pt x="537" y="3079"/>
                    <a:pt x="609" y="3115"/>
                    <a:pt x="680" y="3115"/>
                  </a:cubicBezTo>
                  <a:lnTo>
                    <a:pt x="895" y="3115"/>
                  </a:lnTo>
                  <a:cubicBezTo>
                    <a:pt x="1002" y="3115"/>
                    <a:pt x="1110" y="3115"/>
                    <a:pt x="1181" y="3079"/>
                  </a:cubicBezTo>
                  <a:cubicBezTo>
                    <a:pt x="1324" y="3079"/>
                    <a:pt x="1468" y="3043"/>
                    <a:pt x="1575" y="3008"/>
                  </a:cubicBezTo>
                  <a:cubicBezTo>
                    <a:pt x="1718" y="2972"/>
                    <a:pt x="1790" y="2864"/>
                    <a:pt x="1790" y="2757"/>
                  </a:cubicBezTo>
                  <a:cubicBezTo>
                    <a:pt x="1790" y="2685"/>
                    <a:pt x="1754" y="2614"/>
                    <a:pt x="1718" y="2578"/>
                  </a:cubicBezTo>
                  <a:cubicBezTo>
                    <a:pt x="1682" y="2542"/>
                    <a:pt x="1611" y="2506"/>
                    <a:pt x="1539" y="2506"/>
                  </a:cubicBezTo>
                  <a:lnTo>
                    <a:pt x="859" y="2506"/>
                  </a:lnTo>
                  <a:cubicBezTo>
                    <a:pt x="823" y="2471"/>
                    <a:pt x="788" y="2471"/>
                    <a:pt x="716" y="2435"/>
                  </a:cubicBezTo>
                  <a:lnTo>
                    <a:pt x="644" y="2471"/>
                  </a:lnTo>
                  <a:lnTo>
                    <a:pt x="609" y="2435"/>
                  </a:lnTo>
                  <a:lnTo>
                    <a:pt x="609" y="2399"/>
                  </a:lnTo>
                  <a:lnTo>
                    <a:pt x="609" y="2327"/>
                  </a:lnTo>
                  <a:lnTo>
                    <a:pt x="609" y="2292"/>
                  </a:lnTo>
                  <a:lnTo>
                    <a:pt x="609" y="2220"/>
                  </a:lnTo>
                  <a:cubicBezTo>
                    <a:pt x="644" y="2184"/>
                    <a:pt x="644" y="2149"/>
                    <a:pt x="680" y="2113"/>
                  </a:cubicBezTo>
                  <a:cubicBezTo>
                    <a:pt x="716" y="2041"/>
                    <a:pt x="752" y="2005"/>
                    <a:pt x="788" y="1970"/>
                  </a:cubicBezTo>
                  <a:lnTo>
                    <a:pt x="859" y="1934"/>
                  </a:lnTo>
                  <a:cubicBezTo>
                    <a:pt x="895" y="1898"/>
                    <a:pt x="967" y="1862"/>
                    <a:pt x="1002" y="1826"/>
                  </a:cubicBezTo>
                  <a:cubicBezTo>
                    <a:pt x="1038" y="1791"/>
                    <a:pt x="1074" y="1719"/>
                    <a:pt x="1074" y="1683"/>
                  </a:cubicBezTo>
                  <a:cubicBezTo>
                    <a:pt x="1074" y="1647"/>
                    <a:pt x="1074" y="1612"/>
                    <a:pt x="1074" y="1576"/>
                  </a:cubicBezTo>
                  <a:cubicBezTo>
                    <a:pt x="1074" y="1540"/>
                    <a:pt x="1074" y="1540"/>
                    <a:pt x="1074" y="1504"/>
                  </a:cubicBezTo>
                  <a:cubicBezTo>
                    <a:pt x="1038" y="1433"/>
                    <a:pt x="1002" y="1325"/>
                    <a:pt x="1002" y="1254"/>
                  </a:cubicBezTo>
                  <a:cubicBezTo>
                    <a:pt x="967" y="1182"/>
                    <a:pt x="967" y="1146"/>
                    <a:pt x="1002" y="1075"/>
                  </a:cubicBezTo>
                  <a:cubicBezTo>
                    <a:pt x="1002" y="1003"/>
                    <a:pt x="1002" y="932"/>
                    <a:pt x="1038" y="860"/>
                  </a:cubicBezTo>
                  <a:cubicBezTo>
                    <a:pt x="1074" y="788"/>
                    <a:pt x="1145" y="681"/>
                    <a:pt x="1181" y="609"/>
                  </a:cubicBezTo>
                  <a:cubicBezTo>
                    <a:pt x="1253" y="538"/>
                    <a:pt x="1360" y="430"/>
                    <a:pt x="1432" y="359"/>
                  </a:cubicBezTo>
                  <a:cubicBezTo>
                    <a:pt x="1503" y="323"/>
                    <a:pt x="1611" y="251"/>
                    <a:pt x="1682" y="216"/>
                  </a:cubicBezTo>
                  <a:lnTo>
                    <a:pt x="1790" y="180"/>
                  </a:lnTo>
                  <a:lnTo>
                    <a:pt x="1933" y="180"/>
                  </a:lnTo>
                  <a:lnTo>
                    <a:pt x="2005" y="216"/>
                  </a:lnTo>
                  <a:lnTo>
                    <a:pt x="2040" y="216"/>
                  </a:lnTo>
                  <a:cubicBezTo>
                    <a:pt x="2076" y="216"/>
                    <a:pt x="2112" y="180"/>
                    <a:pt x="2148" y="144"/>
                  </a:cubicBezTo>
                  <a:cubicBezTo>
                    <a:pt x="2148" y="108"/>
                    <a:pt x="2148" y="108"/>
                    <a:pt x="2148" y="72"/>
                  </a:cubicBezTo>
                  <a:cubicBezTo>
                    <a:pt x="2148" y="37"/>
                    <a:pt x="2112" y="1"/>
                    <a:pt x="20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6"/>
            <p:cNvSpPr/>
            <p:nvPr/>
          </p:nvSpPr>
          <p:spPr>
            <a:xfrm>
              <a:off x="1269000" y="1045825"/>
              <a:ext cx="40300" cy="45675"/>
            </a:xfrm>
            <a:custGeom>
              <a:rect b="b" l="l" r="r" t="t"/>
              <a:pathLst>
                <a:path extrusionOk="0" h="1827" w="1612">
                  <a:moveTo>
                    <a:pt x="538" y="1"/>
                  </a:moveTo>
                  <a:cubicBezTo>
                    <a:pt x="466" y="1"/>
                    <a:pt x="394" y="36"/>
                    <a:pt x="323" y="36"/>
                  </a:cubicBezTo>
                  <a:lnTo>
                    <a:pt x="215" y="72"/>
                  </a:lnTo>
                  <a:lnTo>
                    <a:pt x="108" y="72"/>
                  </a:lnTo>
                  <a:cubicBezTo>
                    <a:pt x="72" y="72"/>
                    <a:pt x="36" y="108"/>
                    <a:pt x="36" y="144"/>
                  </a:cubicBezTo>
                  <a:cubicBezTo>
                    <a:pt x="1" y="180"/>
                    <a:pt x="1" y="215"/>
                    <a:pt x="36" y="251"/>
                  </a:cubicBezTo>
                  <a:cubicBezTo>
                    <a:pt x="36" y="323"/>
                    <a:pt x="72" y="359"/>
                    <a:pt x="144" y="359"/>
                  </a:cubicBezTo>
                  <a:lnTo>
                    <a:pt x="180" y="359"/>
                  </a:lnTo>
                  <a:lnTo>
                    <a:pt x="323" y="323"/>
                  </a:lnTo>
                  <a:lnTo>
                    <a:pt x="394" y="323"/>
                  </a:lnTo>
                  <a:lnTo>
                    <a:pt x="502" y="287"/>
                  </a:lnTo>
                  <a:lnTo>
                    <a:pt x="609" y="287"/>
                  </a:lnTo>
                  <a:lnTo>
                    <a:pt x="645" y="359"/>
                  </a:lnTo>
                  <a:lnTo>
                    <a:pt x="681" y="466"/>
                  </a:lnTo>
                  <a:lnTo>
                    <a:pt x="681" y="609"/>
                  </a:lnTo>
                  <a:lnTo>
                    <a:pt x="681" y="717"/>
                  </a:lnTo>
                  <a:cubicBezTo>
                    <a:pt x="681" y="752"/>
                    <a:pt x="681" y="752"/>
                    <a:pt x="681" y="788"/>
                  </a:cubicBezTo>
                  <a:cubicBezTo>
                    <a:pt x="681" y="824"/>
                    <a:pt x="681" y="824"/>
                    <a:pt x="681" y="860"/>
                  </a:cubicBezTo>
                  <a:cubicBezTo>
                    <a:pt x="681" y="860"/>
                    <a:pt x="681" y="896"/>
                    <a:pt x="717" y="896"/>
                  </a:cubicBezTo>
                  <a:lnTo>
                    <a:pt x="931" y="896"/>
                  </a:lnTo>
                  <a:cubicBezTo>
                    <a:pt x="1003" y="896"/>
                    <a:pt x="1039" y="896"/>
                    <a:pt x="1074" y="931"/>
                  </a:cubicBezTo>
                  <a:lnTo>
                    <a:pt x="1146" y="967"/>
                  </a:lnTo>
                  <a:lnTo>
                    <a:pt x="1182" y="1003"/>
                  </a:lnTo>
                  <a:lnTo>
                    <a:pt x="1218" y="1039"/>
                  </a:lnTo>
                  <a:lnTo>
                    <a:pt x="1218" y="1110"/>
                  </a:lnTo>
                  <a:cubicBezTo>
                    <a:pt x="1218" y="1146"/>
                    <a:pt x="1218" y="1218"/>
                    <a:pt x="1218" y="1253"/>
                  </a:cubicBezTo>
                  <a:lnTo>
                    <a:pt x="1289" y="1504"/>
                  </a:lnTo>
                  <a:lnTo>
                    <a:pt x="1289" y="1611"/>
                  </a:lnTo>
                  <a:cubicBezTo>
                    <a:pt x="1253" y="1647"/>
                    <a:pt x="1253" y="1719"/>
                    <a:pt x="1289" y="1755"/>
                  </a:cubicBezTo>
                  <a:cubicBezTo>
                    <a:pt x="1289" y="1790"/>
                    <a:pt x="1325" y="1826"/>
                    <a:pt x="1361" y="1826"/>
                  </a:cubicBezTo>
                  <a:lnTo>
                    <a:pt x="1504" y="1826"/>
                  </a:lnTo>
                  <a:cubicBezTo>
                    <a:pt x="1540" y="1790"/>
                    <a:pt x="1576" y="1755"/>
                    <a:pt x="1576" y="1719"/>
                  </a:cubicBezTo>
                  <a:cubicBezTo>
                    <a:pt x="1576" y="1647"/>
                    <a:pt x="1611" y="1576"/>
                    <a:pt x="1611" y="1504"/>
                  </a:cubicBezTo>
                  <a:cubicBezTo>
                    <a:pt x="1611" y="1432"/>
                    <a:pt x="1611" y="1432"/>
                    <a:pt x="1611" y="1397"/>
                  </a:cubicBezTo>
                  <a:cubicBezTo>
                    <a:pt x="1611" y="1289"/>
                    <a:pt x="1611" y="1218"/>
                    <a:pt x="1611" y="1110"/>
                  </a:cubicBezTo>
                  <a:cubicBezTo>
                    <a:pt x="1611" y="1110"/>
                    <a:pt x="1611" y="1074"/>
                    <a:pt x="1576" y="1039"/>
                  </a:cubicBezTo>
                  <a:cubicBezTo>
                    <a:pt x="1576" y="1003"/>
                    <a:pt x="1540" y="967"/>
                    <a:pt x="1504" y="967"/>
                  </a:cubicBezTo>
                  <a:cubicBezTo>
                    <a:pt x="1468" y="896"/>
                    <a:pt x="1397" y="860"/>
                    <a:pt x="1325" y="824"/>
                  </a:cubicBezTo>
                  <a:cubicBezTo>
                    <a:pt x="1289" y="788"/>
                    <a:pt x="1218" y="788"/>
                    <a:pt x="1146" y="788"/>
                  </a:cubicBezTo>
                  <a:lnTo>
                    <a:pt x="967" y="788"/>
                  </a:lnTo>
                  <a:cubicBezTo>
                    <a:pt x="895" y="788"/>
                    <a:pt x="967" y="788"/>
                    <a:pt x="967" y="752"/>
                  </a:cubicBezTo>
                  <a:lnTo>
                    <a:pt x="967" y="681"/>
                  </a:lnTo>
                  <a:lnTo>
                    <a:pt x="967" y="645"/>
                  </a:lnTo>
                  <a:cubicBezTo>
                    <a:pt x="967" y="573"/>
                    <a:pt x="967" y="538"/>
                    <a:pt x="967" y="466"/>
                  </a:cubicBezTo>
                  <a:cubicBezTo>
                    <a:pt x="967" y="430"/>
                    <a:pt x="967" y="394"/>
                    <a:pt x="967" y="359"/>
                  </a:cubicBezTo>
                  <a:cubicBezTo>
                    <a:pt x="967" y="323"/>
                    <a:pt x="931" y="287"/>
                    <a:pt x="931" y="251"/>
                  </a:cubicBezTo>
                  <a:cubicBezTo>
                    <a:pt x="895" y="215"/>
                    <a:pt x="895" y="180"/>
                    <a:pt x="860" y="144"/>
                  </a:cubicBezTo>
                  <a:cubicBezTo>
                    <a:pt x="824" y="108"/>
                    <a:pt x="788" y="108"/>
                    <a:pt x="752" y="72"/>
                  </a:cubicBezTo>
                  <a:cubicBezTo>
                    <a:pt x="717" y="36"/>
                    <a:pt x="609" y="1"/>
                    <a:pt x="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6"/>
            <p:cNvSpPr/>
            <p:nvPr/>
          </p:nvSpPr>
          <p:spPr>
            <a:xfrm>
              <a:off x="1259150" y="1066400"/>
              <a:ext cx="21500" cy="24200"/>
            </a:xfrm>
            <a:custGeom>
              <a:rect b="b" l="l" r="r" t="t"/>
              <a:pathLst>
                <a:path extrusionOk="0" h="968" w="860">
                  <a:moveTo>
                    <a:pt x="323" y="1"/>
                  </a:moveTo>
                  <a:lnTo>
                    <a:pt x="180" y="37"/>
                  </a:lnTo>
                  <a:cubicBezTo>
                    <a:pt x="108" y="37"/>
                    <a:pt x="72" y="73"/>
                    <a:pt x="72" y="108"/>
                  </a:cubicBezTo>
                  <a:cubicBezTo>
                    <a:pt x="37" y="144"/>
                    <a:pt x="1" y="216"/>
                    <a:pt x="37" y="251"/>
                  </a:cubicBezTo>
                  <a:cubicBezTo>
                    <a:pt x="37" y="323"/>
                    <a:pt x="72" y="359"/>
                    <a:pt x="144" y="395"/>
                  </a:cubicBezTo>
                  <a:lnTo>
                    <a:pt x="430" y="395"/>
                  </a:lnTo>
                  <a:cubicBezTo>
                    <a:pt x="466" y="466"/>
                    <a:pt x="466" y="574"/>
                    <a:pt x="466" y="645"/>
                  </a:cubicBezTo>
                  <a:cubicBezTo>
                    <a:pt x="502" y="681"/>
                    <a:pt x="502" y="753"/>
                    <a:pt x="466" y="788"/>
                  </a:cubicBezTo>
                  <a:cubicBezTo>
                    <a:pt x="502" y="860"/>
                    <a:pt x="538" y="932"/>
                    <a:pt x="609" y="967"/>
                  </a:cubicBezTo>
                  <a:lnTo>
                    <a:pt x="645" y="967"/>
                  </a:lnTo>
                  <a:cubicBezTo>
                    <a:pt x="717" y="967"/>
                    <a:pt x="788" y="896"/>
                    <a:pt x="824" y="824"/>
                  </a:cubicBezTo>
                  <a:cubicBezTo>
                    <a:pt x="860" y="753"/>
                    <a:pt x="860" y="645"/>
                    <a:pt x="860" y="574"/>
                  </a:cubicBezTo>
                  <a:cubicBezTo>
                    <a:pt x="824" y="430"/>
                    <a:pt x="824" y="323"/>
                    <a:pt x="753" y="216"/>
                  </a:cubicBezTo>
                  <a:cubicBezTo>
                    <a:pt x="717" y="108"/>
                    <a:pt x="609" y="37"/>
                    <a:pt x="5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6"/>
            <p:cNvSpPr/>
            <p:nvPr/>
          </p:nvSpPr>
          <p:spPr>
            <a:xfrm>
              <a:off x="1239475" y="1049400"/>
              <a:ext cx="17025" cy="14350"/>
            </a:xfrm>
            <a:custGeom>
              <a:rect b="b" l="l" r="r" t="t"/>
              <a:pathLst>
                <a:path extrusionOk="0" h="574" w="681">
                  <a:moveTo>
                    <a:pt x="323" y="1"/>
                  </a:moveTo>
                  <a:cubicBezTo>
                    <a:pt x="251" y="1"/>
                    <a:pt x="179" y="37"/>
                    <a:pt x="108" y="37"/>
                  </a:cubicBezTo>
                  <a:lnTo>
                    <a:pt x="72" y="37"/>
                  </a:lnTo>
                  <a:cubicBezTo>
                    <a:pt x="36" y="37"/>
                    <a:pt x="36" y="72"/>
                    <a:pt x="0" y="108"/>
                  </a:cubicBezTo>
                  <a:cubicBezTo>
                    <a:pt x="0" y="144"/>
                    <a:pt x="0" y="180"/>
                    <a:pt x="0" y="216"/>
                  </a:cubicBezTo>
                  <a:cubicBezTo>
                    <a:pt x="36" y="251"/>
                    <a:pt x="72" y="287"/>
                    <a:pt x="108" y="287"/>
                  </a:cubicBezTo>
                  <a:lnTo>
                    <a:pt x="323" y="287"/>
                  </a:lnTo>
                  <a:lnTo>
                    <a:pt x="323" y="323"/>
                  </a:lnTo>
                  <a:lnTo>
                    <a:pt x="358" y="395"/>
                  </a:lnTo>
                  <a:cubicBezTo>
                    <a:pt x="358" y="430"/>
                    <a:pt x="358" y="466"/>
                    <a:pt x="358" y="502"/>
                  </a:cubicBezTo>
                  <a:cubicBezTo>
                    <a:pt x="394" y="538"/>
                    <a:pt x="430" y="574"/>
                    <a:pt x="502" y="574"/>
                  </a:cubicBezTo>
                  <a:lnTo>
                    <a:pt x="537" y="574"/>
                  </a:lnTo>
                  <a:cubicBezTo>
                    <a:pt x="573" y="574"/>
                    <a:pt x="573" y="538"/>
                    <a:pt x="609" y="538"/>
                  </a:cubicBezTo>
                  <a:cubicBezTo>
                    <a:pt x="609" y="502"/>
                    <a:pt x="609" y="466"/>
                    <a:pt x="609" y="430"/>
                  </a:cubicBezTo>
                  <a:cubicBezTo>
                    <a:pt x="645" y="395"/>
                    <a:pt x="645" y="359"/>
                    <a:pt x="681" y="359"/>
                  </a:cubicBezTo>
                  <a:cubicBezTo>
                    <a:pt x="645" y="287"/>
                    <a:pt x="609" y="216"/>
                    <a:pt x="573" y="180"/>
                  </a:cubicBezTo>
                  <a:cubicBezTo>
                    <a:pt x="573" y="144"/>
                    <a:pt x="537" y="108"/>
                    <a:pt x="502" y="72"/>
                  </a:cubicBezTo>
                  <a:cubicBezTo>
                    <a:pt x="466" y="37"/>
                    <a:pt x="394" y="1"/>
                    <a:pt x="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6"/>
            <p:cNvSpPr/>
            <p:nvPr/>
          </p:nvSpPr>
          <p:spPr>
            <a:xfrm>
              <a:off x="1376400" y="947400"/>
              <a:ext cx="67125" cy="84125"/>
            </a:xfrm>
            <a:custGeom>
              <a:rect b="b" l="l" r="r" t="t"/>
              <a:pathLst>
                <a:path extrusionOk="0" h="3365" w="2685">
                  <a:moveTo>
                    <a:pt x="2291" y="0"/>
                  </a:moveTo>
                  <a:cubicBezTo>
                    <a:pt x="2255" y="0"/>
                    <a:pt x="2183" y="0"/>
                    <a:pt x="2148" y="36"/>
                  </a:cubicBezTo>
                  <a:cubicBezTo>
                    <a:pt x="2076" y="72"/>
                    <a:pt x="2005" y="108"/>
                    <a:pt x="1933" y="143"/>
                  </a:cubicBezTo>
                  <a:cubicBezTo>
                    <a:pt x="1861" y="215"/>
                    <a:pt x="1826" y="287"/>
                    <a:pt x="1790" y="358"/>
                  </a:cubicBezTo>
                  <a:cubicBezTo>
                    <a:pt x="1718" y="430"/>
                    <a:pt x="1718" y="501"/>
                    <a:pt x="1682" y="573"/>
                  </a:cubicBezTo>
                  <a:cubicBezTo>
                    <a:pt x="1682" y="680"/>
                    <a:pt x="1682" y="752"/>
                    <a:pt x="1682" y="824"/>
                  </a:cubicBezTo>
                  <a:lnTo>
                    <a:pt x="1718" y="895"/>
                  </a:lnTo>
                  <a:cubicBezTo>
                    <a:pt x="1718" y="931"/>
                    <a:pt x="1754" y="931"/>
                    <a:pt x="1754" y="967"/>
                  </a:cubicBezTo>
                  <a:cubicBezTo>
                    <a:pt x="1790" y="1002"/>
                    <a:pt x="1826" y="1038"/>
                    <a:pt x="1861" y="1074"/>
                  </a:cubicBezTo>
                  <a:lnTo>
                    <a:pt x="1861" y="1110"/>
                  </a:lnTo>
                  <a:cubicBezTo>
                    <a:pt x="1933" y="1146"/>
                    <a:pt x="1969" y="1217"/>
                    <a:pt x="2005" y="1253"/>
                  </a:cubicBezTo>
                  <a:cubicBezTo>
                    <a:pt x="2005" y="1289"/>
                    <a:pt x="2040" y="1289"/>
                    <a:pt x="2076" y="1289"/>
                  </a:cubicBezTo>
                  <a:lnTo>
                    <a:pt x="1897" y="1289"/>
                  </a:lnTo>
                  <a:cubicBezTo>
                    <a:pt x="1826" y="1325"/>
                    <a:pt x="1718" y="1325"/>
                    <a:pt x="1647" y="1325"/>
                  </a:cubicBezTo>
                  <a:cubicBezTo>
                    <a:pt x="1503" y="1360"/>
                    <a:pt x="1396" y="1396"/>
                    <a:pt x="1289" y="1432"/>
                  </a:cubicBezTo>
                  <a:cubicBezTo>
                    <a:pt x="1217" y="1504"/>
                    <a:pt x="1110" y="1539"/>
                    <a:pt x="1038" y="1611"/>
                  </a:cubicBezTo>
                  <a:cubicBezTo>
                    <a:pt x="1002" y="1683"/>
                    <a:pt x="966" y="1718"/>
                    <a:pt x="931" y="1754"/>
                  </a:cubicBezTo>
                  <a:cubicBezTo>
                    <a:pt x="931" y="1790"/>
                    <a:pt x="895" y="1826"/>
                    <a:pt x="895" y="1826"/>
                  </a:cubicBezTo>
                  <a:lnTo>
                    <a:pt x="859" y="1897"/>
                  </a:lnTo>
                  <a:cubicBezTo>
                    <a:pt x="823" y="2005"/>
                    <a:pt x="823" y="2112"/>
                    <a:pt x="823" y="2220"/>
                  </a:cubicBezTo>
                  <a:cubicBezTo>
                    <a:pt x="823" y="2291"/>
                    <a:pt x="823" y="2363"/>
                    <a:pt x="823" y="2434"/>
                  </a:cubicBezTo>
                  <a:cubicBezTo>
                    <a:pt x="823" y="2434"/>
                    <a:pt x="823" y="2470"/>
                    <a:pt x="823" y="2470"/>
                  </a:cubicBezTo>
                  <a:lnTo>
                    <a:pt x="823" y="2506"/>
                  </a:lnTo>
                  <a:cubicBezTo>
                    <a:pt x="752" y="2470"/>
                    <a:pt x="644" y="2470"/>
                    <a:pt x="573" y="2470"/>
                  </a:cubicBezTo>
                  <a:cubicBezTo>
                    <a:pt x="465" y="2470"/>
                    <a:pt x="394" y="2506"/>
                    <a:pt x="322" y="2542"/>
                  </a:cubicBezTo>
                  <a:cubicBezTo>
                    <a:pt x="251" y="2577"/>
                    <a:pt x="179" y="2613"/>
                    <a:pt x="107" y="2685"/>
                  </a:cubicBezTo>
                  <a:cubicBezTo>
                    <a:pt x="72" y="2756"/>
                    <a:pt x="36" y="2828"/>
                    <a:pt x="0" y="2900"/>
                  </a:cubicBezTo>
                  <a:cubicBezTo>
                    <a:pt x="0" y="2935"/>
                    <a:pt x="0" y="2971"/>
                    <a:pt x="0" y="3007"/>
                  </a:cubicBezTo>
                  <a:cubicBezTo>
                    <a:pt x="0" y="3043"/>
                    <a:pt x="36" y="3079"/>
                    <a:pt x="36" y="3114"/>
                  </a:cubicBezTo>
                  <a:cubicBezTo>
                    <a:pt x="36" y="3150"/>
                    <a:pt x="72" y="3186"/>
                    <a:pt x="72" y="3222"/>
                  </a:cubicBezTo>
                  <a:cubicBezTo>
                    <a:pt x="107" y="3258"/>
                    <a:pt x="107" y="3293"/>
                    <a:pt x="143" y="3293"/>
                  </a:cubicBezTo>
                  <a:cubicBezTo>
                    <a:pt x="215" y="3329"/>
                    <a:pt x="286" y="3365"/>
                    <a:pt x="358" y="3365"/>
                  </a:cubicBezTo>
                  <a:cubicBezTo>
                    <a:pt x="394" y="3365"/>
                    <a:pt x="430" y="3329"/>
                    <a:pt x="430" y="3293"/>
                  </a:cubicBezTo>
                  <a:cubicBezTo>
                    <a:pt x="430" y="3258"/>
                    <a:pt x="394" y="3222"/>
                    <a:pt x="358" y="3222"/>
                  </a:cubicBezTo>
                  <a:lnTo>
                    <a:pt x="251" y="3222"/>
                  </a:lnTo>
                  <a:lnTo>
                    <a:pt x="215" y="3150"/>
                  </a:lnTo>
                  <a:cubicBezTo>
                    <a:pt x="179" y="3114"/>
                    <a:pt x="179" y="3079"/>
                    <a:pt x="179" y="3079"/>
                  </a:cubicBezTo>
                  <a:cubicBezTo>
                    <a:pt x="143" y="3043"/>
                    <a:pt x="143" y="3043"/>
                    <a:pt x="179" y="3007"/>
                  </a:cubicBezTo>
                  <a:lnTo>
                    <a:pt x="179" y="2971"/>
                  </a:lnTo>
                  <a:cubicBezTo>
                    <a:pt x="143" y="2935"/>
                    <a:pt x="143" y="2935"/>
                    <a:pt x="179" y="2900"/>
                  </a:cubicBezTo>
                  <a:cubicBezTo>
                    <a:pt x="179" y="2864"/>
                    <a:pt x="179" y="2864"/>
                    <a:pt x="215" y="2828"/>
                  </a:cubicBezTo>
                  <a:cubicBezTo>
                    <a:pt x="215" y="2792"/>
                    <a:pt x="251" y="2792"/>
                    <a:pt x="286" y="2756"/>
                  </a:cubicBezTo>
                  <a:cubicBezTo>
                    <a:pt x="322" y="2721"/>
                    <a:pt x="358" y="2721"/>
                    <a:pt x="394" y="2685"/>
                  </a:cubicBezTo>
                  <a:lnTo>
                    <a:pt x="537" y="2649"/>
                  </a:lnTo>
                  <a:cubicBezTo>
                    <a:pt x="573" y="2649"/>
                    <a:pt x="609" y="2649"/>
                    <a:pt x="680" y="2613"/>
                  </a:cubicBezTo>
                  <a:lnTo>
                    <a:pt x="859" y="2613"/>
                  </a:lnTo>
                  <a:cubicBezTo>
                    <a:pt x="859" y="2631"/>
                    <a:pt x="868" y="2640"/>
                    <a:pt x="877" y="2640"/>
                  </a:cubicBezTo>
                  <a:cubicBezTo>
                    <a:pt x="886" y="2640"/>
                    <a:pt x="895" y="2631"/>
                    <a:pt x="895" y="2613"/>
                  </a:cubicBezTo>
                  <a:lnTo>
                    <a:pt x="931" y="2613"/>
                  </a:lnTo>
                  <a:cubicBezTo>
                    <a:pt x="966" y="2613"/>
                    <a:pt x="966" y="2577"/>
                    <a:pt x="1002" y="2577"/>
                  </a:cubicBezTo>
                  <a:cubicBezTo>
                    <a:pt x="1002" y="2542"/>
                    <a:pt x="1002" y="2506"/>
                    <a:pt x="1002" y="2470"/>
                  </a:cubicBezTo>
                  <a:lnTo>
                    <a:pt x="1002" y="2398"/>
                  </a:lnTo>
                  <a:cubicBezTo>
                    <a:pt x="966" y="2398"/>
                    <a:pt x="966" y="2398"/>
                    <a:pt x="1002" y="2363"/>
                  </a:cubicBezTo>
                  <a:lnTo>
                    <a:pt x="1002" y="2291"/>
                  </a:lnTo>
                  <a:cubicBezTo>
                    <a:pt x="966" y="2220"/>
                    <a:pt x="966" y="2148"/>
                    <a:pt x="1002" y="2076"/>
                  </a:cubicBezTo>
                  <a:cubicBezTo>
                    <a:pt x="1002" y="2041"/>
                    <a:pt x="1002" y="1969"/>
                    <a:pt x="1038" y="1897"/>
                  </a:cubicBezTo>
                  <a:cubicBezTo>
                    <a:pt x="1038" y="1862"/>
                    <a:pt x="1074" y="1862"/>
                    <a:pt x="1074" y="1826"/>
                  </a:cubicBezTo>
                  <a:cubicBezTo>
                    <a:pt x="1110" y="1790"/>
                    <a:pt x="1110" y="1754"/>
                    <a:pt x="1145" y="1754"/>
                  </a:cubicBezTo>
                  <a:cubicBezTo>
                    <a:pt x="1217" y="1718"/>
                    <a:pt x="1253" y="1683"/>
                    <a:pt x="1324" y="1647"/>
                  </a:cubicBezTo>
                  <a:lnTo>
                    <a:pt x="1468" y="1611"/>
                  </a:lnTo>
                  <a:lnTo>
                    <a:pt x="1575" y="1575"/>
                  </a:lnTo>
                  <a:lnTo>
                    <a:pt x="2112" y="1575"/>
                  </a:lnTo>
                  <a:cubicBezTo>
                    <a:pt x="2148" y="1575"/>
                    <a:pt x="2183" y="1575"/>
                    <a:pt x="2219" y="1539"/>
                  </a:cubicBezTo>
                  <a:cubicBezTo>
                    <a:pt x="2255" y="1504"/>
                    <a:pt x="2255" y="1468"/>
                    <a:pt x="2255" y="1396"/>
                  </a:cubicBezTo>
                  <a:cubicBezTo>
                    <a:pt x="2255" y="1360"/>
                    <a:pt x="2255" y="1325"/>
                    <a:pt x="2219" y="1289"/>
                  </a:cubicBezTo>
                  <a:cubicBezTo>
                    <a:pt x="2183" y="1253"/>
                    <a:pt x="2148" y="1217"/>
                    <a:pt x="2112" y="1217"/>
                  </a:cubicBezTo>
                  <a:lnTo>
                    <a:pt x="2040" y="1217"/>
                  </a:lnTo>
                  <a:cubicBezTo>
                    <a:pt x="2076" y="1217"/>
                    <a:pt x="2112" y="1217"/>
                    <a:pt x="2148" y="1181"/>
                  </a:cubicBezTo>
                  <a:cubicBezTo>
                    <a:pt x="2148" y="1181"/>
                    <a:pt x="2183" y="1146"/>
                    <a:pt x="2183" y="1110"/>
                  </a:cubicBezTo>
                  <a:lnTo>
                    <a:pt x="2183" y="1146"/>
                  </a:lnTo>
                  <a:cubicBezTo>
                    <a:pt x="2183" y="1181"/>
                    <a:pt x="2219" y="1253"/>
                    <a:pt x="2255" y="1289"/>
                  </a:cubicBezTo>
                  <a:lnTo>
                    <a:pt x="2327" y="1360"/>
                  </a:lnTo>
                  <a:lnTo>
                    <a:pt x="2362" y="1360"/>
                  </a:lnTo>
                  <a:lnTo>
                    <a:pt x="2434" y="1432"/>
                  </a:lnTo>
                  <a:cubicBezTo>
                    <a:pt x="2434" y="1468"/>
                    <a:pt x="2470" y="1468"/>
                    <a:pt x="2506" y="1468"/>
                  </a:cubicBezTo>
                  <a:cubicBezTo>
                    <a:pt x="2577" y="1468"/>
                    <a:pt x="2613" y="1432"/>
                    <a:pt x="2613" y="1360"/>
                  </a:cubicBezTo>
                  <a:cubicBezTo>
                    <a:pt x="2613" y="1325"/>
                    <a:pt x="2613" y="1325"/>
                    <a:pt x="2613" y="1289"/>
                  </a:cubicBezTo>
                  <a:cubicBezTo>
                    <a:pt x="2613" y="1289"/>
                    <a:pt x="2613" y="1253"/>
                    <a:pt x="2577" y="1253"/>
                  </a:cubicBezTo>
                  <a:cubicBezTo>
                    <a:pt x="2541" y="1217"/>
                    <a:pt x="2506" y="1181"/>
                    <a:pt x="2470" y="1146"/>
                  </a:cubicBezTo>
                  <a:lnTo>
                    <a:pt x="2470" y="1110"/>
                  </a:lnTo>
                  <a:lnTo>
                    <a:pt x="2470" y="1038"/>
                  </a:lnTo>
                  <a:cubicBezTo>
                    <a:pt x="2470" y="1002"/>
                    <a:pt x="2470" y="967"/>
                    <a:pt x="2470" y="931"/>
                  </a:cubicBezTo>
                  <a:cubicBezTo>
                    <a:pt x="2470" y="895"/>
                    <a:pt x="2470" y="859"/>
                    <a:pt x="2470" y="824"/>
                  </a:cubicBezTo>
                  <a:cubicBezTo>
                    <a:pt x="2470" y="824"/>
                    <a:pt x="2506" y="788"/>
                    <a:pt x="2506" y="752"/>
                  </a:cubicBezTo>
                  <a:lnTo>
                    <a:pt x="2541" y="716"/>
                  </a:lnTo>
                  <a:lnTo>
                    <a:pt x="2613" y="716"/>
                  </a:lnTo>
                  <a:cubicBezTo>
                    <a:pt x="2649" y="716"/>
                    <a:pt x="2685" y="645"/>
                    <a:pt x="2685" y="609"/>
                  </a:cubicBezTo>
                  <a:cubicBezTo>
                    <a:pt x="2649" y="573"/>
                    <a:pt x="2613" y="537"/>
                    <a:pt x="2577" y="537"/>
                  </a:cubicBezTo>
                  <a:lnTo>
                    <a:pt x="2541" y="537"/>
                  </a:lnTo>
                  <a:lnTo>
                    <a:pt x="2470" y="573"/>
                  </a:lnTo>
                  <a:lnTo>
                    <a:pt x="2434" y="609"/>
                  </a:lnTo>
                  <a:cubicBezTo>
                    <a:pt x="2362" y="645"/>
                    <a:pt x="2327" y="680"/>
                    <a:pt x="2327" y="716"/>
                  </a:cubicBezTo>
                  <a:cubicBezTo>
                    <a:pt x="2255" y="824"/>
                    <a:pt x="2219" y="931"/>
                    <a:pt x="2219" y="1038"/>
                  </a:cubicBezTo>
                  <a:cubicBezTo>
                    <a:pt x="2219" y="1038"/>
                    <a:pt x="2219" y="1002"/>
                    <a:pt x="2219" y="1002"/>
                  </a:cubicBezTo>
                  <a:lnTo>
                    <a:pt x="2040" y="788"/>
                  </a:lnTo>
                  <a:lnTo>
                    <a:pt x="1969" y="716"/>
                  </a:lnTo>
                  <a:lnTo>
                    <a:pt x="1969" y="680"/>
                  </a:lnTo>
                  <a:cubicBezTo>
                    <a:pt x="1969" y="645"/>
                    <a:pt x="1969" y="609"/>
                    <a:pt x="1969" y="573"/>
                  </a:cubicBezTo>
                  <a:cubicBezTo>
                    <a:pt x="2005" y="573"/>
                    <a:pt x="2005" y="537"/>
                    <a:pt x="2005" y="501"/>
                  </a:cubicBezTo>
                  <a:cubicBezTo>
                    <a:pt x="2005" y="466"/>
                    <a:pt x="2040" y="430"/>
                    <a:pt x="2076" y="394"/>
                  </a:cubicBezTo>
                  <a:cubicBezTo>
                    <a:pt x="2112" y="358"/>
                    <a:pt x="2112" y="322"/>
                    <a:pt x="2148" y="287"/>
                  </a:cubicBezTo>
                  <a:lnTo>
                    <a:pt x="2219" y="251"/>
                  </a:lnTo>
                  <a:lnTo>
                    <a:pt x="2434" y="251"/>
                  </a:lnTo>
                  <a:cubicBezTo>
                    <a:pt x="2470" y="251"/>
                    <a:pt x="2470" y="215"/>
                    <a:pt x="2506" y="179"/>
                  </a:cubicBezTo>
                  <a:cubicBezTo>
                    <a:pt x="2506" y="143"/>
                    <a:pt x="2506" y="108"/>
                    <a:pt x="2506" y="36"/>
                  </a:cubicBezTo>
                  <a:cubicBezTo>
                    <a:pt x="2470" y="36"/>
                    <a:pt x="2434" y="0"/>
                    <a:pt x="2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6"/>
            <p:cNvSpPr/>
            <p:nvPr/>
          </p:nvSpPr>
          <p:spPr>
            <a:xfrm>
              <a:off x="1456025" y="1001975"/>
              <a:ext cx="32250" cy="74300"/>
            </a:xfrm>
            <a:custGeom>
              <a:rect b="b" l="l" r="r" t="t"/>
              <a:pathLst>
                <a:path extrusionOk="0" h="2972" w="1290">
                  <a:moveTo>
                    <a:pt x="323" y="1"/>
                  </a:moveTo>
                  <a:cubicBezTo>
                    <a:pt x="216" y="1"/>
                    <a:pt x="144" y="37"/>
                    <a:pt x="72" y="108"/>
                  </a:cubicBezTo>
                  <a:cubicBezTo>
                    <a:pt x="1" y="180"/>
                    <a:pt x="1" y="287"/>
                    <a:pt x="72" y="359"/>
                  </a:cubicBezTo>
                  <a:cubicBezTo>
                    <a:pt x="108" y="394"/>
                    <a:pt x="144" y="394"/>
                    <a:pt x="180" y="394"/>
                  </a:cubicBezTo>
                  <a:cubicBezTo>
                    <a:pt x="251" y="394"/>
                    <a:pt x="287" y="394"/>
                    <a:pt x="287" y="359"/>
                  </a:cubicBezTo>
                  <a:lnTo>
                    <a:pt x="609" y="359"/>
                  </a:lnTo>
                  <a:lnTo>
                    <a:pt x="645" y="394"/>
                  </a:lnTo>
                  <a:cubicBezTo>
                    <a:pt x="681" y="430"/>
                    <a:pt x="681" y="430"/>
                    <a:pt x="717" y="466"/>
                  </a:cubicBezTo>
                  <a:cubicBezTo>
                    <a:pt x="717" y="466"/>
                    <a:pt x="752" y="502"/>
                    <a:pt x="752" y="502"/>
                  </a:cubicBezTo>
                  <a:cubicBezTo>
                    <a:pt x="752" y="538"/>
                    <a:pt x="752" y="538"/>
                    <a:pt x="752" y="573"/>
                  </a:cubicBezTo>
                  <a:lnTo>
                    <a:pt x="752" y="681"/>
                  </a:lnTo>
                  <a:cubicBezTo>
                    <a:pt x="717" y="788"/>
                    <a:pt x="681" y="896"/>
                    <a:pt x="645" y="967"/>
                  </a:cubicBezTo>
                  <a:cubicBezTo>
                    <a:pt x="645" y="1039"/>
                    <a:pt x="645" y="1075"/>
                    <a:pt x="609" y="1110"/>
                  </a:cubicBezTo>
                  <a:cubicBezTo>
                    <a:pt x="609" y="1146"/>
                    <a:pt x="609" y="1182"/>
                    <a:pt x="609" y="1254"/>
                  </a:cubicBezTo>
                  <a:lnTo>
                    <a:pt x="645" y="1325"/>
                  </a:lnTo>
                  <a:cubicBezTo>
                    <a:pt x="681" y="1325"/>
                    <a:pt x="681" y="1361"/>
                    <a:pt x="681" y="1361"/>
                  </a:cubicBezTo>
                  <a:cubicBezTo>
                    <a:pt x="681" y="1397"/>
                    <a:pt x="752" y="1433"/>
                    <a:pt x="752" y="1468"/>
                  </a:cubicBezTo>
                  <a:lnTo>
                    <a:pt x="788" y="1504"/>
                  </a:lnTo>
                  <a:cubicBezTo>
                    <a:pt x="824" y="1540"/>
                    <a:pt x="824" y="1540"/>
                    <a:pt x="860" y="1576"/>
                  </a:cubicBezTo>
                  <a:cubicBezTo>
                    <a:pt x="860" y="1611"/>
                    <a:pt x="860" y="1647"/>
                    <a:pt x="860" y="1683"/>
                  </a:cubicBezTo>
                  <a:cubicBezTo>
                    <a:pt x="896" y="1755"/>
                    <a:pt x="896" y="1826"/>
                    <a:pt x="860" y="1898"/>
                  </a:cubicBezTo>
                  <a:cubicBezTo>
                    <a:pt x="860" y="1969"/>
                    <a:pt x="860" y="2041"/>
                    <a:pt x="824" y="2113"/>
                  </a:cubicBezTo>
                  <a:lnTo>
                    <a:pt x="824" y="2148"/>
                  </a:lnTo>
                  <a:cubicBezTo>
                    <a:pt x="824" y="2220"/>
                    <a:pt x="788" y="2256"/>
                    <a:pt x="788" y="2327"/>
                  </a:cubicBezTo>
                  <a:lnTo>
                    <a:pt x="788" y="2363"/>
                  </a:lnTo>
                  <a:lnTo>
                    <a:pt x="752" y="2399"/>
                  </a:lnTo>
                  <a:lnTo>
                    <a:pt x="609" y="2471"/>
                  </a:lnTo>
                  <a:lnTo>
                    <a:pt x="394" y="2542"/>
                  </a:lnTo>
                  <a:lnTo>
                    <a:pt x="323" y="2542"/>
                  </a:lnTo>
                  <a:cubicBezTo>
                    <a:pt x="216" y="2542"/>
                    <a:pt x="144" y="2578"/>
                    <a:pt x="108" y="2685"/>
                  </a:cubicBezTo>
                  <a:cubicBezTo>
                    <a:pt x="72" y="2793"/>
                    <a:pt x="144" y="2900"/>
                    <a:pt x="251" y="2936"/>
                  </a:cubicBezTo>
                  <a:cubicBezTo>
                    <a:pt x="323" y="2972"/>
                    <a:pt x="359" y="2972"/>
                    <a:pt x="394" y="2972"/>
                  </a:cubicBezTo>
                  <a:lnTo>
                    <a:pt x="573" y="2972"/>
                  </a:lnTo>
                  <a:cubicBezTo>
                    <a:pt x="645" y="2936"/>
                    <a:pt x="717" y="2936"/>
                    <a:pt x="752" y="2900"/>
                  </a:cubicBezTo>
                  <a:cubicBezTo>
                    <a:pt x="824" y="2864"/>
                    <a:pt x="896" y="2828"/>
                    <a:pt x="967" y="2757"/>
                  </a:cubicBezTo>
                  <a:cubicBezTo>
                    <a:pt x="1075" y="2685"/>
                    <a:pt x="1146" y="2578"/>
                    <a:pt x="1182" y="2435"/>
                  </a:cubicBezTo>
                  <a:cubicBezTo>
                    <a:pt x="1182" y="2435"/>
                    <a:pt x="1182" y="2399"/>
                    <a:pt x="1182" y="2363"/>
                  </a:cubicBezTo>
                  <a:cubicBezTo>
                    <a:pt x="1182" y="2363"/>
                    <a:pt x="1182" y="2327"/>
                    <a:pt x="1182" y="2327"/>
                  </a:cubicBezTo>
                  <a:cubicBezTo>
                    <a:pt x="1218" y="2184"/>
                    <a:pt x="1254" y="2005"/>
                    <a:pt x="1254" y="1862"/>
                  </a:cubicBezTo>
                  <a:cubicBezTo>
                    <a:pt x="1289" y="1719"/>
                    <a:pt x="1254" y="1611"/>
                    <a:pt x="1218" y="1468"/>
                  </a:cubicBezTo>
                  <a:cubicBezTo>
                    <a:pt x="1182" y="1361"/>
                    <a:pt x="1110" y="1289"/>
                    <a:pt x="1039" y="1182"/>
                  </a:cubicBezTo>
                  <a:lnTo>
                    <a:pt x="1003" y="1146"/>
                  </a:lnTo>
                  <a:cubicBezTo>
                    <a:pt x="1003" y="1110"/>
                    <a:pt x="1003" y="1110"/>
                    <a:pt x="1003" y="1075"/>
                  </a:cubicBezTo>
                  <a:lnTo>
                    <a:pt x="1003" y="1039"/>
                  </a:lnTo>
                  <a:cubicBezTo>
                    <a:pt x="1003" y="967"/>
                    <a:pt x="1039" y="896"/>
                    <a:pt x="1075" y="824"/>
                  </a:cubicBezTo>
                  <a:cubicBezTo>
                    <a:pt x="1075" y="788"/>
                    <a:pt x="1075" y="752"/>
                    <a:pt x="1075" y="681"/>
                  </a:cubicBezTo>
                  <a:cubicBezTo>
                    <a:pt x="1075" y="645"/>
                    <a:pt x="1075" y="573"/>
                    <a:pt x="1075" y="538"/>
                  </a:cubicBezTo>
                  <a:cubicBezTo>
                    <a:pt x="1039" y="430"/>
                    <a:pt x="1003" y="359"/>
                    <a:pt x="967" y="287"/>
                  </a:cubicBezTo>
                  <a:cubicBezTo>
                    <a:pt x="896" y="215"/>
                    <a:pt x="824" y="144"/>
                    <a:pt x="752" y="108"/>
                  </a:cubicBezTo>
                  <a:cubicBezTo>
                    <a:pt x="681" y="37"/>
                    <a:pt x="573" y="1"/>
                    <a:pt x="5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6"/>
            <p:cNvSpPr/>
            <p:nvPr/>
          </p:nvSpPr>
          <p:spPr>
            <a:xfrm>
              <a:off x="1438125" y="820550"/>
              <a:ext cx="51050" cy="64225"/>
            </a:xfrm>
            <a:custGeom>
              <a:rect b="b" l="l" r="r" t="t"/>
              <a:pathLst>
                <a:path extrusionOk="0" h="2569" w="2042">
                  <a:moveTo>
                    <a:pt x="1701" y="0"/>
                  </a:moveTo>
                  <a:cubicBezTo>
                    <a:pt x="1683" y="0"/>
                    <a:pt x="1665" y="9"/>
                    <a:pt x="1647" y="27"/>
                  </a:cubicBezTo>
                  <a:cubicBezTo>
                    <a:pt x="1612" y="27"/>
                    <a:pt x="1576" y="27"/>
                    <a:pt x="1540" y="63"/>
                  </a:cubicBezTo>
                  <a:lnTo>
                    <a:pt x="1468" y="99"/>
                  </a:lnTo>
                  <a:cubicBezTo>
                    <a:pt x="1325" y="206"/>
                    <a:pt x="1218" y="314"/>
                    <a:pt x="1110" y="421"/>
                  </a:cubicBezTo>
                  <a:cubicBezTo>
                    <a:pt x="1003" y="564"/>
                    <a:pt x="896" y="707"/>
                    <a:pt x="860" y="886"/>
                  </a:cubicBezTo>
                  <a:cubicBezTo>
                    <a:pt x="860" y="958"/>
                    <a:pt x="860" y="1029"/>
                    <a:pt x="860" y="1101"/>
                  </a:cubicBezTo>
                  <a:lnTo>
                    <a:pt x="824" y="1101"/>
                  </a:lnTo>
                  <a:cubicBezTo>
                    <a:pt x="753" y="1101"/>
                    <a:pt x="717" y="1101"/>
                    <a:pt x="645" y="1137"/>
                  </a:cubicBezTo>
                  <a:cubicBezTo>
                    <a:pt x="538" y="1173"/>
                    <a:pt x="430" y="1244"/>
                    <a:pt x="359" y="1316"/>
                  </a:cubicBezTo>
                  <a:cubicBezTo>
                    <a:pt x="323" y="1352"/>
                    <a:pt x="251" y="1387"/>
                    <a:pt x="216" y="1423"/>
                  </a:cubicBezTo>
                  <a:cubicBezTo>
                    <a:pt x="180" y="1459"/>
                    <a:pt x="144" y="1495"/>
                    <a:pt x="108" y="1566"/>
                  </a:cubicBezTo>
                  <a:cubicBezTo>
                    <a:pt x="37" y="1674"/>
                    <a:pt x="1" y="1781"/>
                    <a:pt x="1" y="1924"/>
                  </a:cubicBezTo>
                  <a:cubicBezTo>
                    <a:pt x="1" y="1960"/>
                    <a:pt x="1" y="2032"/>
                    <a:pt x="1" y="2067"/>
                  </a:cubicBezTo>
                  <a:cubicBezTo>
                    <a:pt x="1" y="2139"/>
                    <a:pt x="1" y="2175"/>
                    <a:pt x="37" y="2246"/>
                  </a:cubicBezTo>
                  <a:cubicBezTo>
                    <a:pt x="37" y="2282"/>
                    <a:pt x="72" y="2318"/>
                    <a:pt x="108" y="2390"/>
                  </a:cubicBezTo>
                  <a:cubicBezTo>
                    <a:pt x="144" y="2425"/>
                    <a:pt x="216" y="2461"/>
                    <a:pt x="251" y="2497"/>
                  </a:cubicBezTo>
                  <a:cubicBezTo>
                    <a:pt x="323" y="2533"/>
                    <a:pt x="430" y="2533"/>
                    <a:pt x="502" y="2569"/>
                  </a:cubicBezTo>
                  <a:lnTo>
                    <a:pt x="681" y="2569"/>
                  </a:lnTo>
                  <a:cubicBezTo>
                    <a:pt x="717" y="2569"/>
                    <a:pt x="788" y="2533"/>
                    <a:pt x="788" y="2461"/>
                  </a:cubicBezTo>
                  <a:cubicBezTo>
                    <a:pt x="824" y="2425"/>
                    <a:pt x="824" y="2390"/>
                    <a:pt x="788" y="2354"/>
                  </a:cubicBezTo>
                  <a:cubicBezTo>
                    <a:pt x="788" y="2318"/>
                    <a:pt x="753" y="2318"/>
                    <a:pt x="717" y="2318"/>
                  </a:cubicBezTo>
                  <a:lnTo>
                    <a:pt x="574" y="2318"/>
                  </a:lnTo>
                  <a:lnTo>
                    <a:pt x="430" y="2282"/>
                  </a:lnTo>
                  <a:lnTo>
                    <a:pt x="395" y="2246"/>
                  </a:lnTo>
                  <a:lnTo>
                    <a:pt x="359" y="2211"/>
                  </a:lnTo>
                  <a:lnTo>
                    <a:pt x="287" y="2103"/>
                  </a:lnTo>
                  <a:cubicBezTo>
                    <a:pt x="287" y="2067"/>
                    <a:pt x="287" y="2032"/>
                    <a:pt x="287" y="1996"/>
                  </a:cubicBezTo>
                  <a:cubicBezTo>
                    <a:pt x="287" y="1960"/>
                    <a:pt x="287" y="1924"/>
                    <a:pt x="287" y="1889"/>
                  </a:cubicBezTo>
                  <a:cubicBezTo>
                    <a:pt x="287" y="1853"/>
                    <a:pt x="287" y="1817"/>
                    <a:pt x="287" y="1817"/>
                  </a:cubicBezTo>
                  <a:cubicBezTo>
                    <a:pt x="323" y="1781"/>
                    <a:pt x="323" y="1745"/>
                    <a:pt x="359" y="1710"/>
                  </a:cubicBezTo>
                  <a:cubicBezTo>
                    <a:pt x="395" y="1674"/>
                    <a:pt x="430" y="1638"/>
                    <a:pt x="466" y="1602"/>
                  </a:cubicBezTo>
                  <a:cubicBezTo>
                    <a:pt x="538" y="1531"/>
                    <a:pt x="609" y="1495"/>
                    <a:pt x="717" y="1459"/>
                  </a:cubicBezTo>
                  <a:cubicBezTo>
                    <a:pt x="753" y="1459"/>
                    <a:pt x="788" y="1423"/>
                    <a:pt x="824" y="1423"/>
                  </a:cubicBezTo>
                  <a:lnTo>
                    <a:pt x="1003" y="1423"/>
                  </a:lnTo>
                  <a:cubicBezTo>
                    <a:pt x="1039" y="1423"/>
                    <a:pt x="1075" y="1387"/>
                    <a:pt x="1110" y="1352"/>
                  </a:cubicBezTo>
                  <a:cubicBezTo>
                    <a:pt x="1110" y="1316"/>
                    <a:pt x="1146" y="1280"/>
                    <a:pt x="1146" y="1244"/>
                  </a:cubicBezTo>
                  <a:cubicBezTo>
                    <a:pt x="1146" y="1208"/>
                    <a:pt x="1146" y="1173"/>
                    <a:pt x="1146" y="1173"/>
                  </a:cubicBezTo>
                  <a:lnTo>
                    <a:pt x="1146" y="1101"/>
                  </a:lnTo>
                  <a:cubicBezTo>
                    <a:pt x="1146" y="1065"/>
                    <a:pt x="1146" y="994"/>
                    <a:pt x="1146" y="958"/>
                  </a:cubicBezTo>
                  <a:cubicBezTo>
                    <a:pt x="1146" y="886"/>
                    <a:pt x="1182" y="850"/>
                    <a:pt x="1182" y="779"/>
                  </a:cubicBezTo>
                  <a:cubicBezTo>
                    <a:pt x="1218" y="743"/>
                    <a:pt x="1254" y="671"/>
                    <a:pt x="1289" y="636"/>
                  </a:cubicBezTo>
                  <a:cubicBezTo>
                    <a:pt x="1361" y="528"/>
                    <a:pt x="1433" y="457"/>
                    <a:pt x="1504" y="385"/>
                  </a:cubicBezTo>
                  <a:cubicBezTo>
                    <a:pt x="1576" y="349"/>
                    <a:pt x="1647" y="314"/>
                    <a:pt x="1683" y="278"/>
                  </a:cubicBezTo>
                  <a:lnTo>
                    <a:pt x="1862" y="278"/>
                  </a:lnTo>
                  <a:cubicBezTo>
                    <a:pt x="1970" y="278"/>
                    <a:pt x="2041" y="135"/>
                    <a:pt x="1970" y="63"/>
                  </a:cubicBezTo>
                  <a:cubicBezTo>
                    <a:pt x="1934" y="27"/>
                    <a:pt x="1898" y="27"/>
                    <a:pt x="1862" y="27"/>
                  </a:cubicBezTo>
                  <a:lnTo>
                    <a:pt x="1755" y="27"/>
                  </a:lnTo>
                  <a:cubicBezTo>
                    <a:pt x="1737" y="9"/>
                    <a:pt x="1719" y="0"/>
                    <a:pt x="1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6"/>
            <p:cNvSpPr/>
            <p:nvPr/>
          </p:nvSpPr>
          <p:spPr>
            <a:xfrm>
              <a:off x="1466775" y="843600"/>
              <a:ext cx="17025" cy="25075"/>
            </a:xfrm>
            <a:custGeom>
              <a:rect b="b" l="l" r="r" t="t"/>
              <a:pathLst>
                <a:path extrusionOk="0" h="1003" w="681">
                  <a:moveTo>
                    <a:pt x="537" y="0"/>
                  </a:moveTo>
                  <a:lnTo>
                    <a:pt x="501" y="36"/>
                  </a:lnTo>
                  <a:cubicBezTo>
                    <a:pt x="466" y="18"/>
                    <a:pt x="439" y="9"/>
                    <a:pt x="416" y="9"/>
                  </a:cubicBezTo>
                  <a:cubicBezTo>
                    <a:pt x="394" y="9"/>
                    <a:pt x="376" y="18"/>
                    <a:pt x="358" y="36"/>
                  </a:cubicBezTo>
                  <a:lnTo>
                    <a:pt x="287" y="36"/>
                  </a:lnTo>
                  <a:lnTo>
                    <a:pt x="215" y="107"/>
                  </a:lnTo>
                  <a:cubicBezTo>
                    <a:pt x="179" y="143"/>
                    <a:pt x="143" y="179"/>
                    <a:pt x="108" y="215"/>
                  </a:cubicBezTo>
                  <a:cubicBezTo>
                    <a:pt x="108" y="251"/>
                    <a:pt x="72" y="286"/>
                    <a:pt x="72" y="358"/>
                  </a:cubicBezTo>
                  <a:cubicBezTo>
                    <a:pt x="0" y="465"/>
                    <a:pt x="0" y="573"/>
                    <a:pt x="0" y="716"/>
                  </a:cubicBezTo>
                  <a:cubicBezTo>
                    <a:pt x="0" y="716"/>
                    <a:pt x="0" y="752"/>
                    <a:pt x="0" y="752"/>
                  </a:cubicBezTo>
                  <a:cubicBezTo>
                    <a:pt x="0" y="788"/>
                    <a:pt x="36" y="823"/>
                    <a:pt x="72" y="859"/>
                  </a:cubicBezTo>
                  <a:cubicBezTo>
                    <a:pt x="108" y="895"/>
                    <a:pt x="143" y="931"/>
                    <a:pt x="179" y="967"/>
                  </a:cubicBezTo>
                  <a:cubicBezTo>
                    <a:pt x="215" y="967"/>
                    <a:pt x="215" y="967"/>
                    <a:pt x="251" y="1002"/>
                  </a:cubicBezTo>
                  <a:cubicBezTo>
                    <a:pt x="287" y="967"/>
                    <a:pt x="322" y="967"/>
                    <a:pt x="358" y="967"/>
                  </a:cubicBezTo>
                  <a:cubicBezTo>
                    <a:pt x="358" y="931"/>
                    <a:pt x="394" y="895"/>
                    <a:pt x="394" y="859"/>
                  </a:cubicBezTo>
                  <a:cubicBezTo>
                    <a:pt x="394" y="823"/>
                    <a:pt x="358" y="788"/>
                    <a:pt x="358" y="788"/>
                  </a:cubicBezTo>
                  <a:lnTo>
                    <a:pt x="287" y="716"/>
                  </a:lnTo>
                  <a:cubicBezTo>
                    <a:pt x="287" y="716"/>
                    <a:pt x="287" y="680"/>
                    <a:pt x="287" y="680"/>
                  </a:cubicBezTo>
                  <a:cubicBezTo>
                    <a:pt x="287" y="644"/>
                    <a:pt x="287" y="609"/>
                    <a:pt x="287" y="573"/>
                  </a:cubicBezTo>
                  <a:cubicBezTo>
                    <a:pt x="287" y="537"/>
                    <a:pt x="287" y="501"/>
                    <a:pt x="322" y="465"/>
                  </a:cubicBezTo>
                  <a:cubicBezTo>
                    <a:pt x="322" y="430"/>
                    <a:pt x="358" y="394"/>
                    <a:pt x="394" y="358"/>
                  </a:cubicBezTo>
                  <a:lnTo>
                    <a:pt x="430" y="286"/>
                  </a:lnTo>
                  <a:lnTo>
                    <a:pt x="537" y="286"/>
                  </a:lnTo>
                  <a:cubicBezTo>
                    <a:pt x="680" y="286"/>
                    <a:pt x="680" y="0"/>
                    <a:pt x="5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6"/>
            <p:cNvSpPr/>
            <p:nvPr/>
          </p:nvSpPr>
          <p:spPr>
            <a:xfrm>
              <a:off x="1484675" y="835525"/>
              <a:ext cx="12550" cy="21500"/>
            </a:xfrm>
            <a:custGeom>
              <a:rect b="b" l="l" r="r" t="t"/>
              <a:pathLst>
                <a:path extrusionOk="0" h="860" w="502">
                  <a:moveTo>
                    <a:pt x="143" y="1"/>
                  </a:moveTo>
                  <a:cubicBezTo>
                    <a:pt x="108" y="37"/>
                    <a:pt x="72" y="72"/>
                    <a:pt x="36" y="108"/>
                  </a:cubicBezTo>
                  <a:cubicBezTo>
                    <a:pt x="36" y="144"/>
                    <a:pt x="0" y="180"/>
                    <a:pt x="0" y="180"/>
                  </a:cubicBezTo>
                  <a:cubicBezTo>
                    <a:pt x="0" y="251"/>
                    <a:pt x="36" y="323"/>
                    <a:pt x="72" y="395"/>
                  </a:cubicBezTo>
                  <a:lnTo>
                    <a:pt x="72" y="574"/>
                  </a:lnTo>
                  <a:lnTo>
                    <a:pt x="72" y="753"/>
                  </a:lnTo>
                  <a:cubicBezTo>
                    <a:pt x="72" y="788"/>
                    <a:pt x="72" y="824"/>
                    <a:pt x="72" y="824"/>
                  </a:cubicBezTo>
                  <a:cubicBezTo>
                    <a:pt x="108" y="860"/>
                    <a:pt x="143" y="860"/>
                    <a:pt x="143" y="860"/>
                  </a:cubicBezTo>
                  <a:cubicBezTo>
                    <a:pt x="179" y="860"/>
                    <a:pt x="215" y="860"/>
                    <a:pt x="215" y="824"/>
                  </a:cubicBezTo>
                  <a:cubicBezTo>
                    <a:pt x="251" y="824"/>
                    <a:pt x="251" y="788"/>
                    <a:pt x="215" y="753"/>
                  </a:cubicBezTo>
                  <a:lnTo>
                    <a:pt x="215" y="574"/>
                  </a:lnTo>
                  <a:lnTo>
                    <a:pt x="215" y="502"/>
                  </a:lnTo>
                  <a:cubicBezTo>
                    <a:pt x="215" y="430"/>
                    <a:pt x="215" y="359"/>
                    <a:pt x="215" y="287"/>
                  </a:cubicBezTo>
                  <a:cubicBezTo>
                    <a:pt x="215" y="251"/>
                    <a:pt x="215" y="216"/>
                    <a:pt x="215" y="180"/>
                  </a:cubicBezTo>
                  <a:cubicBezTo>
                    <a:pt x="251" y="180"/>
                    <a:pt x="251" y="144"/>
                    <a:pt x="251" y="144"/>
                  </a:cubicBezTo>
                  <a:cubicBezTo>
                    <a:pt x="287" y="144"/>
                    <a:pt x="322" y="144"/>
                    <a:pt x="358" y="180"/>
                  </a:cubicBezTo>
                  <a:lnTo>
                    <a:pt x="394" y="180"/>
                  </a:lnTo>
                  <a:cubicBezTo>
                    <a:pt x="430" y="180"/>
                    <a:pt x="466" y="144"/>
                    <a:pt x="466" y="108"/>
                  </a:cubicBezTo>
                  <a:cubicBezTo>
                    <a:pt x="501" y="72"/>
                    <a:pt x="466"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6"/>
            <p:cNvSpPr/>
            <p:nvPr/>
          </p:nvSpPr>
          <p:spPr>
            <a:xfrm>
              <a:off x="1456925" y="877600"/>
              <a:ext cx="11650" cy="23650"/>
            </a:xfrm>
            <a:custGeom>
              <a:rect b="b" l="l" r="r" t="t"/>
              <a:pathLst>
                <a:path extrusionOk="0" h="946" w="466">
                  <a:moveTo>
                    <a:pt x="287" y="0"/>
                  </a:moveTo>
                  <a:cubicBezTo>
                    <a:pt x="215" y="72"/>
                    <a:pt x="144" y="108"/>
                    <a:pt x="108" y="215"/>
                  </a:cubicBezTo>
                  <a:cubicBezTo>
                    <a:pt x="72" y="251"/>
                    <a:pt x="72" y="287"/>
                    <a:pt x="36" y="322"/>
                  </a:cubicBezTo>
                  <a:cubicBezTo>
                    <a:pt x="36" y="394"/>
                    <a:pt x="1" y="466"/>
                    <a:pt x="1" y="501"/>
                  </a:cubicBezTo>
                  <a:cubicBezTo>
                    <a:pt x="1" y="537"/>
                    <a:pt x="1" y="609"/>
                    <a:pt x="1" y="645"/>
                  </a:cubicBezTo>
                  <a:cubicBezTo>
                    <a:pt x="36" y="680"/>
                    <a:pt x="36" y="680"/>
                    <a:pt x="36" y="716"/>
                  </a:cubicBezTo>
                  <a:lnTo>
                    <a:pt x="108" y="788"/>
                  </a:lnTo>
                  <a:lnTo>
                    <a:pt x="144" y="824"/>
                  </a:lnTo>
                  <a:lnTo>
                    <a:pt x="144" y="859"/>
                  </a:lnTo>
                  <a:lnTo>
                    <a:pt x="215" y="895"/>
                  </a:lnTo>
                  <a:cubicBezTo>
                    <a:pt x="241" y="920"/>
                    <a:pt x="248" y="946"/>
                    <a:pt x="263" y="946"/>
                  </a:cubicBezTo>
                  <a:cubicBezTo>
                    <a:pt x="269" y="946"/>
                    <a:pt x="276" y="941"/>
                    <a:pt x="287" y="931"/>
                  </a:cubicBezTo>
                  <a:cubicBezTo>
                    <a:pt x="323" y="931"/>
                    <a:pt x="358" y="931"/>
                    <a:pt x="394" y="895"/>
                  </a:cubicBezTo>
                  <a:cubicBezTo>
                    <a:pt x="394" y="895"/>
                    <a:pt x="430" y="859"/>
                    <a:pt x="430" y="824"/>
                  </a:cubicBezTo>
                  <a:cubicBezTo>
                    <a:pt x="430" y="788"/>
                    <a:pt x="394" y="788"/>
                    <a:pt x="394" y="752"/>
                  </a:cubicBezTo>
                  <a:lnTo>
                    <a:pt x="323" y="680"/>
                  </a:lnTo>
                  <a:cubicBezTo>
                    <a:pt x="287" y="680"/>
                    <a:pt x="251" y="645"/>
                    <a:pt x="251" y="609"/>
                  </a:cubicBezTo>
                  <a:lnTo>
                    <a:pt x="251" y="573"/>
                  </a:lnTo>
                  <a:lnTo>
                    <a:pt x="251" y="501"/>
                  </a:lnTo>
                  <a:cubicBezTo>
                    <a:pt x="251" y="466"/>
                    <a:pt x="251" y="394"/>
                    <a:pt x="287" y="358"/>
                  </a:cubicBezTo>
                  <a:cubicBezTo>
                    <a:pt x="287" y="322"/>
                    <a:pt x="323" y="287"/>
                    <a:pt x="358" y="251"/>
                  </a:cubicBezTo>
                  <a:cubicBezTo>
                    <a:pt x="358" y="251"/>
                    <a:pt x="358" y="215"/>
                    <a:pt x="394" y="215"/>
                  </a:cubicBezTo>
                  <a:cubicBezTo>
                    <a:pt x="430" y="179"/>
                    <a:pt x="466" y="108"/>
                    <a:pt x="430" y="72"/>
                  </a:cubicBezTo>
                  <a:cubicBezTo>
                    <a:pt x="394" y="36"/>
                    <a:pt x="358" y="0"/>
                    <a:pt x="3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6"/>
            <p:cNvSpPr/>
            <p:nvPr/>
          </p:nvSpPr>
          <p:spPr>
            <a:xfrm>
              <a:off x="1451550" y="1020775"/>
              <a:ext cx="20625" cy="35825"/>
            </a:xfrm>
            <a:custGeom>
              <a:rect b="b" l="l" r="r" t="t"/>
              <a:pathLst>
                <a:path extrusionOk="0" h="1433" w="825">
                  <a:moveTo>
                    <a:pt x="251" y="0"/>
                  </a:moveTo>
                  <a:cubicBezTo>
                    <a:pt x="216" y="0"/>
                    <a:pt x="180" y="0"/>
                    <a:pt x="144" y="36"/>
                  </a:cubicBezTo>
                  <a:cubicBezTo>
                    <a:pt x="72" y="72"/>
                    <a:pt x="37" y="108"/>
                    <a:pt x="37" y="179"/>
                  </a:cubicBezTo>
                  <a:cubicBezTo>
                    <a:pt x="1" y="251"/>
                    <a:pt x="1" y="323"/>
                    <a:pt x="37" y="358"/>
                  </a:cubicBezTo>
                  <a:cubicBezTo>
                    <a:pt x="72" y="430"/>
                    <a:pt x="144" y="466"/>
                    <a:pt x="180" y="466"/>
                  </a:cubicBezTo>
                  <a:cubicBezTo>
                    <a:pt x="251" y="502"/>
                    <a:pt x="287" y="502"/>
                    <a:pt x="323" y="502"/>
                  </a:cubicBezTo>
                  <a:lnTo>
                    <a:pt x="323" y="537"/>
                  </a:lnTo>
                  <a:lnTo>
                    <a:pt x="323" y="645"/>
                  </a:lnTo>
                  <a:cubicBezTo>
                    <a:pt x="323" y="681"/>
                    <a:pt x="323" y="716"/>
                    <a:pt x="287" y="752"/>
                  </a:cubicBezTo>
                  <a:cubicBezTo>
                    <a:pt x="251" y="824"/>
                    <a:pt x="216" y="895"/>
                    <a:pt x="180" y="931"/>
                  </a:cubicBezTo>
                  <a:lnTo>
                    <a:pt x="180" y="967"/>
                  </a:lnTo>
                  <a:lnTo>
                    <a:pt x="72" y="1110"/>
                  </a:lnTo>
                  <a:cubicBezTo>
                    <a:pt x="37" y="1182"/>
                    <a:pt x="37" y="1289"/>
                    <a:pt x="108" y="1361"/>
                  </a:cubicBezTo>
                  <a:cubicBezTo>
                    <a:pt x="144" y="1432"/>
                    <a:pt x="216" y="1432"/>
                    <a:pt x="287" y="1432"/>
                  </a:cubicBezTo>
                  <a:cubicBezTo>
                    <a:pt x="323" y="1432"/>
                    <a:pt x="395" y="1396"/>
                    <a:pt x="430" y="1361"/>
                  </a:cubicBezTo>
                  <a:lnTo>
                    <a:pt x="538" y="1217"/>
                  </a:lnTo>
                  <a:lnTo>
                    <a:pt x="645" y="1038"/>
                  </a:lnTo>
                  <a:cubicBezTo>
                    <a:pt x="717" y="967"/>
                    <a:pt x="752" y="859"/>
                    <a:pt x="788" y="788"/>
                  </a:cubicBezTo>
                  <a:cubicBezTo>
                    <a:pt x="788" y="716"/>
                    <a:pt x="824" y="609"/>
                    <a:pt x="824" y="537"/>
                  </a:cubicBezTo>
                  <a:cubicBezTo>
                    <a:pt x="788" y="430"/>
                    <a:pt x="788" y="358"/>
                    <a:pt x="752" y="251"/>
                  </a:cubicBezTo>
                  <a:cubicBezTo>
                    <a:pt x="717" y="179"/>
                    <a:pt x="645" y="144"/>
                    <a:pt x="573" y="72"/>
                  </a:cubicBezTo>
                  <a:lnTo>
                    <a:pt x="466" y="36"/>
                  </a:lnTo>
                  <a:cubicBezTo>
                    <a:pt x="430" y="36"/>
                    <a:pt x="359" y="0"/>
                    <a:pt x="3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6"/>
            <p:cNvSpPr/>
            <p:nvPr/>
          </p:nvSpPr>
          <p:spPr>
            <a:xfrm>
              <a:off x="1431875" y="1040450"/>
              <a:ext cx="16125" cy="33150"/>
            </a:xfrm>
            <a:custGeom>
              <a:rect b="b" l="l" r="r" t="t"/>
              <a:pathLst>
                <a:path extrusionOk="0" h="1326" w="645">
                  <a:moveTo>
                    <a:pt x="430" y="1"/>
                  </a:moveTo>
                  <a:cubicBezTo>
                    <a:pt x="358" y="37"/>
                    <a:pt x="322" y="108"/>
                    <a:pt x="322" y="180"/>
                  </a:cubicBezTo>
                  <a:lnTo>
                    <a:pt x="322" y="251"/>
                  </a:lnTo>
                  <a:cubicBezTo>
                    <a:pt x="358" y="323"/>
                    <a:pt x="358" y="395"/>
                    <a:pt x="322" y="466"/>
                  </a:cubicBezTo>
                  <a:cubicBezTo>
                    <a:pt x="322" y="538"/>
                    <a:pt x="287" y="609"/>
                    <a:pt x="287" y="681"/>
                  </a:cubicBezTo>
                  <a:cubicBezTo>
                    <a:pt x="215" y="753"/>
                    <a:pt x="179" y="860"/>
                    <a:pt x="143" y="932"/>
                  </a:cubicBezTo>
                  <a:lnTo>
                    <a:pt x="143" y="967"/>
                  </a:lnTo>
                  <a:lnTo>
                    <a:pt x="108" y="1003"/>
                  </a:lnTo>
                  <a:lnTo>
                    <a:pt x="36" y="1146"/>
                  </a:lnTo>
                  <a:cubicBezTo>
                    <a:pt x="0" y="1218"/>
                    <a:pt x="0" y="1289"/>
                    <a:pt x="72" y="1325"/>
                  </a:cubicBezTo>
                  <a:lnTo>
                    <a:pt x="179" y="1325"/>
                  </a:lnTo>
                  <a:cubicBezTo>
                    <a:pt x="215" y="1325"/>
                    <a:pt x="251" y="1289"/>
                    <a:pt x="251" y="1289"/>
                  </a:cubicBezTo>
                  <a:cubicBezTo>
                    <a:pt x="322" y="1182"/>
                    <a:pt x="394" y="1111"/>
                    <a:pt x="430" y="1003"/>
                  </a:cubicBezTo>
                  <a:lnTo>
                    <a:pt x="430" y="967"/>
                  </a:lnTo>
                  <a:cubicBezTo>
                    <a:pt x="501" y="860"/>
                    <a:pt x="573" y="717"/>
                    <a:pt x="609" y="609"/>
                  </a:cubicBezTo>
                  <a:cubicBezTo>
                    <a:pt x="645" y="430"/>
                    <a:pt x="645" y="251"/>
                    <a:pt x="609" y="108"/>
                  </a:cubicBezTo>
                  <a:cubicBezTo>
                    <a:pt x="573" y="37"/>
                    <a:pt x="537" y="1"/>
                    <a:pt x="5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6"/>
            <p:cNvSpPr/>
            <p:nvPr/>
          </p:nvSpPr>
          <p:spPr>
            <a:xfrm>
              <a:off x="1560725" y="976025"/>
              <a:ext cx="91300" cy="102050"/>
            </a:xfrm>
            <a:custGeom>
              <a:rect b="b" l="l" r="r" t="t"/>
              <a:pathLst>
                <a:path extrusionOk="0" h="4082" w="3652">
                  <a:moveTo>
                    <a:pt x="3079" y="1"/>
                  </a:moveTo>
                  <a:cubicBezTo>
                    <a:pt x="2972" y="36"/>
                    <a:pt x="2900" y="36"/>
                    <a:pt x="2829" y="108"/>
                  </a:cubicBezTo>
                  <a:cubicBezTo>
                    <a:pt x="2757" y="144"/>
                    <a:pt x="2685" y="215"/>
                    <a:pt x="2614" y="323"/>
                  </a:cubicBezTo>
                  <a:cubicBezTo>
                    <a:pt x="2578" y="359"/>
                    <a:pt x="2542" y="430"/>
                    <a:pt x="2506" y="502"/>
                  </a:cubicBezTo>
                  <a:cubicBezTo>
                    <a:pt x="2471" y="573"/>
                    <a:pt x="2471" y="609"/>
                    <a:pt x="2435" y="681"/>
                  </a:cubicBezTo>
                  <a:cubicBezTo>
                    <a:pt x="2435" y="645"/>
                    <a:pt x="2399" y="645"/>
                    <a:pt x="2363" y="609"/>
                  </a:cubicBezTo>
                  <a:lnTo>
                    <a:pt x="2184" y="573"/>
                  </a:lnTo>
                  <a:cubicBezTo>
                    <a:pt x="2166" y="555"/>
                    <a:pt x="2139" y="547"/>
                    <a:pt x="2113" y="547"/>
                  </a:cubicBezTo>
                  <a:cubicBezTo>
                    <a:pt x="2086" y="547"/>
                    <a:pt x="2059" y="555"/>
                    <a:pt x="2041" y="573"/>
                  </a:cubicBezTo>
                  <a:lnTo>
                    <a:pt x="1969" y="573"/>
                  </a:lnTo>
                  <a:cubicBezTo>
                    <a:pt x="1826" y="573"/>
                    <a:pt x="1683" y="645"/>
                    <a:pt x="1540" y="717"/>
                  </a:cubicBezTo>
                  <a:cubicBezTo>
                    <a:pt x="1433" y="788"/>
                    <a:pt x="1289" y="860"/>
                    <a:pt x="1218" y="967"/>
                  </a:cubicBezTo>
                  <a:cubicBezTo>
                    <a:pt x="1075" y="1075"/>
                    <a:pt x="967" y="1218"/>
                    <a:pt x="896" y="1361"/>
                  </a:cubicBezTo>
                  <a:cubicBezTo>
                    <a:pt x="824" y="1504"/>
                    <a:pt x="788" y="1647"/>
                    <a:pt x="788" y="1826"/>
                  </a:cubicBezTo>
                  <a:cubicBezTo>
                    <a:pt x="788" y="1934"/>
                    <a:pt x="788" y="2041"/>
                    <a:pt x="788" y="2148"/>
                  </a:cubicBezTo>
                  <a:lnTo>
                    <a:pt x="788" y="2220"/>
                  </a:lnTo>
                  <a:lnTo>
                    <a:pt x="788" y="2363"/>
                  </a:lnTo>
                  <a:cubicBezTo>
                    <a:pt x="717" y="2363"/>
                    <a:pt x="645" y="2363"/>
                    <a:pt x="609" y="2399"/>
                  </a:cubicBezTo>
                  <a:cubicBezTo>
                    <a:pt x="466" y="2435"/>
                    <a:pt x="323" y="2542"/>
                    <a:pt x="216" y="2649"/>
                  </a:cubicBezTo>
                  <a:cubicBezTo>
                    <a:pt x="144" y="2757"/>
                    <a:pt x="72" y="2900"/>
                    <a:pt x="37" y="3043"/>
                  </a:cubicBezTo>
                  <a:cubicBezTo>
                    <a:pt x="1" y="3186"/>
                    <a:pt x="1" y="3330"/>
                    <a:pt x="37" y="3473"/>
                  </a:cubicBezTo>
                  <a:lnTo>
                    <a:pt x="72" y="3580"/>
                  </a:lnTo>
                  <a:cubicBezTo>
                    <a:pt x="72" y="3616"/>
                    <a:pt x="108" y="3652"/>
                    <a:pt x="108" y="3688"/>
                  </a:cubicBezTo>
                  <a:cubicBezTo>
                    <a:pt x="144" y="3759"/>
                    <a:pt x="180" y="3795"/>
                    <a:pt x="216" y="3831"/>
                  </a:cubicBezTo>
                  <a:cubicBezTo>
                    <a:pt x="216" y="3866"/>
                    <a:pt x="251" y="3902"/>
                    <a:pt x="287" y="3938"/>
                  </a:cubicBezTo>
                  <a:cubicBezTo>
                    <a:pt x="287" y="3938"/>
                    <a:pt x="323" y="3974"/>
                    <a:pt x="359" y="4010"/>
                  </a:cubicBezTo>
                  <a:lnTo>
                    <a:pt x="466" y="4045"/>
                  </a:lnTo>
                  <a:lnTo>
                    <a:pt x="502" y="4045"/>
                  </a:lnTo>
                  <a:cubicBezTo>
                    <a:pt x="538" y="4045"/>
                    <a:pt x="573" y="4081"/>
                    <a:pt x="609" y="4081"/>
                  </a:cubicBezTo>
                  <a:lnTo>
                    <a:pt x="1075" y="4081"/>
                  </a:lnTo>
                  <a:cubicBezTo>
                    <a:pt x="1289" y="4081"/>
                    <a:pt x="1397" y="3866"/>
                    <a:pt x="1289" y="3723"/>
                  </a:cubicBezTo>
                  <a:cubicBezTo>
                    <a:pt x="1254" y="3652"/>
                    <a:pt x="1218" y="3616"/>
                    <a:pt x="1146" y="3580"/>
                  </a:cubicBezTo>
                  <a:lnTo>
                    <a:pt x="1003" y="3544"/>
                  </a:lnTo>
                  <a:lnTo>
                    <a:pt x="717" y="3544"/>
                  </a:lnTo>
                  <a:lnTo>
                    <a:pt x="609" y="3401"/>
                  </a:lnTo>
                  <a:cubicBezTo>
                    <a:pt x="609" y="3365"/>
                    <a:pt x="609" y="3330"/>
                    <a:pt x="609" y="3294"/>
                  </a:cubicBezTo>
                  <a:cubicBezTo>
                    <a:pt x="609" y="3258"/>
                    <a:pt x="609" y="3258"/>
                    <a:pt x="609" y="3222"/>
                  </a:cubicBezTo>
                  <a:cubicBezTo>
                    <a:pt x="609" y="3186"/>
                    <a:pt x="645" y="3151"/>
                    <a:pt x="645" y="3115"/>
                  </a:cubicBezTo>
                  <a:cubicBezTo>
                    <a:pt x="681" y="3079"/>
                    <a:pt x="681" y="3043"/>
                    <a:pt x="717" y="3007"/>
                  </a:cubicBezTo>
                  <a:lnTo>
                    <a:pt x="752" y="2936"/>
                  </a:lnTo>
                  <a:lnTo>
                    <a:pt x="824" y="2900"/>
                  </a:lnTo>
                  <a:lnTo>
                    <a:pt x="967" y="2864"/>
                  </a:lnTo>
                  <a:lnTo>
                    <a:pt x="1039" y="2864"/>
                  </a:lnTo>
                  <a:lnTo>
                    <a:pt x="1146" y="2828"/>
                  </a:lnTo>
                  <a:lnTo>
                    <a:pt x="1218" y="2793"/>
                  </a:lnTo>
                  <a:cubicBezTo>
                    <a:pt x="1218" y="2757"/>
                    <a:pt x="1254" y="2721"/>
                    <a:pt x="1254" y="2685"/>
                  </a:cubicBezTo>
                  <a:cubicBezTo>
                    <a:pt x="1289" y="2649"/>
                    <a:pt x="1289" y="2578"/>
                    <a:pt x="1254" y="2542"/>
                  </a:cubicBezTo>
                  <a:lnTo>
                    <a:pt x="1254" y="2471"/>
                  </a:lnTo>
                  <a:cubicBezTo>
                    <a:pt x="1254" y="2435"/>
                    <a:pt x="1254" y="2435"/>
                    <a:pt x="1254" y="2399"/>
                  </a:cubicBezTo>
                  <a:cubicBezTo>
                    <a:pt x="1218" y="2292"/>
                    <a:pt x="1182" y="2148"/>
                    <a:pt x="1146" y="2005"/>
                  </a:cubicBezTo>
                  <a:cubicBezTo>
                    <a:pt x="1146" y="1934"/>
                    <a:pt x="1146" y="1826"/>
                    <a:pt x="1146" y="1719"/>
                  </a:cubicBezTo>
                  <a:cubicBezTo>
                    <a:pt x="1182" y="1647"/>
                    <a:pt x="1182" y="1576"/>
                    <a:pt x="1218" y="1504"/>
                  </a:cubicBezTo>
                  <a:cubicBezTo>
                    <a:pt x="1254" y="1432"/>
                    <a:pt x="1289" y="1361"/>
                    <a:pt x="1325" y="1325"/>
                  </a:cubicBezTo>
                  <a:cubicBezTo>
                    <a:pt x="1397" y="1218"/>
                    <a:pt x="1468" y="1146"/>
                    <a:pt x="1576" y="1075"/>
                  </a:cubicBezTo>
                  <a:cubicBezTo>
                    <a:pt x="1647" y="1003"/>
                    <a:pt x="1719" y="967"/>
                    <a:pt x="1826" y="931"/>
                  </a:cubicBezTo>
                  <a:lnTo>
                    <a:pt x="2005" y="860"/>
                  </a:lnTo>
                  <a:lnTo>
                    <a:pt x="2077" y="860"/>
                  </a:lnTo>
                  <a:cubicBezTo>
                    <a:pt x="2148" y="896"/>
                    <a:pt x="2220" y="931"/>
                    <a:pt x="2327" y="967"/>
                  </a:cubicBezTo>
                  <a:lnTo>
                    <a:pt x="2399" y="967"/>
                  </a:lnTo>
                  <a:cubicBezTo>
                    <a:pt x="2399" y="1039"/>
                    <a:pt x="2399" y="1110"/>
                    <a:pt x="2399" y="1182"/>
                  </a:cubicBezTo>
                  <a:cubicBezTo>
                    <a:pt x="2435" y="1218"/>
                    <a:pt x="2435" y="1253"/>
                    <a:pt x="2471" y="1289"/>
                  </a:cubicBezTo>
                  <a:cubicBezTo>
                    <a:pt x="2471" y="1325"/>
                    <a:pt x="2506" y="1397"/>
                    <a:pt x="2542" y="1432"/>
                  </a:cubicBezTo>
                  <a:cubicBezTo>
                    <a:pt x="2578" y="1468"/>
                    <a:pt x="2614" y="1504"/>
                    <a:pt x="2650" y="1540"/>
                  </a:cubicBezTo>
                  <a:lnTo>
                    <a:pt x="2685" y="1576"/>
                  </a:lnTo>
                  <a:cubicBezTo>
                    <a:pt x="2650" y="1611"/>
                    <a:pt x="2614" y="1647"/>
                    <a:pt x="2614" y="1683"/>
                  </a:cubicBezTo>
                  <a:cubicBezTo>
                    <a:pt x="2578" y="1755"/>
                    <a:pt x="2542" y="1826"/>
                    <a:pt x="2506" y="1898"/>
                  </a:cubicBezTo>
                  <a:cubicBezTo>
                    <a:pt x="2506" y="1969"/>
                    <a:pt x="2506" y="2041"/>
                    <a:pt x="2506" y="2113"/>
                  </a:cubicBezTo>
                  <a:cubicBezTo>
                    <a:pt x="2542" y="2148"/>
                    <a:pt x="2542" y="2184"/>
                    <a:pt x="2578" y="2220"/>
                  </a:cubicBezTo>
                  <a:cubicBezTo>
                    <a:pt x="2578" y="2256"/>
                    <a:pt x="2614" y="2292"/>
                    <a:pt x="2650" y="2327"/>
                  </a:cubicBezTo>
                  <a:cubicBezTo>
                    <a:pt x="2721" y="2363"/>
                    <a:pt x="2793" y="2399"/>
                    <a:pt x="2864" y="2399"/>
                  </a:cubicBezTo>
                  <a:lnTo>
                    <a:pt x="2972" y="2435"/>
                  </a:lnTo>
                  <a:lnTo>
                    <a:pt x="3008" y="2435"/>
                  </a:lnTo>
                  <a:cubicBezTo>
                    <a:pt x="3079" y="2435"/>
                    <a:pt x="3151" y="2399"/>
                    <a:pt x="3151" y="2327"/>
                  </a:cubicBezTo>
                  <a:cubicBezTo>
                    <a:pt x="3186" y="2292"/>
                    <a:pt x="3186" y="2256"/>
                    <a:pt x="3151" y="2220"/>
                  </a:cubicBezTo>
                  <a:cubicBezTo>
                    <a:pt x="3151" y="2184"/>
                    <a:pt x="3115" y="2148"/>
                    <a:pt x="3079" y="2148"/>
                  </a:cubicBezTo>
                  <a:lnTo>
                    <a:pt x="2900" y="2077"/>
                  </a:lnTo>
                  <a:lnTo>
                    <a:pt x="2829" y="2041"/>
                  </a:lnTo>
                  <a:cubicBezTo>
                    <a:pt x="2829" y="2041"/>
                    <a:pt x="2829" y="2005"/>
                    <a:pt x="2829" y="2005"/>
                  </a:cubicBezTo>
                  <a:cubicBezTo>
                    <a:pt x="2793" y="1969"/>
                    <a:pt x="2793" y="1969"/>
                    <a:pt x="2829" y="1969"/>
                  </a:cubicBezTo>
                  <a:lnTo>
                    <a:pt x="2829" y="1934"/>
                  </a:lnTo>
                  <a:cubicBezTo>
                    <a:pt x="2793" y="1898"/>
                    <a:pt x="2793" y="1862"/>
                    <a:pt x="2829" y="1862"/>
                  </a:cubicBezTo>
                  <a:cubicBezTo>
                    <a:pt x="2829" y="1826"/>
                    <a:pt x="2864" y="1755"/>
                    <a:pt x="2900" y="1719"/>
                  </a:cubicBezTo>
                  <a:cubicBezTo>
                    <a:pt x="2900" y="1683"/>
                    <a:pt x="2972" y="1647"/>
                    <a:pt x="3008" y="1611"/>
                  </a:cubicBezTo>
                  <a:cubicBezTo>
                    <a:pt x="3043" y="1576"/>
                    <a:pt x="3079" y="1576"/>
                    <a:pt x="3115" y="1540"/>
                  </a:cubicBezTo>
                  <a:lnTo>
                    <a:pt x="3186" y="1540"/>
                  </a:lnTo>
                  <a:lnTo>
                    <a:pt x="3222" y="1611"/>
                  </a:lnTo>
                  <a:cubicBezTo>
                    <a:pt x="3222" y="1647"/>
                    <a:pt x="3258" y="1647"/>
                    <a:pt x="3294" y="1683"/>
                  </a:cubicBezTo>
                  <a:lnTo>
                    <a:pt x="3365" y="1755"/>
                  </a:lnTo>
                  <a:cubicBezTo>
                    <a:pt x="3383" y="1773"/>
                    <a:pt x="3410" y="1781"/>
                    <a:pt x="3437" y="1781"/>
                  </a:cubicBezTo>
                  <a:cubicBezTo>
                    <a:pt x="3464" y="1781"/>
                    <a:pt x="3491" y="1773"/>
                    <a:pt x="3509" y="1755"/>
                  </a:cubicBezTo>
                  <a:cubicBezTo>
                    <a:pt x="3544" y="1755"/>
                    <a:pt x="3544" y="1719"/>
                    <a:pt x="3544" y="1683"/>
                  </a:cubicBezTo>
                  <a:cubicBezTo>
                    <a:pt x="3544" y="1647"/>
                    <a:pt x="3544" y="1611"/>
                    <a:pt x="3509" y="1576"/>
                  </a:cubicBezTo>
                  <a:lnTo>
                    <a:pt x="3473" y="1540"/>
                  </a:lnTo>
                  <a:lnTo>
                    <a:pt x="3401" y="1504"/>
                  </a:lnTo>
                  <a:lnTo>
                    <a:pt x="3365" y="1468"/>
                  </a:lnTo>
                  <a:lnTo>
                    <a:pt x="3330" y="1432"/>
                  </a:lnTo>
                  <a:lnTo>
                    <a:pt x="3330" y="1361"/>
                  </a:lnTo>
                  <a:lnTo>
                    <a:pt x="3330" y="1289"/>
                  </a:lnTo>
                  <a:cubicBezTo>
                    <a:pt x="3330" y="1253"/>
                    <a:pt x="3365" y="1182"/>
                    <a:pt x="3365" y="1146"/>
                  </a:cubicBezTo>
                  <a:cubicBezTo>
                    <a:pt x="3401" y="1110"/>
                    <a:pt x="3437" y="1075"/>
                    <a:pt x="3437" y="1003"/>
                  </a:cubicBezTo>
                  <a:lnTo>
                    <a:pt x="3509" y="967"/>
                  </a:lnTo>
                  <a:cubicBezTo>
                    <a:pt x="3544" y="931"/>
                    <a:pt x="3580" y="931"/>
                    <a:pt x="3580" y="896"/>
                  </a:cubicBezTo>
                  <a:cubicBezTo>
                    <a:pt x="3652" y="896"/>
                    <a:pt x="3652" y="860"/>
                    <a:pt x="3652" y="788"/>
                  </a:cubicBezTo>
                  <a:cubicBezTo>
                    <a:pt x="3652" y="752"/>
                    <a:pt x="3616" y="752"/>
                    <a:pt x="3580" y="752"/>
                  </a:cubicBezTo>
                  <a:cubicBezTo>
                    <a:pt x="3544" y="752"/>
                    <a:pt x="3473" y="788"/>
                    <a:pt x="3437" y="824"/>
                  </a:cubicBezTo>
                  <a:cubicBezTo>
                    <a:pt x="3401" y="860"/>
                    <a:pt x="3365" y="896"/>
                    <a:pt x="3330" y="931"/>
                  </a:cubicBezTo>
                  <a:cubicBezTo>
                    <a:pt x="3294" y="1003"/>
                    <a:pt x="3258" y="1039"/>
                    <a:pt x="3222" y="1110"/>
                  </a:cubicBezTo>
                  <a:cubicBezTo>
                    <a:pt x="3222" y="1146"/>
                    <a:pt x="3186" y="1218"/>
                    <a:pt x="3186" y="1253"/>
                  </a:cubicBezTo>
                  <a:cubicBezTo>
                    <a:pt x="3186" y="1289"/>
                    <a:pt x="3186" y="1325"/>
                    <a:pt x="3186" y="1361"/>
                  </a:cubicBezTo>
                  <a:lnTo>
                    <a:pt x="3115" y="1361"/>
                  </a:lnTo>
                  <a:cubicBezTo>
                    <a:pt x="3079" y="1361"/>
                    <a:pt x="3008" y="1397"/>
                    <a:pt x="2972" y="1432"/>
                  </a:cubicBezTo>
                  <a:cubicBezTo>
                    <a:pt x="2900" y="1397"/>
                    <a:pt x="2864" y="1361"/>
                    <a:pt x="2829" y="1289"/>
                  </a:cubicBezTo>
                  <a:lnTo>
                    <a:pt x="2793" y="1218"/>
                  </a:lnTo>
                  <a:cubicBezTo>
                    <a:pt x="2757" y="1182"/>
                    <a:pt x="2757" y="1182"/>
                    <a:pt x="2757" y="1146"/>
                  </a:cubicBezTo>
                  <a:lnTo>
                    <a:pt x="2721" y="1039"/>
                  </a:lnTo>
                  <a:lnTo>
                    <a:pt x="2721" y="860"/>
                  </a:lnTo>
                  <a:cubicBezTo>
                    <a:pt x="2721" y="788"/>
                    <a:pt x="2757" y="717"/>
                    <a:pt x="2793" y="681"/>
                  </a:cubicBezTo>
                  <a:cubicBezTo>
                    <a:pt x="2829" y="573"/>
                    <a:pt x="2864" y="502"/>
                    <a:pt x="2900" y="430"/>
                  </a:cubicBezTo>
                  <a:cubicBezTo>
                    <a:pt x="2936" y="394"/>
                    <a:pt x="2972" y="394"/>
                    <a:pt x="3008" y="359"/>
                  </a:cubicBezTo>
                  <a:lnTo>
                    <a:pt x="3043" y="323"/>
                  </a:lnTo>
                  <a:lnTo>
                    <a:pt x="3079" y="323"/>
                  </a:lnTo>
                  <a:cubicBezTo>
                    <a:pt x="3151" y="323"/>
                    <a:pt x="3222" y="251"/>
                    <a:pt x="3222" y="180"/>
                  </a:cubicBezTo>
                  <a:cubicBezTo>
                    <a:pt x="3222" y="72"/>
                    <a:pt x="3151" y="1"/>
                    <a:pt x="30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6"/>
            <p:cNvSpPr/>
            <p:nvPr/>
          </p:nvSpPr>
          <p:spPr>
            <a:xfrm>
              <a:off x="1663650" y="834650"/>
              <a:ext cx="48350" cy="102925"/>
            </a:xfrm>
            <a:custGeom>
              <a:rect b="b" l="l" r="r" t="t"/>
              <a:pathLst>
                <a:path extrusionOk="0" h="4117" w="1934">
                  <a:moveTo>
                    <a:pt x="573" y="0"/>
                  </a:moveTo>
                  <a:cubicBezTo>
                    <a:pt x="430" y="36"/>
                    <a:pt x="322" y="72"/>
                    <a:pt x="179" y="107"/>
                  </a:cubicBezTo>
                  <a:lnTo>
                    <a:pt x="143" y="107"/>
                  </a:lnTo>
                  <a:cubicBezTo>
                    <a:pt x="72" y="143"/>
                    <a:pt x="36" y="215"/>
                    <a:pt x="72" y="286"/>
                  </a:cubicBezTo>
                  <a:cubicBezTo>
                    <a:pt x="72" y="322"/>
                    <a:pt x="143" y="358"/>
                    <a:pt x="215" y="358"/>
                  </a:cubicBezTo>
                  <a:lnTo>
                    <a:pt x="251" y="358"/>
                  </a:lnTo>
                  <a:cubicBezTo>
                    <a:pt x="358" y="358"/>
                    <a:pt x="465" y="322"/>
                    <a:pt x="573" y="286"/>
                  </a:cubicBezTo>
                  <a:lnTo>
                    <a:pt x="752" y="286"/>
                  </a:lnTo>
                  <a:cubicBezTo>
                    <a:pt x="788" y="286"/>
                    <a:pt x="823" y="286"/>
                    <a:pt x="859" y="322"/>
                  </a:cubicBezTo>
                  <a:cubicBezTo>
                    <a:pt x="859" y="322"/>
                    <a:pt x="895" y="358"/>
                    <a:pt x="931" y="358"/>
                  </a:cubicBezTo>
                  <a:cubicBezTo>
                    <a:pt x="967" y="394"/>
                    <a:pt x="967" y="394"/>
                    <a:pt x="1002" y="430"/>
                  </a:cubicBezTo>
                  <a:cubicBezTo>
                    <a:pt x="1002" y="465"/>
                    <a:pt x="1038" y="501"/>
                    <a:pt x="1038" y="537"/>
                  </a:cubicBezTo>
                  <a:lnTo>
                    <a:pt x="1038" y="573"/>
                  </a:lnTo>
                  <a:lnTo>
                    <a:pt x="1038" y="609"/>
                  </a:lnTo>
                  <a:cubicBezTo>
                    <a:pt x="1038" y="644"/>
                    <a:pt x="1038" y="644"/>
                    <a:pt x="1038" y="680"/>
                  </a:cubicBezTo>
                  <a:cubicBezTo>
                    <a:pt x="1002" y="716"/>
                    <a:pt x="967" y="788"/>
                    <a:pt x="931" y="823"/>
                  </a:cubicBezTo>
                  <a:cubicBezTo>
                    <a:pt x="823" y="967"/>
                    <a:pt x="716" y="1074"/>
                    <a:pt x="609" y="1181"/>
                  </a:cubicBezTo>
                  <a:lnTo>
                    <a:pt x="573" y="1181"/>
                  </a:lnTo>
                  <a:cubicBezTo>
                    <a:pt x="501" y="1253"/>
                    <a:pt x="465" y="1325"/>
                    <a:pt x="430" y="1396"/>
                  </a:cubicBezTo>
                  <a:cubicBezTo>
                    <a:pt x="465" y="1432"/>
                    <a:pt x="465" y="1503"/>
                    <a:pt x="537" y="1539"/>
                  </a:cubicBezTo>
                  <a:cubicBezTo>
                    <a:pt x="573" y="1575"/>
                    <a:pt x="644" y="1611"/>
                    <a:pt x="680" y="1682"/>
                  </a:cubicBezTo>
                  <a:cubicBezTo>
                    <a:pt x="680" y="1718"/>
                    <a:pt x="716" y="1754"/>
                    <a:pt x="716" y="1754"/>
                  </a:cubicBezTo>
                  <a:cubicBezTo>
                    <a:pt x="752" y="1826"/>
                    <a:pt x="752" y="1861"/>
                    <a:pt x="752" y="1897"/>
                  </a:cubicBezTo>
                  <a:cubicBezTo>
                    <a:pt x="752" y="1933"/>
                    <a:pt x="752" y="1933"/>
                    <a:pt x="752" y="1969"/>
                  </a:cubicBezTo>
                  <a:cubicBezTo>
                    <a:pt x="752" y="2005"/>
                    <a:pt x="752" y="2040"/>
                    <a:pt x="716" y="2076"/>
                  </a:cubicBezTo>
                  <a:cubicBezTo>
                    <a:pt x="680" y="2148"/>
                    <a:pt x="680" y="2219"/>
                    <a:pt x="609" y="2255"/>
                  </a:cubicBezTo>
                  <a:cubicBezTo>
                    <a:pt x="609" y="2327"/>
                    <a:pt x="537" y="2398"/>
                    <a:pt x="501" y="2434"/>
                  </a:cubicBezTo>
                  <a:lnTo>
                    <a:pt x="465" y="2470"/>
                  </a:lnTo>
                  <a:cubicBezTo>
                    <a:pt x="430" y="2542"/>
                    <a:pt x="358" y="2649"/>
                    <a:pt x="322" y="2721"/>
                  </a:cubicBezTo>
                  <a:cubicBezTo>
                    <a:pt x="251" y="2792"/>
                    <a:pt x="251" y="2899"/>
                    <a:pt x="287" y="3007"/>
                  </a:cubicBezTo>
                  <a:lnTo>
                    <a:pt x="358" y="3150"/>
                  </a:lnTo>
                  <a:cubicBezTo>
                    <a:pt x="394" y="3186"/>
                    <a:pt x="394" y="3222"/>
                    <a:pt x="430" y="3257"/>
                  </a:cubicBezTo>
                  <a:cubicBezTo>
                    <a:pt x="430" y="3293"/>
                    <a:pt x="430" y="3293"/>
                    <a:pt x="430" y="3329"/>
                  </a:cubicBezTo>
                  <a:cubicBezTo>
                    <a:pt x="430" y="3329"/>
                    <a:pt x="430" y="3365"/>
                    <a:pt x="430" y="3365"/>
                  </a:cubicBezTo>
                  <a:cubicBezTo>
                    <a:pt x="430" y="3436"/>
                    <a:pt x="430" y="3472"/>
                    <a:pt x="430" y="3508"/>
                  </a:cubicBezTo>
                  <a:cubicBezTo>
                    <a:pt x="430" y="3544"/>
                    <a:pt x="394" y="3544"/>
                    <a:pt x="394" y="3580"/>
                  </a:cubicBezTo>
                  <a:lnTo>
                    <a:pt x="322" y="3651"/>
                  </a:lnTo>
                  <a:lnTo>
                    <a:pt x="179" y="3723"/>
                  </a:lnTo>
                  <a:cubicBezTo>
                    <a:pt x="72" y="3759"/>
                    <a:pt x="0" y="3866"/>
                    <a:pt x="36" y="3973"/>
                  </a:cubicBezTo>
                  <a:cubicBezTo>
                    <a:pt x="36" y="4009"/>
                    <a:pt x="72" y="4081"/>
                    <a:pt x="143" y="4081"/>
                  </a:cubicBezTo>
                  <a:cubicBezTo>
                    <a:pt x="143" y="4117"/>
                    <a:pt x="179" y="4117"/>
                    <a:pt x="215" y="4117"/>
                  </a:cubicBezTo>
                  <a:lnTo>
                    <a:pt x="287" y="4117"/>
                  </a:lnTo>
                  <a:cubicBezTo>
                    <a:pt x="394" y="4081"/>
                    <a:pt x="501" y="4009"/>
                    <a:pt x="573" y="3938"/>
                  </a:cubicBezTo>
                  <a:cubicBezTo>
                    <a:pt x="609" y="3902"/>
                    <a:pt x="644" y="3866"/>
                    <a:pt x="716" y="3830"/>
                  </a:cubicBezTo>
                  <a:lnTo>
                    <a:pt x="752" y="3759"/>
                  </a:lnTo>
                  <a:cubicBezTo>
                    <a:pt x="752" y="3723"/>
                    <a:pt x="788" y="3687"/>
                    <a:pt x="788" y="3615"/>
                  </a:cubicBezTo>
                  <a:cubicBezTo>
                    <a:pt x="823" y="3508"/>
                    <a:pt x="823" y="3365"/>
                    <a:pt x="788" y="3257"/>
                  </a:cubicBezTo>
                  <a:cubicBezTo>
                    <a:pt x="788" y="3222"/>
                    <a:pt x="752" y="3150"/>
                    <a:pt x="716" y="3114"/>
                  </a:cubicBezTo>
                  <a:lnTo>
                    <a:pt x="716" y="3078"/>
                  </a:lnTo>
                  <a:cubicBezTo>
                    <a:pt x="716" y="3043"/>
                    <a:pt x="680" y="3007"/>
                    <a:pt x="644" y="2971"/>
                  </a:cubicBezTo>
                  <a:cubicBezTo>
                    <a:pt x="680" y="2935"/>
                    <a:pt x="680" y="2899"/>
                    <a:pt x="716" y="2864"/>
                  </a:cubicBezTo>
                  <a:lnTo>
                    <a:pt x="752" y="2828"/>
                  </a:lnTo>
                  <a:lnTo>
                    <a:pt x="788" y="2756"/>
                  </a:lnTo>
                  <a:cubicBezTo>
                    <a:pt x="823" y="2685"/>
                    <a:pt x="895" y="2613"/>
                    <a:pt x="931" y="2542"/>
                  </a:cubicBezTo>
                  <a:cubicBezTo>
                    <a:pt x="967" y="2470"/>
                    <a:pt x="1038" y="2363"/>
                    <a:pt x="1074" y="2291"/>
                  </a:cubicBezTo>
                  <a:cubicBezTo>
                    <a:pt x="1146" y="2112"/>
                    <a:pt x="1146" y="1933"/>
                    <a:pt x="1074" y="1754"/>
                  </a:cubicBezTo>
                  <a:cubicBezTo>
                    <a:pt x="1038" y="1682"/>
                    <a:pt x="967" y="1611"/>
                    <a:pt x="931" y="1539"/>
                  </a:cubicBezTo>
                  <a:cubicBezTo>
                    <a:pt x="895" y="1503"/>
                    <a:pt x="895" y="1503"/>
                    <a:pt x="859" y="1468"/>
                  </a:cubicBezTo>
                  <a:lnTo>
                    <a:pt x="895" y="1432"/>
                  </a:lnTo>
                  <a:lnTo>
                    <a:pt x="1002" y="1360"/>
                  </a:lnTo>
                  <a:cubicBezTo>
                    <a:pt x="1074" y="1289"/>
                    <a:pt x="1146" y="1217"/>
                    <a:pt x="1217" y="1146"/>
                  </a:cubicBezTo>
                  <a:lnTo>
                    <a:pt x="1253" y="1074"/>
                  </a:lnTo>
                  <a:lnTo>
                    <a:pt x="1396" y="1074"/>
                  </a:lnTo>
                  <a:cubicBezTo>
                    <a:pt x="1432" y="1074"/>
                    <a:pt x="1468" y="1038"/>
                    <a:pt x="1504" y="1038"/>
                  </a:cubicBezTo>
                  <a:lnTo>
                    <a:pt x="1682" y="1038"/>
                  </a:lnTo>
                  <a:lnTo>
                    <a:pt x="1682" y="1074"/>
                  </a:lnTo>
                  <a:cubicBezTo>
                    <a:pt x="1682" y="1074"/>
                    <a:pt x="1682" y="1110"/>
                    <a:pt x="1682" y="1146"/>
                  </a:cubicBezTo>
                  <a:lnTo>
                    <a:pt x="1682" y="1181"/>
                  </a:lnTo>
                  <a:cubicBezTo>
                    <a:pt x="1647" y="1253"/>
                    <a:pt x="1647" y="1325"/>
                    <a:pt x="1611" y="1360"/>
                  </a:cubicBezTo>
                  <a:cubicBezTo>
                    <a:pt x="1611" y="1396"/>
                    <a:pt x="1611" y="1432"/>
                    <a:pt x="1611" y="1468"/>
                  </a:cubicBezTo>
                  <a:cubicBezTo>
                    <a:pt x="1611" y="1468"/>
                    <a:pt x="1647" y="1503"/>
                    <a:pt x="1682" y="1539"/>
                  </a:cubicBezTo>
                  <a:lnTo>
                    <a:pt x="1718" y="1539"/>
                  </a:lnTo>
                  <a:cubicBezTo>
                    <a:pt x="1790" y="1539"/>
                    <a:pt x="1826" y="1503"/>
                    <a:pt x="1826" y="1468"/>
                  </a:cubicBezTo>
                  <a:cubicBezTo>
                    <a:pt x="1861" y="1396"/>
                    <a:pt x="1897" y="1325"/>
                    <a:pt x="1933" y="1253"/>
                  </a:cubicBezTo>
                  <a:cubicBezTo>
                    <a:pt x="1933" y="1181"/>
                    <a:pt x="1933" y="1110"/>
                    <a:pt x="1933" y="1074"/>
                  </a:cubicBezTo>
                  <a:cubicBezTo>
                    <a:pt x="1933" y="1002"/>
                    <a:pt x="1897" y="931"/>
                    <a:pt x="1861" y="895"/>
                  </a:cubicBezTo>
                  <a:cubicBezTo>
                    <a:pt x="1826" y="859"/>
                    <a:pt x="1790" y="823"/>
                    <a:pt x="1718" y="788"/>
                  </a:cubicBezTo>
                  <a:cubicBezTo>
                    <a:pt x="1682" y="788"/>
                    <a:pt x="1611" y="752"/>
                    <a:pt x="1575" y="752"/>
                  </a:cubicBezTo>
                  <a:lnTo>
                    <a:pt x="1325" y="752"/>
                  </a:lnTo>
                  <a:cubicBezTo>
                    <a:pt x="1325" y="716"/>
                    <a:pt x="1360" y="716"/>
                    <a:pt x="1360" y="680"/>
                  </a:cubicBezTo>
                  <a:cubicBezTo>
                    <a:pt x="1360" y="609"/>
                    <a:pt x="1360" y="537"/>
                    <a:pt x="1360" y="501"/>
                  </a:cubicBezTo>
                  <a:cubicBezTo>
                    <a:pt x="1360" y="465"/>
                    <a:pt x="1325" y="430"/>
                    <a:pt x="1325" y="394"/>
                  </a:cubicBezTo>
                  <a:cubicBezTo>
                    <a:pt x="1289" y="358"/>
                    <a:pt x="1289" y="322"/>
                    <a:pt x="1253" y="286"/>
                  </a:cubicBezTo>
                  <a:cubicBezTo>
                    <a:pt x="1181" y="179"/>
                    <a:pt x="1074" y="107"/>
                    <a:pt x="931" y="36"/>
                  </a:cubicBezTo>
                  <a:cubicBezTo>
                    <a:pt x="859" y="36"/>
                    <a:pt x="788" y="0"/>
                    <a:pt x="6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6"/>
            <p:cNvSpPr/>
            <p:nvPr/>
          </p:nvSpPr>
          <p:spPr>
            <a:xfrm>
              <a:off x="1693175" y="874025"/>
              <a:ext cx="11650" cy="19700"/>
            </a:xfrm>
            <a:custGeom>
              <a:rect b="b" l="l" r="r" t="t"/>
              <a:pathLst>
                <a:path extrusionOk="0" h="788" w="466">
                  <a:moveTo>
                    <a:pt x="72" y="0"/>
                  </a:moveTo>
                  <a:cubicBezTo>
                    <a:pt x="36" y="0"/>
                    <a:pt x="0" y="0"/>
                    <a:pt x="0" y="36"/>
                  </a:cubicBezTo>
                  <a:cubicBezTo>
                    <a:pt x="0" y="72"/>
                    <a:pt x="36" y="107"/>
                    <a:pt x="72" y="107"/>
                  </a:cubicBezTo>
                  <a:lnTo>
                    <a:pt x="323" y="107"/>
                  </a:lnTo>
                  <a:cubicBezTo>
                    <a:pt x="323" y="107"/>
                    <a:pt x="323" y="107"/>
                    <a:pt x="323" y="143"/>
                  </a:cubicBezTo>
                  <a:cubicBezTo>
                    <a:pt x="323" y="143"/>
                    <a:pt x="323" y="179"/>
                    <a:pt x="323" y="215"/>
                  </a:cubicBezTo>
                  <a:cubicBezTo>
                    <a:pt x="323" y="251"/>
                    <a:pt x="287" y="286"/>
                    <a:pt x="287" y="322"/>
                  </a:cubicBezTo>
                  <a:cubicBezTo>
                    <a:pt x="251" y="358"/>
                    <a:pt x="251" y="430"/>
                    <a:pt x="215" y="465"/>
                  </a:cubicBezTo>
                  <a:cubicBezTo>
                    <a:pt x="179" y="501"/>
                    <a:pt x="179" y="501"/>
                    <a:pt x="179" y="537"/>
                  </a:cubicBezTo>
                  <a:lnTo>
                    <a:pt x="72" y="680"/>
                  </a:lnTo>
                  <a:cubicBezTo>
                    <a:pt x="72" y="680"/>
                    <a:pt x="72" y="716"/>
                    <a:pt x="72" y="752"/>
                  </a:cubicBezTo>
                  <a:cubicBezTo>
                    <a:pt x="108" y="752"/>
                    <a:pt x="108" y="788"/>
                    <a:pt x="144" y="788"/>
                  </a:cubicBezTo>
                  <a:lnTo>
                    <a:pt x="179" y="788"/>
                  </a:lnTo>
                  <a:cubicBezTo>
                    <a:pt x="215" y="788"/>
                    <a:pt x="215" y="752"/>
                    <a:pt x="251" y="752"/>
                  </a:cubicBezTo>
                  <a:lnTo>
                    <a:pt x="323" y="609"/>
                  </a:lnTo>
                  <a:cubicBezTo>
                    <a:pt x="358" y="573"/>
                    <a:pt x="358" y="501"/>
                    <a:pt x="394" y="430"/>
                  </a:cubicBezTo>
                  <a:cubicBezTo>
                    <a:pt x="430" y="394"/>
                    <a:pt x="430" y="322"/>
                    <a:pt x="466" y="286"/>
                  </a:cubicBezTo>
                  <a:cubicBezTo>
                    <a:pt x="466" y="215"/>
                    <a:pt x="466" y="179"/>
                    <a:pt x="466" y="107"/>
                  </a:cubicBezTo>
                  <a:cubicBezTo>
                    <a:pt x="430" y="72"/>
                    <a:pt x="430" y="36"/>
                    <a:pt x="430" y="36"/>
                  </a:cubicBezTo>
                  <a:lnTo>
                    <a:pt x="3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6"/>
            <p:cNvSpPr/>
            <p:nvPr/>
          </p:nvSpPr>
          <p:spPr>
            <a:xfrm>
              <a:off x="1716450" y="846275"/>
              <a:ext cx="17025" cy="20600"/>
            </a:xfrm>
            <a:custGeom>
              <a:rect b="b" l="l" r="r" t="t"/>
              <a:pathLst>
                <a:path extrusionOk="0" h="824" w="681">
                  <a:moveTo>
                    <a:pt x="36" y="0"/>
                  </a:moveTo>
                  <a:cubicBezTo>
                    <a:pt x="36" y="0"/>
                    <a:pt x="0" y="36"/>
                    <a:pt x="0" y="36"/>
                  </a:cubicBezTo>
                  <a:cubicBezTo>
                    <a:pt x="0" y="72"/>
                    <a:pt x="0" y="108"/>
                    <a:pt x="0" y="108"/>
                  </a:cubicBezTo>
                  <a:cubicBezTo>
                    <a:pt x="36" y="144"/>
                    <a:pt x="72" y="179"/>
                    <a:pt x="107" y="179"/>
                  </a:cubicBezTo>
                  <a:cubicBezTo>
                    <a:pt x="179" y="179"/>
                    <a:pt x="251" y="251"/>
                    <a:pt x="322" y="287"/>
                  </a:cubicBezTo>
                  <a:cubicBezTo>
                    <a:pt x="358" y="323"/>
                    <a:pt x="394" y="358"/>
                    <a:pt x="430" y="394"/>
                  </a:cubicBezTo>
                  <a:cubicBezTo>
                    <a:pt x="465" y="430"/>
                    <a:pt x="465" y="466"/>
                    <a:pt x="501" y="502"/>
                  </a:cubicBezTo>
                  <a:cubicBezTo>
                    <a:pt x="501" y="502"/>
                    <a:pt x="501" y="537"/>
                    <a:pt x="501" y="537"/>
                  </a:cubicBezTo>
                  <a:cubicBezTo>
                    <a:pt x="501" y="573"/>
                    <a:pt x="501" y="609"/>
                    <a:pt x="501" y="645"/>
                  </a:cubicBezTo>
                  <a:lnTo>
                    <a:pt x="501" y="716"/>
                  </a:lnTo>
                  <a:cubicBezTo>
                    <a:pt x="465" y="752"/>
                    <a:pt x="501" y="824"/>
                    <a:pt x="537" y="824"/>
                  </a:cubicBezTo>
                  <a:cubicBezTo>
                    <a:pt x="573" y="824"/>
                    <a:pt x="609" y="788"/>
                    <a:pt x="609" y="752"/>
                  </a:cubicBezTo>
                  <a:cubicBezTo>
                    <a:pt x="609" y="716"/>
                    <a:pt x="609" y="681"/>
                    <a:pt x="644" y="645"/>
                  </a:cubicBezTo>
                  <a:cubicBezTo>
                    <a:pt x="680" y="609"/>
                    <a:pt x="644" y="609"/>
                    <a:pt x="644" y="573"/>
                  </a:cubicBezTo>
                  <a:lnTo>
                    <a:pt x="644" y="502"/>
                  </a:lnTo>
                  <a:cubicBezTo>
                    <a:pt x="644" y="466"/>
                    <a:pt x="609" y="430"/>
                    <a:pt x="609" y="394"/>
                  </a:cubicBezTo>
                  <a:cubicBezTo>
                    <a:pt x="573" y="358"/>
                    <a:pt x="573" y="323"/>
                    <a:pt x="537" y="287"/>
                  </a:cubicBezTo>
                  <a:cubicBezTo>
                    <a:pt x="465" y="215"/>
                    <a:pt x="394" y="144"/>
                    <a:pt x="322" y="108"/>
                  </a:cubicBezTo>
                  <a:cubicBezTo>
                    <a:pt x="322" y="108"/>
                    <a:pt x="286" y="72"/>
                    <a:pt x="215" y="72"/>
                  </a:cubicBezTo>
                  <a:cubicBezTo>
                    <a:pt x="179" y="36"/>
                    <a:pt x="143"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6"/>
            <p:cNvSpPr/>
            <p:nvPr/>
          </p:nvSpPr>
          <p:spPr>
            <a:xfrm>
              <a:off x="1660050" y="1027025"/>
              <a:ext cx="19725" cy="28675"/>
            </a:xfrm>
            <a:custGeom>
              <a:rect b="b" l="l" r="r" t="t"/>
              <a:pathLst>
                <a:path extrusionOk="0" h="1147" w="789">
                  <a:moveTo>
                    <a:pt x="431" y="1"/>
                  </a:moveTo>
                  <a:lnTo>
                    <a:pt x="252" y="37"/>
                  </a:lnTo>
                  <a:lnTo>
                    <a:pt x="108" y="73"/>
                  </a:lnTo>
                  <a:cubicBezTo>
                    <a:pt x="73" y="73"/>
                    <a:pt x="37" y="108"/>
                    <a:pt x="1" y="144"/>
                  </a:cubicBezTo>
                  <a:cubicBezTo>
                    <a:pt x="1" y="180"/>
                    <a:pt x="1" y="216"/>
                    <a:pt x="1" y="287"/>
                  </a:cubicBezTo>
                  <a:cubicBezTo>
                    <a:pt x="1" y="323"/>
                    <a:pt x="37" y="395"/>
                    <a:pt x="73" y="431"/>
                  </a:cubicBezTo>
                  <a:lnTo>
                    <a:pt x="180" y="431"/>
                  </a:lnTo>
                  <a:lnTo>
                    <a:pt x="395" y="395"/>
                  </a:lnTo>
                  <a:lnTo>
                    <a:pt x="395" y="395"/>
                  </a:lnTo>
                  <a:cubicBezTo>
                    <a:pt x="395" y="466"/>
                    <a:pt x="359" y="538"/>
                    <a:pt x="359" y="609"/>
                  </a:cubicBezTo>
                  <a:lnTo>
                    <a:pt x="323" y="681"/>
                  </a:lnTo>
                  <a:lnTo>
                    <a:pt x="323" y="717"/>
                  </a:lnTo>
                  <a:cubicBezTo>
                    <a:pt x="323" y="788"/>
                    <a:pt x="287" y="860"/>
                    <a:pt x="252" y="932"/>
                  </a:cubicBezTo>
                  <a:cubicBezTo>
                    <a:pt x="252" y="1039"/>
                    <a:pt x="287" y="1111"/>
                    <a:pt x="395" y="1146"/>
                  </a:cubicBezTo>
                  <a:lnTo>
                    <a:pt x="431" y="1146"/>
                  </a:lnTo>
                  <a:cubicBezTo>
                    <a:pt x="538" y="1146"/>
                    <a:pt x="609" y="1111"/>
                    <a:pt x="609" y="1003"/>
                  </a:cubicBezTo>
                  <a:cubicBezTo>
                    <a:pt x="609" y="967"/>
                    <a:pt x="645" y="896"/>
                    <a:pt x="681" y="860"/>
                  </a:cubicBezTo>
                  <a:lnTo>
                    <a:pt x="681" y="824"/>
                  </a:lnTo>
                  <a:lnTo>
                    <a:pt x="681" y="717"/>
                  </a:lnTo>
                  <a:cubicBezTo>
                    <a:pt x="717" y="609"/>
                    <a:pt x="753" y="502"/>
                    <a:pt x="753" y="395"/>
                  </a:cubicBezTo>
                  <a:cubicBezTo>
                    <a:pt x="788" y="359"/>
                    <a:pt x="788" y="323"/>
                    <a:pt x="753" y="287"/>
                  </a:cubicBezTo>
                  <a:lnTo>
                    <a:pt x="753" y="216"/>
                  </a:lnTo>
                  <a:cubicBezTo>
                    <a:pt x="753" y="180"/>
                    <a:pt x="753" y="144"/>
                    <a:pt x="753" y="108"/>
                  </a:cubicBezTo>
                  <a:cubicBezTo>
                    <a:pt x="717" y="108"/>
                    <a:pt x="717" y="73"/>
                    <a:pt x="681" y="73"/>
                  </a:cubicBezTo>
                  <a:cubicBezTo>
                    <a:pt x="681" y="73"/>
                    <a:pt x="645" y="37"/>
                    <a:pt x="645" y="37"/>
                  </a:cubicBezTo>
                  <a:cubicBezTo>
                    <a:pt x="609" y="1"/>
                    <a:pt x="574" y="1"/>
                    <a:pt x="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2" name="Google Shape;3162;p66"/>
          <p:cNvSpPr txBox="1"/>
          <p:nvPr/>
        </p:nvSpPr>
        <p:spPr>
          <a:xfrm>
            <a:off x="956837" y="1621541"/>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VENUS</a:t>
            </a:r>
            <a:endParaRPr sz="2500">
              <a:solidFill>
                <a:schemeClr val="lt1"/>
              </a:solidFill>
              <a:latin typeface="Londrina Solid"/>
              <a:ea typeface="Londrina Solid"/>
              <a:cs typeface="Londrina Solid"/>
              <a:sym typeface="Londrina Solid"/>
            </a:endParaRPr>
          </a:p>
        </p:txBody>
      </p:sp>
      <p:sp>
        <p:nvSpPr>
          <p:cNvPr id="3163" name="Google Shape;3163;p66"/>
          <p:cNvSpPr txBox="1"/>
          <p:nvPr/>
        </p:nvSpPr>
        <p:spPr>
          <a:xfrm>
            <a:off x="956837" y="2131866"/>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Venus is the second planet from the Sun</a:t>
            </a:r>
            <a:endParaRPr>
              <a:solidFill>
                <a:schemeClr val="lt1"/>
              </a:solidFill>
              <a:latin typeface="Mulish"/>
              <a:ea typeface="Mulish"/>
              <a:cs typeface="Mulish"/>
              <a:sym typeface="Mulish"/>
            </a:endParaRPr>
          </a:p>
        </p:txBody>
      </p:sp>
      <p:sp>
        <p:nvSpPr>
          <p:cNvPr id="3164" name="Google Shape;3164;p66"/>
          <p:cNvSpPr txBox="1"/>
          <p:nvPr/>
        </p:nvSpPr>
        <p:spPr>
          <a:xfrm>
            <a:off x="956837" y="3131141"/>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SATURN</a:t>
            </a:r>
            <a:endParaRPr sz="2500">
              <a:solidFill>
                <a:schemeClr val="lt1"/>
              </a:solidFill>
              <a:latin typeface="Londrina Solid"/>
              <a:ea typeface="Londrina Solid"/>
              <a:cs typeface="Londrina Solid"/>
              <a:sym typeface="Londrina Solid"/>
            </a:endParaRPr>
          </a:p>
        </p:txBody>
      </p:sp>
      <p:sp>
        <p:nvSpPr>
          <p:cNvPr id="3165" name="Google Shape;3165;p66"/>
          <p:cNvSpPr txBox="1"/>
          <p:nvPr/>
        </p:nvSpPr>
        <p:spPr>
          <a:xfrm>
            <a:off x="956837" y="3641466"/>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It’s composed of hydrogen and helium</a:t>
            </a:r>
            <a:endParaRPr>
              <a:solidFill>
                <a:schemeClr val="lt1"/>
              </a:solidFill>
              <a:latin typeface="Mulish"/>
              <a:ea typeface="Mulish"/>
              <a:cs typeface="Mulish"/>
              <a:sym typeface="Mulish"/>
            </a:endParaRPr>
          </a:p>
        </p:txBody>
      </p:sp>
      <p:sp>
        <p:nvSpPr>
          <p:cNvPr id="3166" name="Google Shape;3166;p66"/>
          <p:cNvSpPr txBox="1"/>
          <p:nvPr/>
        </p:nvSpPr>
        <p:spPr>
          <a:xfrm>
            <a:off x="6217662" y="1621529"/>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MARS</a:t>
            </a:r>
            <a:endParaRPr sz="2500">
              <a:solidFill>
                <a:schemeClr val="lt1"/>
              </a:solidFill>
              <a:latin typeface="Londrina Solid"/>
              <a:ea typeface="Londrina Solid"/>
              <a:cs typeface="Londrina Solid"/>
              <a:sym typeface="Londrina Solid"/>
            </a:endParaRPr>
          </a:p>
        </p:txBody>
      </p:sp>
      <p:sp>
        <p:nvSpPr>
          <p:cNvPr id="3167" name="Google Shape;3167;p66"/>
          <p:cNvSpPr txBox="1"/>
          <p:nvPr/>
        </p:nvSpPr>
        <p:spPr>
          <a:xfrm>
            <a:off x="6217662" y="2131854"/>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Mars is actually a very cold place</a:t>
            </a:r>
            <a:endParaRPr>
              <a:solidFill>
                <a:schemeClr val="lt1"/>
              </a:solidFill>
              <a:latin typeface="Mulish"/>
              <a:ea typeface="Mulish"/>
              <a:cs typeface="Mulish"/>
              <a:sym typeface="Mulish"/>
            </a:endParaRPr>
          </a:p>
        </p:txBody>
      </p:sp>
      <p:sp>
        <p:nvSpPr>
          <p:cNvPr id="3168" name="Google Shape;3168;p66"/>
          <p:cNvSpPr txBox="1"/>
          <p:nvPr/>
        </p:nvSpPr>
        <p:spPr>
          <a:xfrm>
            <a:off x="6217662" y="3131129"/>
            <a:ext cx="19695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ondrina Solid"/>
                <a:ea typeface="Londrina Solid"/>
                <a:cs typeface="Londrina Solid"/>
                <a:sym typeface="Londrina Solid"/>
              </a:rPr>
              <a:t>NEPTUNE</a:t>
            </a:r>
            <a:endParaRPr sz="2500">
              <a:solidFill>
                <a:schemeClr val="lt1"/>
              </a:solidFill>
              <a:latin typeface="Londrina Solid"/>
              <a:ea typeface="Londrina Solid"/>
              <a:cs typeface="Londrina Solid"/>
              <a:sym typeface="Londrina Solid"/>
            </a:endParaRPr>
          </a:p>
        </p:txBody>
      </p:sp>
      <p:sp>
        <p:nvSpPr>
          <p:cNvPr id="3169" name="Google Shape;3169;p66"/>
          <p:cNvSpPr txBox="1"/>
          <p:nvPr/>
        </p:nvSpPr>
        <p:spPr>
          <a:xfrm>
            <a:off x="6217662" y="3641454"/>
            <a:ext cx="1969500" cy="48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ulish"/>
                <a:ea typeface="Mulish"/>
                <a:cs typeface="Mulish"/>
                <a:sym typeface="Mulish"/>
              </a:rPr>
              <a:t>It’s the farthest planet from the Sun</a:t>
            </a:r>
            <a:endParaRPr>
              <a:solidFill>
                <a:schemeClr val="lt1"/>
              </a:solidFill>
              <a:latin typeface="Mulish"/>
              <a:ea typeface="Mulish"/>
              <a:cs typeface="Mulish"/>
              <a:sym typeface="Mulish"/>
            </a:endParaRPr>
          </a:p>
        </p:txBody>
      </p:sp>
      <p:cxnSp>
        <p:nvCxnSpPr>
          <p:cNvPr id="3170" name="Google Shape;3170;p66"/>
          <p:cNvCxnSpPr>
            <a:endCxn id="3166" idx="0"/>
          </p:cNvCxnSpPr>
          <p:nvPr/>
        </p:nvCxnSpPr>
        <p:spPr>
          <a:xfrm flipH="1" rot="10800000">
            <a:off x="5653812" y="1621529"/>
            <a:ext cx="1548600" cy="409500"/>
          </a:xfrm>
          <a:prstGeom prst="bentConnector4">
            <a:avLst>
              <a:gd fmla="val 38219" name="adj1"/>
              <a:gd fmla="val 158150" name="adj2"/>
            </a:avLst>
          </a:prstGeom>
          <a:noFill/>
          <a:ln cap="flat" cmpd="sng" w="19050">
            <a:solidFill>
              <a:schemeClr val="lt2"/>
            </a:solidFill>
            <a:prstDash val="solid"/>
            <a:round/>
            <a:headEnd len="med" w="med" type="oval"/>
            <a:tailEnd len="med" w="med" type="none"/>
          </a:ln>
        </p:spPr>
      </p:cxnSp>
      <p:cxnSp>
        <p:nvCxnSpPr>
          <p:cNvPr id="3171" name="Google Shape;3171;p66"/>
          <p:cNvCxnSpPr>
            <a:stCxn id="3168" idx="0"/>
          </p:cNvCxnSpPr>
          <p:nvPr/>
        </p:nvCxnSpPr>
        <p:spPr>
          <a:xfrm rot="5400000">
            <a:off x="5971662" y="2599079"/>
            <a:ext cx="698700" cy="1762800"/>
          </a:xfrm>
          <a:prstGeom prst="bentConnector4">
            <a:avLst>
              <a:gd fmla="val -34081" name="adj1"/>
              <a:gd fmla="val 61220" name="adj2"/>
            </a:avLst>
          </a:prstGeom>
          <a:noFill/>
          <a:ln cap="flat" cmpd="sng" w="19050">
            <a:solidFill>
              <a:schemeClr val="accent1"/>
            </a:solidFill>
            <a:prstDash val="solid"/>
            <a:round/>
            <a:headEnd len="med" w="med" type="none"/>
            <a:tailEnd len="med" w="med" type="oval"/>
          </a:ln>
        </p:spPr>
      </p:cxnSp>
      <p:cxnSp>
        <p:nvCxnSpPr>
          <p:cNvPr id="3172" name="Google Shape;3172;p66"/>
          <p:cNvCxnSpPr>
            <a:stCxn id="3162" idx="0"/>
          </p:cNvCxnSpPr>
          <p:nvPr/>
        </p:nvCxnSpPr>
        <p:spPr>
          <a:xfrm flipH="1" rot="-5400000">
            <a:off x="2597987" y="965141"/>
            <a:ext cx="572700" cy="1885500"/>
          </a:xfrm>
          <a:prstGeom prst="bentConnector4">
            <a:avLst>
              <a:gd fmla="val -41579" name="adj1"/>
              <a:gd fmla="val 54530" name="adj2"/>
            </a:avLst>
          </a:prstGeom>
          <a:noFill/>
          <a:ln cap="flat" cmpd="sng" w="19050">
            <a:solidFill>
              <a:schemeClr val="dk2"/>
            </a:solidFill>
            <a:prstDash val="solid"/>
            <a:round/>
            <a:headEnd len="med" w="med" type="none"/>
            <a:tailEnd len="med" w="med" type="oval"/>
          </a:ln>
        </p:spPr>
      </p:cxnSp>
      <p:cxnSp>
        <p:nvCxnSpPr>
          <p:cNvPr id="3173" name="Google Shape;3173;p66"/>
          <p:cNvCxnSpPr>
            <a:stCxn id="3164" idx="0"/>
          </p:cNvCxnSpPr>
          <p:nvPr/>
        </p:nvCxnSpPr>
        <p:spPr>
          <a:xfrm flipH="1" rot="-5400000">
            <a:off x="2633387" y="2439341"/>
            <a:ext cx="471300" cy="1854900"/>
          </a:xfrm>
          <a:prstGeom prst="bentConnector4">
            <a:avLst>
              <a:gd fmla="val -50525" name="adj1"/>
              <a:gd fmla="val 54880" name="adj2"/>
            </a:avLst>
          </a:prstGeom>
          <a:noFill/>
          <a:ln cap="flat" cmpd="sng" w="19050">
            <a:solidFill>
              <a:schemeClr val="accent2"/>
            </a:solidFill>
            <a:prstDash val="solid"/>
            <a:round/>
            <a:headEnd len="med" w="med" type="none"/>
            <a:tailEnd len="med" w="med" type="oval"/>
          </a:ln>
        </p:spPr>
      </p:cxnSp>
      <p:grpSp>
        <p:nvGrpSpPr>
          <p:cNvPr id="3174" name="Google Shape;3174;p66"/>
          <p:cNvGrpSpPr/>
          <p:nvPr/>
        </p:nvGrpSpPr>
        <p:grpSpPr>
          <a:xfrm>
            <a:off x="866331" y="981821"/>
            <a:ext cx="192250" cy="401583"/>
            <a:chOff x="4132056" y="1252046"/>
            <a:chExt cx="192250" cy="401583"/>
          </a:xfrm>
        </p:grpSpPr>
        <p:sp>
          <p:nvSpPr>
            <p:cNvPr id="3175" name="Google Shape;3175;p66"/>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6"/>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7" name="Google Shape;3177;p66"/>
          <p:cNvSpPr/>
          <p:nvPr/>
        </p:nvSpPr>
        <p:spPr>
          <a:xfrm rot="-1960143">
            <a:off x="4858748" y="12505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6"/>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6"/>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0" name="Google Shape;3180;p66"/>
          <p:cNvGrpSpPr/>
          <p:nvPr/>
        </p:nvGrpSpPr>
        <p:grpSpPr>
          <a:xfrm>
            <a:off x="3541200" y="1095063"/>
            <a:ext cx="238224" cy="370822"/>
            <a:chOff x="4728538" y="1222988"/>
            <a:chExt cx="238224" cy="370822"/>
          </a:xfrm>
        </p:grpSpPr>
        <p:sp>
          <p:nvSpPr>
            <p:cNvPr id="3181" name="Google Shape;3181;p66"/>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6"/>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6"/>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4" name="Google Shape;3184;p66"/>
          <p:cNvGrpSpPr/>
          <p:nvPr/>
        </p:nvGrpSpPr>
        <p:grpSpPr>
          <a:xfrm>
            <a:off x="6723607" y="539040"/>
            <a:ext cx="576709" cy="567999"/>
            <a:chOff x="4151832" y="2079765"/>
            <a:chExt cx="576709" cy="567999"/>
          </a:xfrm>
        </p:grpSpPr>
        <p:sp>
          <p:nvSpPr>
            <p:cNvPr id="3185" name="Google Shape;3185;p66"/>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6"/>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6"/>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8" name="Google Shape;3188;p66"/>
          <p:cNvGrpSpPr/>
          <p:nvPr/>
        </p:nvGrpSpPr>
        <p:grpSpPr>
          <a:xfrm>
            <a:off x="2926328" y="4204577"/>
            <a:ext cx="544683" cy="511717"/>
            <a:chOff x="2952503" y="2605315"/>
            <a:chExt cx="544683" cy="511717"/>
          </a:xfrm>
        </p:grpSpPr>
        <p:sp>
          <p:nvSpPr>
            <p:cNvPr id="3189" name="Google Shape;3189;p66"/>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6"/>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6"/>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6"/>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6"/>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4" name="Google Shape;3194;p66"/>
          <p:cNvGrpSpPr/>
          <p:nvPr/>
        </p:nvGrpSpPr>
        <p:grpSpPr>
          <a:xfrm>
            <a:off x="571654" y="2938477"/>
            <a:ext cx="486910" cy="247706"/>
            <a:chOff x="5099579" y="2618827"/>
            <a:chExt cx="486910" cy="247706"/>
          </a:xfrm>
        </p:grpSpPr>
        <p:sp>
          <p:nvSpPr>
            <p:cNvPr id="3195" name="Google Shape;3195;p66"/>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6"/>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6"/>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6"/>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9" name="Google Shape;3199;p66"/>
          <p:cNvGrpSpPr/>
          <p:nvPr/>
        </p:nvGrpSpPr>
        <p:grpSpPr>
          <a:xfrm>
            <a:off x="8098212" y="2753029"/>
            <a:ext cx="417521" cy="481485"/>
            <a:chOff x="5110362" y="1552354"/>
            <a:chExt cx="417521" cy="481485"/>
          </a:xfrm>
        </p:grpSpPr>
        <p:sp>
          <p:nvSpPr>
            <p:cNvPr id="3200" name="Google Shape;3200;p66"/>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6"/>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6"/>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6"/>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66"/>
          <p:cNvGrpSpPr/>
          <p:nvPr/>
        </p:nvGrpSpPr>
        <p:grpSpPr>
          <a:xfrm>
            <a:off x="5801319" y="4204575"/>
            <a:ext cx="482292" cy="376131"/>
            <a:chOff x="3198944" y="1721925"/>
            <a:chExt cx="482292" cy="376131"/>
          </a:xfrm>
        </p:grpSpPr>
        <p:sp>
          <p:nvSpPr>
            <p:cNvPr id="3205" name="Google Shape;3205;p66"/>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6"/>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6"/>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6"/>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9" name="Google Shape;3209;p66"/>
          <p:cNvGrpSpPr/>
          <p:nvPr/>
        </p:nvGrpSpPr>
        <p:grpSpPr>
          <a:xfrm>
            <a:off x="8048130" y="1103936"/>
            <a:ext cx="258153" cy="337608"/>
            <a:chOff x="3969305" y="3447586"/>
            <a:chExt cx="258153" cy="337608"/>
          </a:xfrm>
        </p:grpSpPr>
        <p:sp>
          <p:nvSpPr>
            <p:cNvPr id="3210" name="Google Shape;3210;p66"/>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6"/>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6"/>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6"/>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4" name="Google Shape;3214;p66"/>
          <p:cNvSpPr/>
          <p:nvPr/>
        </p:nvSpPr>
        <p:spPr>
          <a:xfrm rot="-1960143">
            <a:off x="1816873" y="4430510"/>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6"/>
          <p:cNvSpPr/>
          <p:nvPr/>
        </p:nvSpPr>
        <p:spPr>
          <a:xfrm rot="-1960143">
            <a:off x="4336923" y="457857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219" name="Shape 3219"/>
        <p:cNvGrpSpPr/>
        <p:nvPr/>
      </p:nvGrpSpPr>
      <p:grpSpPr>
        <a:xfrm>
          <a:off x="0" y="0"/>
          <a:ext cx="0" cy="0"/>
          <a:chOff x="0" y="0"/>
          <a:chExt cx="0" cy="0"/>
        </a:xfrm>
      </p:grpSpPr>
      <p:sp>
        <p:nvSpPr>
          <p:cNvPr id="3220" name="Google Shape;3220;p6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WHERE CAN YOU FIND US?</a:t>
            </a:r>
            <a:endParaRPr/>
          </a:p>
        </p:txBody>
      </p:sp>
      <p:grpSp>
        <p:nvGrpSpPr>
          <p:cNvPr id="3221" name="Google Shape;3221;p67"/>
          <p:cNvGrpSpPr/>
          <p:nvPr/>
        </p:nvGrpSpPr>
        <p:grpSpPr>
          <a:xfrm>
            <a:off x="3773320" y="1707621"/>
            <a:ext cx="4248835" cy="2263509"/>
            <a:chOff x="233350" y="949250"/>
            <a:chExt cx="7137300" cy="3802300"/>
          </a:xfrm>
        </p:grpSpPr>
        <p:sp>
          <p:nvSpPr>
            <p:cNvPr id="3222" name="Google Shape;3222;p6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3" name="Google Shape;3273;p67"/>
          <p:cNvSpPr txBox="1"/>
          <p:nvPr/>
        </p:nvSpPr>
        <p:spPr>
          <a:xfrm>
            <a:off x="1466153" y="3454191"/>
            <a:ext cx="19695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VENUS</a:t>
            </a:r>
            <a:endParaRPr sz="2500">
              <a:solidFill>
                <a:schemeClr val="lt1"/>
              </a:solidFill>
              <a:latin typeface="Londrina Solid"/>
              <a:ea typeface="Londrina Solid"/>
              <a:cs typeface="Londrina Solid"/>
              <a:sym typeface="Londrina Solid"/>
            </a:endParaRPr>
          </a:p>
        </p:txBody>
      </p:sp>
      <p:sp>
        <p:nvSpPr>
          <p:cNvPr id="3274" name="Google Shape;3274;p67"/>
          <p:cNvSpPr txBox="1"/>
          <p:nvPr/>
        </p:nvSpPr>
        <p:spPr>
          <a:xfrm>
            <a:off x="1466153" y="3964516"/>
            <a:ext cx="19695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Venus is the second planet from the Sun</a:t>
            </a:r>
            <a:endParaRPr>
              <a:solidFill>
                <a:schemeClr val="lt1"/>
              </a:solidFill>
              <a:latin typeface="Mulish"/>
              <a:ea typeface="Mulish"/>
              <a:cs typeface="Mulish"/>
              <a:sym typeface="Mulish"/>
            </a:endParaRPr>
          </a:p>
        </p:txBody>
      </p:sp>
      <p:sp>
        <p:nvSpPr>
          <p:cNvPr id="3275" name="Google Shape;3275;p67"/>
          <p:cNvSpPr txBox="1"/>
          <p:nvPr/>
        </p:nvSpPr>
        <p:spPr>
          <a:xfrm>
            <a:off x="1466129" y="1229441"/>
            <a:ext cx="19695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JUPITER</a:t>
            </a:r>
            <a:endParaRPr sz="2500">
              <a:solidFill>
                <a:schemeClr val="lt1"/>
              </a:solidFill>
              <a:latin typeface="Londrina Solid"/>
              <a:ea typeface="Londrina Solid"/>
              <a:cs typeface="Londrina Solid"/>
              <a:sym typeface="Londrina Solid"/>
            </a:endParaRPr>
          </a:p>
        </p:txBody>
      </p:sp>
      <p:sp>
        <p:nvSpPr>
          <p:cNvPr id="3276" name="Google Shape;3276;p67"/>
          <p:cNvSpPr txBox="1"/>
          <p:nvPr/>
        </p:nvSpPr>
        <p:spPr>
          <a:xfrm>
            <a:off x="1466129" y="1739766"/>
            <a:ext cx="19695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Jupiter is the biggest planet of them all</a:t>
            </a:r>
            <a:endParaRPr>
              <a:solidFill>
                <a:schemeClr val="lt1"/>
              </a:solidFill>
              <a:latin typeface="Mulish"/>
              <a:ea typeface="Mulish"/>
              <a:cs typeface="Mulish"/>
              <a:sym typeface="Mulish"/>
            </a:endParaRPr>
          </a:p>
        </p:txBody>
      </p:sp>
      <p:sp>
        <p:nvSpPr>
          <p:cNvPr id="3277" name="Google Shape;3277;p67"/>
          <p:cNvSpPr txBox="1"/>
          <p:nvPr/>
        </p:nvSpPr>
        <p:spPr>
          <a:xfrm>
            <a:off x="1466134" y="2341816"/>
            <a:ext cx="19695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SATURN</a:t>
            </a:r>
            <a:endParaRPr sz="2500">
              <a:solidFill>
                <a:schemeClr val="lt1"/>
              </a:solidFill>
              <a:latin typeface="Londrina Solid"/>
              <a:ea typeface="Londrina Solid"/>
              <a:cs typeface="Londrina Solid"/>
              <a:sym typeface="Londrina Solid"/>
            </a:endParaRPr>
          </a:p>
        </p:txBody>
      </p:sp>
      <p:sp>
        <p:nvSpPr>
          <p:cNvPr id="3278" name="Google Shape;3278;p67"/>
          <p:cNvSpPr txBox="1"/>
          <p:nvPr/>
        </p:nvSpPr>
        <p:spPr>
          <a:xfrm>
            <a:off x="1466134" y="2852141"/>
            <a:ext cx="1969500" cy="48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ulish"/>
                <a:ea typeface="Mulish"/>
                <a:cs typeface="Mulish"/>
                <a:sym typeface="Mulish"/>
              </a:rPr>
              <a:t>It’s composed of hydrogen and helium</a:t>
            </a:r>
            <a:endParaRPr>
              <a:solidFill>
                <a:schemeClr val="lt1"/>
              </a:solidFill>
              <a:latin typeface="Mulish"/>
              <a:ea typeface="Mulish"/>
              <a:cs typeface="Mulish"/>
              <a:sym typeface="Mulish"/>
            </a:endParaRPr>
          </a:p>
        </p:txBody>
      </p:sp>
      <p:sp>
        <p:nvSpPr>
          <p:cNvPr id="3279" name="Google Shape;3279;p67"/>
          <p:cNvSpPr/>
          <p:nvPr/>
        </p:nvSpPr>
        <p:spPr>
          <a:xfrm>
            <a:off x="1121845" y="1369437"/>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80" name="Google Shape;3280;p67"/>
          <p:cNvSpPr/>
          <p:nvPr/>
        </p:nvSpPr>
        <p:spPr>
          <a:xfrm>
            <a:off x="1121845" y="2481812"/>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7"/>
          <p:cNvSpPr/>
          <p:nvPr/>
        </p:nvSpPr>
        <p:spPr>
          <a:xfrm>
            <a:off x="1121845" y="3594187"/>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7"/>
          <p:cNvSpPr/>
          <p:nvPr/>
        </p:nvSpPr>
        <p:spPr>
          <a:xfrm>
            <a:off x="4407270" y="21841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83" name="Google Shape;3283;p67"/>
          <p:cNvSpPr/>
          <p:nvPr/>
        </p:nvSpPr>
        <p:spPr>
          <a:xfrm>
            <a:off x="4835195" y="311212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84" name="Google Shape;3284;p67"/>
          <p:cNvSpPr/>
          <p:nvPr/>
        </p:nvSpPr>
        <p:spPr>
          <a:xfrm>
            <a:off x="6038745" y="1999075"/>
            <a:ext cx="286991" cy="247701"/>
          </a:xfrm>
          <a:custGeom>
            <a:rect b="b" l="l" r="r" t="t"/>
            <a:pathLst>
              <a:path extrusionOk="0" h="1268" w="1469">
                <a:moveTo>
                  <a:pt x="740" y="221"/>
                </a:moveTo>
                <a:cubicBezTo>
                  <a:pt x="843" y="221"/>
                  <a:pt x="946" y="254"/>
                  <a:pt x="1024" y="312"/>
                </a:cubicBezTo>
                <a:cubicBezTo>
                  <a:pt x="1246" y="534"/>
                  <a:pt x="1202" y="890"/>
                  <a:pt x="935" y="1024"/>
                </a:cubicBezTo>
                <a:cubicBezTo>
                  <a:pt x="867" y="1078"/>
                  <a:pt x="786" y="1103"/>
                  <a:pt x="705" y="1103"/>
                </a:cubicBezTo>
                <a:cubicBezTo>
                  <a:pt x="520" y="1103"/>
                  <a:pt x="329" y="973"/>
                  <a:pt x="268" y="757"/>
                </a:cubicBezTo>
                <a:cubicBezTo>
                  <a:pt x="249" y="646"/>
                  <a:pt x="254" y="535"/>
                  <a:pt x="284" y="433"/>
                </a:cubicBezTo>
                <a:lnTo>
                  <a:pt x="284" y="433"/>
                </a:lnTo>
                <a:cubicBezTo>
                  <a:pt x="294" y="436"/>
                  <a:pt x="304" y="437"/>
                  <a:pt x="313" y="437"/>
                </a:cubicBezTo>
                <a:cubicBezTo>
                  <a:pt x="344" y="437"/>
                  <a:pt x="376" y="426"/>
                  <a:pt x="401" y="401"/>
                </a:cubicBezTo>
                <a:cubicBezTo>
                  <a:pt x="476" y="276"/>
                  <a:pt x="608" y="221"/>
                  <a:pt x="740" y="221"/>
                </a:cubicBezTo>
                <a:close/>
                <a:moveTo>
                  <a:pt x="534" y="1"/>
                </a:moveTo>
                <a:cubicBezTo>
                  <a:pt x="179" y="134"/>
                  <a:pt x="1" y="579"/>
                  <a:pt x="179" y="935"/>
                </a:cubicBezTo>
                <a:cubicBezTo>
                  <a:pt x="259" y="1150"/>
                  <a:pt x="471" y="1268"/>
                  <a:pt x="694" y="1268"/>
                </a:cubicBezTo>
                <a:cubicBezTo>
                  <a:pt x="839" y="1268"/>
                  <a:pt x="990" y="1218"/>
                  <a:pt x="1113" y="1113"/>
                </a:cubicBezTo>
                <a:cubicBezTo>
                  <a:pt x="1424" y="935"/>
                  <a:pt x="1469" y="445"/>
                  <a:pt x="1157" y="223"/>
                </a:cubicBezTo>
                <a:cubicBezTo>
                  <a:pt x="1035" y="101"/>
                  <a:pt x="875" y="44"/>
                  <a:pt x="716" y="44"/>
                </a:cubicBezTo>
                <a:cubicBezTo>
                  <a:pt x="675" y="44"/>
                  <a:pt x="634" y="47"/>
                  <a:pt x="594" y="55"/>
                </a:cubicBezTo>
                <a:lnTo>
                  <a:pt x="594" y="55"/>
                </a:lnTo>
                <a:cubicBezTo>
                  <a:pt x="586" y="30"/>
                  <a:pt x="560" y="1"/>
                  <a:pt x="5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3285" name="Google Shape;3285;p67"/>
          <p:cNvGrpSpPr/>
          <p:nvPr/>
        </p:nvGrpSpPr>
        <p:grpSpPr>
          <a:xfrm>
            <a:off x="3198956" y="1169034"/>
            <a:ext cx="192250" cy="401583"/>
            <a:chOff x="4132056" y="1252046"/>
            <a:chExt cx="192250" cy="401583"/>
          </a:xfrm>
        </p:grpSpPr>
        <p:sp>
          <p:nvSpPr>
            <p:cNvPr id="3286" name="Google Shape;3286;p67"/>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7"/>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8" name="Google Shape;3288;p67"/>
          <p:cNvSpPr/>
          <p:nvPr/>
        </p:nvSpPr>
        <p:spPr>
          <a:xfrm rot="-1960143">
            <a:off x="3224273" y="266362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7"/>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7"/>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1" name="Google Shape;3291;p67"/>
          <p:cNvGrpSpPr/>
          <p:nvPr/>
        </p:nvGrpSpPr>
        <p:grpSpPr>
          <a:xfrm>
            <a:off x="6662357" y="3922915"/>
            <a:ext cx="576709" cy="567999"/>
            <a:chOff x="4151832" y="2079765"/>
            <a:chExt cx="576709" cy="567999"/>
          </a:xfrm>
        </p:grpSpPr>
        <p:sp>
          <p:nvSpPr>
            <p:cNvPr id="3292" name="Google Shape;3292;p67"/>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7"/>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7"/>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67"/>
          <p:cNvGrpSpPr/>
          <p:nvPr/>
        </p:nvGrpSpPr>
        <p:grpSpPr>
          <a:xfrm>
            <a:off x="5371178" y="3870040"/>
            <a:ext cx="544683" cy="511717"/>
            <a:chOff x="2952503" y="2605315"/>
            <a:chExt cx="544683" cy="511717"/>
          </a:xfrm>
        </p:grpSpPr>
        <p:sp>
          <p:nvSpPr>
            <p:cNvPr id="3296" name="Google Shape;3296;p67"/>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7"/>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7"/>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7"/>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7"/>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1" name="Google Shape;3301;p67"/>
          <p:cNvGrpSpPr/>
          <p:nvPr/>
        </p:nvGrpSpPr>
        <p:grpSpPr>
          <a:xfrm>
            <a:off x="8022154" y="2447902"/>
            <a:ext cx="486910" cy="247706"/>
            <a:chOff x="5099579" y="2618827"/>
            <a:chExt cx="486910" cy="247706"/>
          </a:xfrm>
        </p:grpSpPr>
        <p:sp>
          <p:nvSpPr>
            <p:cNvPr id="3302" name="Google Shape;3302;p67"/>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7"/>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7"/>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7"/>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6" name="Google Shape;3306;p67"/>
          <p:cNvGrpSpPr/>
          <p:nvPr/>
        </p:nvGrpSpPr>
        <p:grpSpPr>
          <a:xfrm rot="5568517">
            <a:off x="4615708" y="1056698"/>
            <a:ext cx="238224" cy="370822"/>
            <a:chOff x="4728538" y="1222988"/>
            <a:chExt cx="238224" cy="370822"/>
          </a:xfrm>
        </p:grpSpPr>
        <p:sp>
          <p:nvSpPr>
            <p:cNvPr id="3307" name="Google Shape;3307;p67"/>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7"/>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7"/>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0" name="Google Shape;3310;p67"/>
          <p:cNvGrpSpPr/>
          <p:nvPr/>
        </p:nvGrpSpPr>
        <p:grpSpPr>
          <a:xfrm>
            <a:off x="6477862" y="1121929"/>
            <a:ext cx="417521" cy="481485"/>
            <a:chOff x="5110362" y="1552354"/>
            <a:chExt cx="417521" cy="481485"/>
          </a:xfrm>
        </p:grpSpPr>
        <p:sp>
          <p:nvSpPr>
            <p:cNvPr id="3311" name="Google Shape;3311;p67"/>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7"/>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7"/>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7"/>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5" name="Google Shape;3315;p67"/>
          <p:cNvGrpSpPr/>
          <p:nvPr/>
        </p:nvGrpSpPr>
        <p:grpSpPr>
          <a:xfrm>
            <a:off x="3419169" y="3112125"/>
            <a:ext cx="482292" cy="376131"/>
            <a:chOff x="3198944" y="1721925"/>
            <a:chExt cx="482292" cy="376131"/>
          </a:xfrm>
        </p:grpSpPr>
        <p:sp>
          <p:nvSpPr>
            <p:cNvPr id="3316" name="Google Shape;3316;p67"/>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7"/>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7"/>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7"/>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0" name="Google Shape;3320;p67"/>
          <p:cNvGrpSpPr/>
          <p:nvPr/>
        </p:nvGrpSpPr>
        <p:grpSpPr>
          <a:xfrm>
            <a:off x="8022155" y="1073311"/>
            <a:ext cx="258153" cy="337608"/>
            <a:chOff x="3969305" y="3447586"/>
            <a:chExt cx="258153" cy="337608"/>
          </a:xfrm>
        </p:grpSpPr>
        <p:sp>
          <p:nvSpPr>
            <p:cNvPr id="3321" name="Google Shape;3321;p67"/>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7"/>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7"/>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7"/>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5" name="Google Shape;3325;p67"/>
          <p:cNvSpPr/>
          <p:nvPr/>
        </p:nvSpPr>
        <p:spPr>
          <a:xfrm rot="-1960143">
            <a:off x="1235411" y="10291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6" name="Google Shape;3326;p67"/>
          <p:cNvGrpSpPr/>
          <p:nvPr/>
        </p:nvGrpSpPr>
        <p:grpSpPr>
          <a:xfrm rot="5568517">
            <a:off x="3900633" y="4021510"/>
            <a:ext cx="238224" cy="370822"/>
            <a:chOff x="4728538" y="1222988"/>
            <a:chExt cx="238224" cy="370822"/>
          </a:xfrm>
        </p:grpSpPr>
        <p:sp>
          <p:nvSpPr>
            <p:cNvPr id="3327" name="Google Shape;3327;p67"/>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7"/>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7"/>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333" name="Shape 3333"/>
        <p:cNvGrpSpPr/>
        <p:nvPr/>
      </p:nvGrpSpPr>
      <p:grpSpPr>
        <a:xfrm>
          <a:off x="0" y="0"/>
          <a:ext cx="0" cy="0"/>
          <a:chOff x="0" y="0"/>
          <a:chExt cx="0" cy="0"/>
        </a:xfrm>
      </p:grpSpPr>
      <p:sp>
        <p:nvSpPr>
          <p:cNvPr id="3334" name="Google Shape;3334;p68"/>
          <p:cNvSpPr txBox="1"/>
          <p:nvPr>
            <p:ph idx="3" type="subTitle"/>
          </p:nvPr>
        </p:nvSpPr>
        <p:spPr>
          <a:xfrm>
            <a:off x="1689523" y="3639100"/>
            <a:ext cx="2110200" cy="51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3335" name="Google Shape;3335;p6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3336" name="Google Shape;3336;p68"/>
          <p:cNvSpPr txBox="1"/>
          <p:nvPr>
            <p:ph idx="1" type="subTitle"/>
          </p:nvPr>
        </p:nvSpPr>
        <p:spPr>
          <a:xfrm>
            <a:off x="1689500" y="3177550"/>
            <a:ext cx="2110200" cy="51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3337" name="Google Shape;3337;p68"/>
          <p:cNvSpPr txBox="1"/>
          <p:nvPr>
            <p:ph idx="2" type="subTitle"/>
          </p:nvPr>
        </p:nvSpPr>
        <p:spPr>
          <a:xfrm>
            <a:off x="5344300" y="3177550"/>
            <a:ext cx="2110200" cy="51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SOFIA HILL</a:t>
            </a:r>
            <a:endParaRPr/>
          </a:p>
        </p:txBody>
      </p:sp>
      <p:sp>
        <p:nvSpPr>
          <p:cNvPr id="3338" name="Google Shape;3338;p68"/>
          <p:cNvSpPr txBox="1"/>
          <p:nvPr>
            <p:ph idx="4" type="subTitle"/>
          </p:nvPr>
        </p:nvSpPr>
        <p:spPr>
          <a:xfrm>
            <a:off x="5344300" y="3639100"/>
            <a:ext cx="2110200" cy="51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3339" name="Google Shape;3339;p68"/>
          <p:cNvPicPr preferRelativeResize="0"/>
          <p:nvPr/>
        </p:nvPicPr>
        <p:blipFill rotWithShape="1">
          <a:blip r:embed="rId3">
            <a:alphaModFix/>
          </a:blip>
          <a:srcRect b="3780" l="27583" r="4642" t="3780"/>
          <a:stretch/>
        </p:blipFill>
        <p:spPr>
          <a:xfrm>
            <a:off x="5528800" y="1328650"/>
            <a:ext cx="1741200" cy="1696500"/>
          </a:xfrm>
          <a:prstGeom prst="rect">
            <a:avLst/>
          </a:prstGeom>
          <a:noFill/>
          <a:ln>
            <a:noFill/>
          </a:ln>
        </p:spPr>
      </p:pic>
      <p:pic>
        <p:nvPicPr>
          <p:cNvPr id="3340" name="Google Shape;3340;p68"/>
          <p:cNvPicPr preferRelativeResize="0"/>
          <p:nvPr/>
        </p:nvPicPr>
        <p:blipFill rotWithShape="1">
          <a:blip r:embed="rId4">
            <a:alphaModFix/>
          </a:blip>
          <a:srcRect b="12594" l="38444" r="11236" t="244"/>
          <a:stretch/>
        </p:blipFill>
        <p:spPr>
          <a:xfrm>
            <a:off x="1874021" y="1328650"/>
            <a:ext cx="1741200" cy="1696500"/>
          </a:xfrm>
          <a:prstGeom prst="rect">
            <a:avLst/>
          </a:prstGeom>
          <a:noFill/>
          <a:ln>
            <a:noFill/>
          </a:ln>
        </p:spPr>
      </p:pic>
      <p:cxnSp>
        <p:nvCxnSpPr>
          <p:cNvPr id="3341" name="Google Shape;3341;p68"/>
          <p:cNvCxnSpPr/>
          <p:nvPr/>
        </p:nvCxnSpPr>
        <p:spPr>
          <a:xfrm>
            <a:off x="4567314" y="1302463"/>
            <a:ext cx="0" cy="2996100"/>
          </a:xfrm>
          <a:prstGeom prst="straightConnector1">
            <a:avLst/>
          </a:prstGeom>
          <a:noFill/>
          <a:ln cap="rnd" cmpd="sng" w="38100">
            <a:solidFill>
              <a:schemeClr val="lt1"/>
            </a:solidFill>
            <a:prstDash val="dot"/>
            <a:round/>
            <a:headEnd len="med" w="med" type="none"/>
            <a:tailEnd len="med" w="med" type="none"/>
          </a:ln>
        </p:spPr>
      </p:cxnSp>
      <p:grpSp>
        <p:nvGrpSpPr>
          <p:cNvPr id="3342" name="Google Shape;3342;p68"/>
          <p:cNvGrpSpPr/>
          <p:nvPr/>
        </p:nvGrpSpPr>
        <p:grpSpPr>
          <a:xfrm>
            <a:off x="1199206" y="1017721"/>
            <a:ext cx="192250" cy="401583"/>
            <a:chOff x="4132056" y="1252046"/>
            <a:chExt cx="192250" cy="401583"/>
          </a:xfrm>
        </p:grpSpPr>
        <p:sp>
          <p:nvSpPr>
            <p:cNvPr id="3343" name="Google Shape;3343;p68"/>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8"/>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5" name="Google Shape;3345;p68"/>
          <p:cNvSpPr/>
          <p:nvPr/>
        </p:nvSpPr>
        <p:spPr>
          <a:xfrm rot="-1960143">
            <a:off x="5172598" y="143072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8"/>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8"/>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8" name="Google Shape;3348;p68"/>
          <p:cNvGrpSpPr/>
          <p:nvPr/>
        </p:nvGrpSpPr>
        <p:grpSpPr>
          <a:xfrm>
            <a:off x="7743188" y="2047225"/>
            <a:ext cx="238224" cy="370822"/>
            <a:chOff x="4728538" y="1222988"/>
            <a:chExt cx="238224" cy="370822"/>
          </a:xfrm>
        </p:grpSpPr>
        <p:sp>
          <p:nvSpPr>
            <p:cNvPr id="3349" name="Google Shape;3349;p68"/>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8"/>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8"/>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2" name="Google Shape;3352;p68"/>
          <p:cNvGrpSpPr/>
          <p:nvPr/>
        </p:nvGrpSpPr>
        <p:grpSpPr>
          <a:xfrm>
            <a:off x="3700557" y="2516515"/>
            <a:ext cx="576709" cy="567999"/>
            <a:chOff x="4151832" y="2079765"/>
            <a:chExt cx="576709" cy="567999"/>
          </a:xfrm>
        </p:grpSpPr>
        <p:sp>
          <p:nvSpPr>
            <p:cNvPr id="3353" name="Google Shape;3353;p68"/>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8"/>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8"/>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6" name="Google Shape;3356;p68"/>
          <p:cNvGrpSpPr/>
          <p:nvPr/>
        </p:nvGrpSpPr>
        <p:grpSpPr>
          <a:xfrm>
            <a:off x="7867778" y="3391440"/>
            <a:ext cx="544683" cy="511717"/>
            <a:chOff x="2952503" y="2605315"/>
            <a:chExt cx="544683" cy="511717"/>
          </a:xfrm>
        </p:grpSpPr>
        <p:sp>
          <p:nvSpPr>
            <p:cNvPr id="3357" name="Google Shape;3357;p68"/>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8"/>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8"/>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8"/>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8"/>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2" name="Google Shape;3362;p68"/>
          <p:cNvGrpSpPr/>
          <p:nvPr/>
        </p:nvGrpSpPr>
        <p:grpSpPr>
          <a:xfrm>
            <a:off x="4857379" y="2973877"/>
            <a:ext cx="486910" cy="247706"/>
            <a:chOff x="5099579" y="2618827"/>
            <a:chExt cx="486910" cy="247706"/>
          </a:xfrm>
        </p:grpSpPr>
        <p:sp>
          <p:nvSpPr>
            <p:cNvPr id="3363" name="Google Shape;3363;p68"/>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8"/>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8"/>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8"/>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7" name="Google Shape;3367;p68"/>
          <p:cNvGrpSpPr/>
          <p:nvPr/>
        </p:nvGrpSpPr>
        <p:grpSpPr>
          <a:xfrm>
            <a:off x="3780162" y="1182079"/>
            <a:ext cx="417521" cy="481485"/>
            <a:chOff x="5110362" y="1552354"/>
            <a:chExt cx="417521" cy="481485"/>
          </a:xfrm>
        </p:grpSpPr>
        <p:sp>
          <p:nvSpPr>
            <p:cNvPr id="3368" name="Google Shape;3368;p68"/>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8"/>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8"/>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8"/>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2" name="Google Shape;3372;p68"/>
          <p:cNvGrpSpPr/>
          <p:nvPr/>
        </p:nvGrpSpPr>
        <p:grpSpPr>
          <a:xfrm>
            <a:off x="6787719" y="717900"/>
            <a:ext cx="482292" cy="376131"/>
            <a:chOff x="3198944" y="1721925"/>
            <a:chExt cx="482292" cy="376131"/>
          </a:xfrm>
        </p:grpSpPr>
        <p:sp>
          <p:nvSpPr>
            <p:cNvPr id="3373" name="Google Shape;3373;p68"/>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8"/>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8"/>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8"/>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7" name="Google Shape;3377;p68"/>
          <p:cNvGrpSpPr/>
          <p:nvPr/>
        </p:nvGrpSpPr>
        <p:grpSpPr>
          <a:xfrm>
            <a:off x="1199205" y="3727699"/>
            <a:ext cx="258153" cy="337608"/>
            <a:chOff x="3969305" y="3447586"/>
            <a:chExt cx="258153" cy="337608"/>
          </a:xfrm>
        </p:grpSpPr>
        <p:sp>
          <p:nvSpPr>
            <p:cNvPr id="3378" name="Google Shape;3378;p68"/>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8"/>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8"/>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8"/>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2" name="Google Shape;3382;p68"/>
          <p:cNvSpPr/>
          <p:nvPr/>
        </p:nvSpPr>
        <p:spPr>
          <a:xfrm rot="-1960143">
            <a:off x="4097348" y="386657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3" name="Google Shape;3383;p68"/>
          <p:cNvGrpSpPr/>
          <p:nvPr/>
        </p:nvGrpSpPr>
        <p:grpSpPr>
          <a:xfrm>
            <a:off x="846766" y="2240077"/>
            <a:ext cx="544683" cy="511717"/>
            <a:chOff x="2952503" y="2605315"/>
            <a:chExt cx="544683" cy="511717"/>
          </a:xfrm>
        </p:grpSpPr>
        <p:sp>
          <p:nvSpPr>
            <p:cNvPr id="3384" name="Google Shape;3384;p68"/>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8"/>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8"/>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8"/>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8"/>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9" name="Google Shape;3389;p68"/>
          <p:cNvSpPr/>
          <p:nvPr/>
        </p:nvSpPr>
        <p:spPr>
          <a:xfrm rot="-1960143">
            <a:off x="7832373" y="143072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0" name="Google Shape;3390;p68"/>
          <p:cNvGrpSpPr/>
          <p:nvPr/>
        </p:nvGrpSpPr>
        <p:grpSpPr>
          <a:xfrm flipH="1">
            <a:off x="3605153" y="1492950"/>
            <a:ext cx="173745" cy="1443660"/>
            <a:chOff x="902927" y="1622157"/>
            <a:chExt cx="260761" cy="2166681"/>
          </a:xfrm>
        </p:grpSpPr>
        <p:sp>
          <p:nvSpPr>
            <p:cNvPr id="3391" name="Google Shape;3391;p68"/>
            <p:cNvSpPr/>
            <p:nvPr/>
          </p:nvSpPr>
          <p:spPr>
            <a:xfrm>
              <a:off x="902927" y="1622157"/>
              <a:ext cx="147957" cy="2166681"/>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8"/>
            <p:cNvSpPr/>
            <p:nvPr/>
          </p:nvSpPr>
          <p:spPr>
            <a:xfrm>
              <a:off x="1043014" y="1684243"/>
              <a:ext cx="120674" cy="197430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8"/>
            <p:cNvSpPr/>
            <p:nvPr/>
          </p:nvSpPr>
          <p:spPr>
            <a:xfrm>
              <a:off x="941928" y="1650139"/>
              <a:ext cx="179087" cy="1996691"/>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4" name="Google Shape;3394;p68"/>
          <p:cNvGrpSpPr/>
          <p:nvPr/>
        </p:nvGrpSpPr>
        <p:grpSpPr>
          <a:xfrm flipH="1">
            <a:off x="1762360" y="1224058"/>
            <a:ext cx="2016538" cy="238533"/>
            <a:chOff x="856231" y="1509353"/>
            <a:chExt cx="3026471" cy="357996"/>
          </a:xfrm>
        </p:grpSpPr>
        <p:sp>
          <p:nvSpPr>
            <p:cNvPr id="3395" name="Google Shape;3395;p68"/>
            <p:cNvSpPr/>
            <p:nvPr/>
          </p:nvSpPr>
          <p:spPr>
            <a:xfrm>
              <a:off x="900653" y="1509353"/>
              <a:ext cx="2717441" cy="302555"/>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8"/>
            <p:cNvSpPr/>
            <p:nvPr/>
          </p:nvSpPr>
          <p:spPr>
            <a:xfrm>
              <a:off x="949623" y="1594874"/>
              <a:ext cx="2442864" cy="272475"/>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8"/>
            <p:cNvSpPr/>
            <p:nvPr/>
          </p:nvSpPr>
          <p:spPr>
            <a:xfrm>
              <a:off x="856231" y="1571789"/>
              <a:ext cx="3026471" cy="178735"/>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8" name="Google Shape;3398;p68"/>
          <p:cNvGrpSpPr/>
          <p:nvPr/>
        </p:nvGrpSpPr>
        <p:grpSpPr>
          <a:xfrm flipH="1">
            <a:off x="1814334" y="2966944"/>
            <a:ext cx="1964566" cy="162790"/>
            <a:chOff x="941928" y="3438563"/>
            <a:chExt cx="2948471" cy="244319"/>
          </a:xfrm>
        </p:grpSpPr>
        <p:sp>
          <p:nvSpPr>
            <p:cNvPr id="3399" name="Google Shape;3399;p68"/>
            <p:cNvSpPr/>
            <p:nvPr/>
          </p:nvSpPr>
          <p:spPr>
            <a:xfrm>
              <a:off x="941928" y="3586345"/>
              <a:ext cx="2116169" cy="83246"/>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8"/>
            <p:cNvSpPr/>
            <p:nvPr/>
          </p:nvSpPr>
          <p:spPr>
            <a:xfrm>
              <a:off x="996319" y="3438563"/>
              <a:ext cx="2870819" cy="137986"/>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8"/>
            <p:cNvSpPr/>
            <p:nvPr/>
          </p:nvSpPr>
          <p:spPr>
            <a:xfrm>
              <a:off x="1074145" y="3500824"/>
              <a:ext cx="2816254" cy="182058"/>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2" name="Google Shape;3402;p68"/>
          <p:cNvGrpSpPr/>
          <p:nvPr/>
        </p:nvGrpSpPr>
        <p:grpSpPr>
          <a:xfrm flipH="1">
            <a:off x="1788364" y="1444551"/>
            <a:ext cx="225601" cy="1440980"/>
            <a:chOff x="3637340" y="1526842"/>
            <a:chExt cx="338587" cy="2162660"/>
          </a:xfrm>
        </p:grpSpPr>
        <p:sp>
          <p:nvSpPr>
            <p:cNvPr id="3403" name="Google Shape;3403;p68"/>
            <p:cNvSpPr/>
            <p:nvPr/>
          </p:nvSpPr>
          <p:spPr>
            <a:xfrm>
              <a:off x="3711319" y="1559896"/>
              <a:ext cx="179087" cy="1731036"/>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8"/>
            <p:cNvSpPr/>
            <p:nvPr/>
          </p:nvSpPr>
          <p:spPr>
            <a:xfrm>
              <a:off x="3765710" y="1526842"/>
              <a:ext cx="210218" cy="1904000"/>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8"/>
            <p:cNvSpPr/>
            <p:nvPr/>
          </p:nvSpPr>
          <p:spPr>
            <a:xfrm>
              <a:off x="3637340" y="1581233"/>
              <a:ext cx="229805" cy="2108269"/>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6" name="Google Shape;3406;p68"/>
          <p:cNvGrpSpPr/>
          <p:nvPr/>
        </p:nvGrpSpPr>
        <p:grpSpPr>
          <a:xfrm>
            <a:off x="5407761" y="1530825"/>
            <a:ext cx="173745" cy="1443660"/>
            <a:chOff x="902927" y="1622157"/>
            <a:chExt cx="260761" cy="2166681"/>
          </a:xfrm>
        </p:grpSpPr>
        <p:sp>
          <p:nvSpPr>
            <p:cNvPr id="3407" name="Google Shape;3407;p68"/>
            <p:cNvSpPr/>
            <p:nvPr/>
          </p:nvSpPr>
          <p:spPr>
            <a:xfrm>
              <a:off x="902927" y="1622157"/>
              <a:ext cx="147957" cy="2166681"/>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8"/>
            <p:cNvSpPr/>
            <p:nvPr/>
          </p:nvSpPr>
          <p:spPr>
            <a:xfrm>
              <a:off x="1043014" y="1684243"/>
              <a:ext cx="120674" cy="197430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8"/>
            <p:cNvSpPr/>
            <p:nvPr/>
          </p:nvSpPr>
          <p:spPr>
            <a:xfrm>
              <a:off x="941928" y="1650139"/>
              <a:ext cx="179087" cy="1996691"/>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0" name="Google Shape;3410;p68"/>
          <p:cNvGrpSpPr/>
          <p:nvPr/>
        </p:nvGrpSpPr>
        <p:grpSpPr>
          <a:xfrm>
            <a:off x="5381762" y="1222844"/>
            <a:ext cx="2016538" cy="238533"/>
            <a:chOff x="856231" y="1509353"/>
            <a:chExt cx="3026471" cy="357996"/>
          </a:xfrm>
        </p:grpSpPr>
        <p:sp>
          <p:nvSpPr>
            <p:cNvPr id="3411" name="Google Shape;3411;p68"/>
            <p:cNvSpPr/>
            <p:nvPr/>
          </p:nvSpPr>
          <p:spPr>
            <a:xfrm>
              <a:off x="900653" y="1509353"/>
              <a:ext cx="2717441" cy="302555"/>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8"/>
            <p:cNvSpPr/>
            <p:nvPr/>
          </p:nvSpPr>
          <p:spPr>
            <a:xfrm>
              <a:off x="949623" y="1594874"/>
              <a:ext cx="2442864" cy="272475"/>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8"/>
            <p:cNvSpPr/>
            <p:nvPr/>
          </p:nvSpPr>
          <p:spPr>
            <a:xfrm>
              <a:off x="856231" y="1571789"/>
              <a:ext cx="3026471" cy="178735"/>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68"/>
          <p:cNvGrpSpPr/>
          <p:nvPr/>
        </p:nvGrpSpPr>
        <p:grpSpPr>
          <a:xfrm>
            <a:off x="5407760" y="2965705"/>
            <a:ext cx="1964566" cy="162790"/>
            <a:chOff x="941928" y="3438563"/>
            <a:chExt cx="2948471" cy="244319"/>
          </a:xfrm>
        </p:grpSpPr>
        <p:sp>
          <p:nvSpPr>
            <p:cNvPr id="3415" name="Google Shape;3415;p68"/>
            <p:cNvSpPr/>
            <p:nvPr/>
          </p:nvSpPr>
          <p:spPr>
            <a:xfrm>
              <a:off x="941928" y="3586345"/>
              <a:ext cx="2116169" cy="83246"/>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8"/>
            <p:cNvSpPr/>
            <p:nvPr/>
          </p:nvSpPr>
          <p:spPr>
            <a:xfrm>
              <a:off x="996319" y="3438563"/>
              <a:ext cx="2870819" cy="137986"/>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8"/>
            <p:cNvSpPr/>
            <p:nvPr/>
          </p:nvSpPr>
          <p:spPr>
            <a:xfrm>
              <a:off x="1074145" y="3500824"/>
              <a:ext cx="2816254" cy="182058"/>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68"/>
          <p:cNvGrpSpPr/>
          <p:nvPr/>
        </p:nvGrpSpPr>
        <p:grpSpPr>
          <a:xfrm>
            <a:off x="7172695" y="1443312"/>
            <a:ext cx="225601" cy="1440980"/>
            <a:chOff x="3637340" y="1526842"/>
            <a:chExt cx="338587" cy="2162660"/>
          </a:xfrm>
        </p:grpSpPr>
        <p:sp>
          <p:nvSpPr>
            <p:cNvPr id="3419" name="Google Shape;3419;p68"/>
            <p:cNvSpPr/>
            <p:nvPr/>
          </p:nvSpPr>
          <p:spPr>
            <a:xfrm>
              <a:off x="3711319" y="1559896"/>
              <a:ext cx="179087" cy="1731036"/>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8"/>
            <p:cNvSpPr/>
            <p:nvPr/>
          </p:nvSpPr>
          <p:spPr>
            <a:xfrm>
              <a:off x="3765710" y="1526842"/>
              <a:ext cx="210218" cy="1904000"/>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8"/>
            <p:cNvSpPr/>
            <p:nvPr/>
          </p:nvSpPr>
          <p:spPr>
            <a:xfrm>
              <a:off x="3637340" y="1581233"/>
              <a:ext cx="229805" cy="2108269"/>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33"/>
          <p:cNvSpPr txBox="1"/>
          <p:nvPr>
            <p:ph type="title"/>
          </p:nvPr>
        </p:nvSpPr>
        <p:spPr>
          <a:xfrm>
            <a:off x="1558850" y="2407025"/>
            <a:ext cx="3371400" cy="75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Interest</a:t>
            </a:r>
            <a:endParaRPr/>
          </a:p>
        </p:txBody>
      </p:sp>
      <p:sp>
        <p:nvSpPr>
          <p:cNvPr id="525" name="Google Shape;525;p33"/>
          <p:cNvSpPr txBox="1"/>
          <p:nvPr>
            <p:ph idx="1" type="subTitle"/>
          </p:nvPr>
        </p:nvSpPr>
        <p:spPr>
          <a:xfrm>
            <a:off x="1558850" y="3354364"/>
            <a:ext cx="3033600" cy="51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Keingingan Stakeholders</a:t>
            </a:r>
            <a:endParaRPr/>
          </a:p>
        </p:txBody>
      </p:sp>
      <p:sp>
        <p:nvSpPr>
          <p:cNvPr id="526" name="Google Shape;526;p33"/>
          <p:cNvSpPr txBox="1"/>
          <p:nvPr>
            <p:ph idx="2" type="title"/>
          </p:nvPr>
        </p:nvSpPr>
        <p:spPr>
          <a:xfrm>
            <a:off x="1793573" y="1378162"/>
            <a:ext cx="14088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grpSp>
        <p:nvGrpSpPr>
          <p:cNvPr id="527" name="Google Shape;527;p33"/>
          <p:cNvGrpSpPr/>
          <p:nvPr/>
        </p:nvGrpSpPr>
        <p:grpSpPr>
          <a:xfrm flipH="1" rot="869549">
            <a:off x="5073910" y="2091844"/>
            <a:ext cx="1939008" cy="1395619"/>
            <a:chOff x="3277100" y="779150"/>
            <a:chExt cx="1693100" cy="1218625"/>
          </a:xfrm>
        </p:grpSpPr>
        <p:sp>
          <p:nvSpPr>
            <p:cNvPr id="528" name="Google Shape;528;p33"/>
            <p:cNvSpPr/>
            <p:nvPr/>
          </p:nvSpPr>
          <p:spPr>
            <a:xfrm>
              <a:off x="3749575" y="1419000"/>
              <a:ext cx="893125" cy="578775"/>
            </a:xfrm>
            <a:custGeom>
              <a:rect b="b" l="l" r="r" t="t"/>
              <a:pathLst>
                <a:path extrusionOk="0" h="23151" w="35725">
                  <a:moveTo>
                    <a:pt x="22516" y="1217"/>
                  </a:moveTo>
                  <a:cubicBezTo>
                    <a:pt x="22766" y="1253"/>
                    <a:pt x="23053" y="1324"/>
                    <a:pt x="23267" y="1432"/>
                  </a:cubicBezTo>
                  <a:cubicBezTo>
                    <a:pt x="23697" y="1611"/>
                    <a:pt x="24055" y="1826"/>
                    <a:pt x="24413" y="2076"/>
                  </a:cubicBezTo>
                  <a:cubicBezTo>
                    <a:pt x="24449" y="2112"/>
                    <a:pt x="24485" y="2112"/>
                    <a:pt x="24520" y="2112"/>
                  </a:cubicBezTo>
                  <a:lnTo>
                    <a:pt x="23876" y="2112"/>
                  </a:lnTo>
                  <a:cubicBezTo>
                    <a:pt x="23375" y="2112"/>
                    <a:pt x="22874" y="2219"/>
                    <a:pt x="22408" y="2398"/>
                  </a:cubicBezTo>
                  <a:cubicBezTo>
                    <a:pt x="21907" y="2577"/>
                    <a:pt x="21478" y="2899"/>
                    <a:pt x="21120" y="3329"/>
                  </a:cubicBezTo>
                  <a:cubicBezTo>
                    <a:pt x="20977" y="3508"/>
                    <a:pt x="20869" y="3687"/>
                    <a:pt x="20798" y="3902"/>
                  </a:cubicBezTo>
                  <a:cubicBezTo>
                    <a:pt x="20762" y="4009"/>
                    <a:pt x="20726" y="4152"/>
                    <a:pt x="20762" y="4295"/>
                  </a:cubicBezTo>
                  <a:cubicBezTo>
                    <a:pt x="20798" y="4367"/>
                    <a:pt x="20833" y="4439"/>
                    <a:pt x="20869" y="4510"/>
                  </a:cubicBezTo>
                  <a:cubicBezTo>
                    <a:pt x="20905" y="4618"/>
                    <a:pt x="21048" y="4689"/>
                    <a:pt x="21156" y="4689"/>
                  </a:cubicBezTo>
                  <a:cubicBezTo>
                    <a:pt x="21227" y="4689"/>
                    <a:pt x="21299" y="4689"/>
                    <a:pt x="21335" y="4653"/>
                  </a:cubicBezTo>
                  <a:cubicBezTo>
                    <a:pt x="21514" y="4546"/>
                    <a:pt x="21549" y="4331"/>
                    <a:pt x="21478" y="4152"/>
                  </a:cubicBezTo>
                  <a:cubicBezTo>
                    <a:pt x="21478" y="4116"/>
                    <a:pt x="21478" y="4116"/>
                    <a:pt x="21478" y="4081"/>
                  </a:cubicBezTo>
                  <a:cubicBezTo>
                    <a:pt x="21514" y="4009"/>
                    <a:pt x="21549" y="3937"/>
                    <a:pt x="21585" y="3902"/>
                  </a:cubicBezTo>
                  <a:cubicBezTo>
                    <a:pt x="21728" y="3723"/>
                    <a:pt x="21907" y="3580"/>
                    <a:pt x="22050" y="3436"/>
                  </a:cubicBezTo>
                  <a:cubicBezTo>
                    <a:pt x="22194" y="3329"/>
                    <a:pt x="22373" y="3222"/>
                    <a:pt x="22552" y="3150"/>
                  </a:cubicBezTo>
                  <a:cubicBezTo>
                    <a:pt x="22766" y="3078"/>
                    <a:pt x="22945" y="3043"/>
                    <a:pt x="23160" y="3007"/>
                  </a:cubicBezTo>
                  <a:cubicBezTo>
                    <a:pt x="23339" y="2971"/>
                    <a:pt x="23518" y="2971"/>
                    <a:pt x="23661" y="2971"/>
                  </a:cubicBezTo>
                  <a:lnTo>
                    <a:pt x="23840" y="2971"/>
                  </a:lnTo>
                  <a:cubicBezTo>
                    <a:pt x="23948" y="2971"/>
                    <a:pt x="24055" y="2971"/>
                    <a:pt x="24127" y="3007"/>
                  </a:cubicBezTo>
                  <a:lnTo>
                    <a:pt x="24341" y="3043"/>
                  </a:lnTo>
                  <a:lnTo>
                    <a:pt x="24485" y="3078"/>
                  </a:lnTo>
                  <a:lnTo>
                    <a:pt x="24663" y="3078"/>
                  </a:lnTo>
                  <a:cubicBezTo>
                    <a:pt x="24914" y="3043"/>
                    <a:pt x="25165" y="2971"/>
                    <a:pt x="25379" y="2864"/>
                  </a:cubicBezTo>
                  <a:cubicBezTo>
                    <a:pt x="25630" y="2756"/>
                    <a:pt x="25916" y="2685"/>
                    <a:pt x="26203" y="2649"/>
                  </a:cubicBezTo>
                  <a:cubicBezTo>
                    <a:pt x="26346" y="2613"/>
                    <a:pt x="26453" y="2613"/>
                    <a:pt x="26596" y="2613"/>
                  </a:cubicBezTo>
                  <a:lnTo>
                    <a:pt x="26919" y="2613"/>
                  </a:lnTo>
                  <a:cubicBezTo>
                    <a:pt x="27169" y="2649"/>
                    <a:pt x="27384" y="2720"/>
                    <a:pt x="27599" y="2792"/>
                  </a:cubicBezTo>
                  <a:cubicBezTo>
                    <a:pt x="27813" y="2864"/>
                    <a:pt x="27992" y="2971"/>
                    <a:pt x="28171" y="3114"/>
                  </a:cubicBezTo>
                  <a:cubicBezTo>
                    <a:pt x="28207" y="3150"/>
                    <a:pt x="28279" y="3186"/>
                    <a:pt x="28315" y="3222"/>
                  </a:cubicBezTo>
                  <a:lnTo>
                    <a:pt x="28565" y="3365"/>
                  </a:lnTo>
                  <a:cubicBezTo>
                    <a:pt x="28637" y="3436"/>
                    <a:pt x="28708" y="3472"/>
                    <a:pt x="28816" y="3508"/>
                  </a:cubicBezTo>
                  <a:cubicBezTo>
                    <a:pt x="28923" y="3508"/>
                    <a:pt x="29030" y="3544"/>
                    <a:pt x="29138" y="3544"/>
                  </a:cubicBezTo>
                  <a:cubicBezTo>
                    <a:pt x="29353" y="3544"/>
                    <a:pt x="29532" y="3508"/>
                    <a:pt x="29711" y="3472"/>
                  </a:cubicBezTo>
                  <a:lnTo>
                    <a:pt x="30033" y="3329"/>
                  </a:lnTo>
                  <a:lnTo>
                    <a:pt x="30140" y="3293"/>
                  </a:lnTo>
                  <a:cubicBezTo>
                    <a:pt x="30283" y="3257"/>
                    <a:pt x="30391" y="3222"/>
                    <a:pt x="30534" y="3186"/>
                  </a:cubicBezTo>
                  <a:lnTo>
                    <a:pt x="31035" y="3186"/>
                  </a:lnTo>
                  <a:cubicBezTo>
                    <a:pt x="31178" y="3222"/>
                    <a:pt x="31321" y="3257"/>
                    <a:pt x="31464" y="3329"/>
                  </a:cubicBezTo>
                  <a:cubicBezTo>
                    <a:pt x="31572" y="3365"/>
                    <a:pt x="31643" y="3401"/>
                    <a:pt x="31751" y="3472"/>
                  </a:cubicBezTo>
                  <a:cubicBezTo>
                    <a:pt x="31787" y="3508"/>
                    <a:pt x="31858" y="3580"/>
                    <a:pt x="31894" y="3615"/>
                  </a:cubicBezTo>
                  <a:cubicBezTo>
                    <a:pt x="31930" y="3687"/>
                    <a:pt x="31966" y="3758"/>
                    <a:pt x="32001" y="3830"/>
                  </a:cubicBezTo>
                  <a:cubicBezTo>
                    <a:pt x="32109" y="4152"/>
                    <a:pt x="32216" y="4510"/>
                    <a:pt x="32252" y="4868"/>
                  </a:cubicBezTo>
                  <a:cubicBezTo>
                    <a:pt x="32288" y="4976"/>
                    <a:pt x="32324" y="5119"/>
                    <a:pt x="32359" y="5262"/>
                  </a:cubicBezTo>
                  <a:cubicBezTo>
                    <a:pt x="32395" y="5477"/>
                    <a:pt x="32467" y="5691"/>
                    <a:pt x="32574" y="5870"/>
                  </a:cubicBezTo>
                  <a:cubicBezTo>
                    <a:pt x="32682" y="6085"/>
                    <a:pt x="32825" y="6264"/>
                    <a:pt x="32968" y="6443"/>
                  </a:cubicBezTo>
                  <a:cubicBezTo>
                    <a:pt x="33111" y="6550"/>
                    <a:pt x="33218" y="6658"/>
                    <a:pt x="33362" y="6765"/>
                  </a:cubicBezTo>
                  <a:lnTo>
                    <a:pt x="33469" y="6873"/>
                  </a:lnTo>
                  <a:lnTo>
                    <a:pt x="33755" y="7052"/>
                  </a:lnTo>
                  <a:lnTo>
                    <a:pt x="33899" y="7159"/>
                  </a:lnTo>
                  <a:cubicBezTo>
                    <a:pt x="34042" y="7266"/>
                    <a:pt x="34149" y="7374"/>
                    <a:pt x="34256" y="7481"/>
                  </a:cubicBezTo>
                  <a:cubicBezTo>
                    <a:pt x="34328" y="7589"/>
                    <a:pt x="34364" y="7696"/>
                    <a:pt x="34435" y="7803"/>
                  </a:cubicBezTo>
                  <a:cubicBezTo>
                    <a:pt x="34471" y="7911"/>
                    <a:pt x="34471" y="7982"/>
                    <a:pt x="34507" y="8090"/>
                  </a:cubicBezTo>
                  <a:cubicBezTo>
                    <a:pt x="34507" y="8161"/>
                    <a:pt x="34507" y="8197"/>
                    <a:pt x="34507" y="8269"/>
                  </a:cubicBezTo>
                  <a:lnTo>
                    <a:pt x="34471" y="8304"/>
                  </a:lnTo>
                  <a:cubicBezTo>
                    <a:pt x="34435" y="8412"/>
                    <a:pt x="34400" y="8519"/>
                    <a:pt x="34364" y="8662"/>
                  </a:cubicBezTo>
                  <a:cubicBezTo>
                    <a:pt x="34292" y="8841"/>
                    <a:pt x="34185" y="9056"/>
                    <a:pt x="34042" y="9235"/>
                  </a:cubicBezTo>
                  <a:lnTo>
                    <a:pt x="34006" y="9307"/>
                  </a:lnTo>
                  <a:cubicBezTo>
                    <a:pt x="33899" y="9414"/>
                    <a:pt x="33827" y="9557"/>
                    <a:pt x="33755" y="9700"/>
                  </a:cubicBezTo>
                  <a:cubicBezTo>
                    <a:pt x="33612" y="9951"/>
                    <a:pt x="33505" y="10273"/>
                    <a:pt x="33541" y="10595"/>
                  </a:cubicBezTo>
                  <a:cubicBezTo>
                    <a:pt x="33541" y="10774"/>
                    <a:pt x="33576" y="10917"/>
                    <a:pt x="33648" y="11061"/>
                  </a:cubicBezTo>
                  <a:cubicBezTo>
                    <a:pt x="33684" y="11204"/>
                    <a:pt x="33755" y="11347"/>
                    <a:pt x="33827" y="11490"/>
                  </a:cubicBezTo>
                  <a:cubicBezTo>
                    <a:pt x="33863" y="11598"/>
                    <a:pt x="33863" y="11705"/>
                    <a:pt x="33899" y="11776"/>
                  </a:cubicBezTo>
                  <a:lnTo>
                    <a:pt x="33899" y="11920"/>
                  </a:lnTo>
                  <a:cubicBezTo>
                    <a:pt x="33863" y="12027"/>
                    <a:pt x="33863" y="12134"/>
                    <a:pt x="33791" y="12242"/>
                  </a:cubicBezTo>
                  <a:cubicBezTo>
                    <a:pt x="33755" y="12349"/>
                    <a:pt x="33684" y="12457"/>
                    <a:pt x="33648" y="12564"/>
                  </a:cubicBezTo>
                  <a:lnTo>
                    <a:pt x="33576" y="12671"/>
                  </a:lnTo>
                  <a:cubicBezTo>
                    <a:pt x="33541" y="12779"/>
                    <a:pt x="33469" y="12922"/>
                    <a:pt x="33433" y="13065"/>
                  </a:cubicBezTo>
                  <a:cubicBezTo>
                    <a:pt x="33362" y="13244"/>
                    <a:pt x="33326" y="13459"/>
                    <a:pt x="33290" y="13674"/>
                  </a:cubicBezTo>
                  <a:cubicBezTo>
                    <a:pt x="33290" y="13745"/>
                    <a:pt x="33290" y="13817"/>
                    <a:pt x="33290" y="13888"/>
                  </a:cubicBezTo>
                  <a:cubicBezTo>
                    <a:pt x="33326" y="14032"/>
                    <a:pt x="33326" y="14139"/>
                    <a:pt x="33362" y="14246"/>
                  </a:cubicBezTo>
                  <a:cubicBezTo>
                    <a:pt x="33397" y="14354"/>
                    <a:pt x="33397" y="14425"/>
                    <a:pt x="33433" y="14533"/>
                  </a:cubicBezTo>
                  <a:lnTo>
                    <a:pt x="33469" y="14568"/>
                  </a:lnTo>
                  <a:cubicBezTo>
                    <a:pt x="33505" y="14747"/>
                    <a:pt x="33576" y="14926"/>
                    <a:pt x="33612" y="15141"/>
                  </a:cubicBezTo>
                  <a:cubicBezTo>
                    <a:pt x="33612" y="15356"/>
                    <a:pt x="33612" y="15571"/>
                    <a:pt x="33612" y="15786"/>
                  </a:cubicBezTo>
                  <a:cubicBezTo>
                    <a:pt x="33576" y="16072"/>
                    <a:pt x="33469" y="16394"/>
                    <a:pt x="33362" y="16680"/>
                  </a:cubicBezTo>
                  <a:cubicBezTo>
                    <a:pt x="33218" y="16967"/>
                    <a:pt x="33039" y="17289"/>
                    <a:pt x="32860" y="17575"/>
                  </a:cubicBezTo>
                  <a:cubicBezTo>
                    <a:pt x="32682" y="17754"/>
                    <a:pt x="32503" y="17933"/>
                    <a:pt x="32324" y="18076"/>
                  </a:cubicBezTo>
                  <a:cubicBezTo>
                    <a:pt x="32216" y="18148"/>
                    <a:pt x="32145" y="18184"/>
                    <a:pt x="32037" y="18220"/>
                  </a:cubicBezTo>
                  <a:cubicBezTo>
                    <a:pt x="31715" y="18363"/>
                    <a:pt x="31393" y="18434"/>
                    <a:pt x="31071" y="18470"/>
                  </a:cubicBezTo>
                  <a:cubicBezTo>
                    <a:pt x="30856" y="18506"/>
                    <a:pt x="30641" y="18542"/>
                    <a:pt x="30462" y="18542"/>
                  </a:cubicBezTo>
                  <a:lnTo>
                    <a:pt x="29782" y="18542"/>
                  </a:lnTo>
                  <a:cubicBezTo>
                    <a:pt x="29782" y="18399"/>
                    <a:pt x="29746" y="18255"/>
                    <a:pt x="29711" y="18112"/>
                  </a:cubicBezTo>
                  <a:lnTo>
                    <a:pt x="29675" y="17969"/>
                  </a:lnTo>
                  <a:cubicBezTo>
                    <a:pt x="29603" y="17539"/>
                    <a:pt x="29460" y="17110"/>
                    <a:pt x="29317" y="16716"/>
                  </a:cubicBezTo>
                  <a:cubicBezTo>
                    <a:pt x="29245" y="16609"/>
                    <a:pt x="29138" y="16537"/>
                    <a:pt x="29030" y="16466"/>
                  </a:cubicBezTo>
                  <a:cubicBezTo>
                    <a:pt x="28923" y="16394"/>
                    <a:pt x="28816" y="16358"/>
                    <a:pt x="28673" y="16358"/>
                  </a:cubicBezTo>
                  <a:cubicBezTo>
                    <a:pt x="28601" y="16358"/>
                    <a:pt x="28565" y="16394"/>
                    <a:pt x="28494" y="16394"/>
                  </a:cubicBezTo>
                  <a:cubicBezTo>
                    <a:pt x="28315" y="16430"/>
                    <a:pt x="28136" y="16573"/>
                    <a:pt x="28028" y="16752"/>
                  </a:cubicBezTo>
                  <a:cubicBezTo>
                    <a:pt x="27957" y="16895"/>
                    <a:pt x="27921" y="17110"/>
                    <a:pt x="27992" y="17289"/>
                  </a:cubicBezTo>
                  <a:cubicBezTo>
                    <a:pt x="28028" y="17432"/>
                    <a:pt x="28064" y="17575"/>
                    <a:pt x="28100" y="17718"/>
                  </a:cubicBezTo>
                  <a:lnTo>
                    <a:pt x="28100" y="17826"/>
                  </a:lnTo>
                  <a:cubicBezTo>
                    <a:pt x="28100" y="17933"/>
                    <a:pt x="28136" y="18076"/>
                    <a:pt x="28171" y="18184"/>
                  </a:cubicBezTo>
                  <a:cubicBezTo>
                    <a:pt x="28207" y="18363"/>
                    <a:pt x="28243" y="18542"/>
                    <a:pt x="28279" y="18756"/>
                  </a:cubicBezTo>
                  <a:cubicBezTo>
                    <a:pt x="28315" y="18971"/>
                    <a:pt x="28315" y="19186"/>
                    <a:pt x="28315" y="19401"/>
                  </a:cubicBezTo>
                  <a:cubicBezTo>
                    <a:pt x="28279" y="19544"/>
                    <a:pt x="28243" y="19687"/>
                    <a:pt x="28171" y="19830"/>
                  </a:cubicBezTo>
                  <a:cubicBezTo>
                    <a:pt x="28100" y="20009"/>
                    <a:pt x="27992" y="20152"/>
                    <a:pt x="27885" y="20331"/>
                  </a:cubicBezTo>
                  <a:cubicBezTo>
                    <a:pt x="27778" y="20439"/>
                    <a:pt x="27670" y="20546"/>
                    <a:pt x="27563" y="20654"/>
                  </a:cubicBezTo>
                  <a:cubicBezTo>
                    <a:pt x="27455" y="20725"/>
                    <a:pt x="27348" y="20797"/>
                    <a:pt x="27241" y="20868"/>
                  </a:cubicBezTo>
                  <a:cubicBezTo>
                    <a:pt x="26990" y="20940"/>
                    <a:pt x="26740" y="21012"/>
                    <a:pt x="26489" y="21047"/>
                  </a:cubicBezTo>
                  <a:cubicBezTo>
                    <a:pt x="26310" y="21083"/>
                    <a:pt x="26095" y="21083"/>
                    <a:pt x="25916" y="21083"/>
                  </a:cubicBezTo>
                  <a:cubicBezTo>
                    <a:pt x="25702" y="21083"/>
                    <a:pt x="25451" y="21083"/>
                    <a:pt x="25236" y="21047"/>
                  </a:cubicBezTo>
                  <a:cubicBezTo>
                    <a:pt x="25057" y="21047"/>
                    <a:pt x="24914" y="20976"/>
                    <a:pt x="24771" y="20940"/>
                  </a:cubicBezTo>
                  <a:cubicBezTo>
                    <a:pt x="24628" y="20904"/>
                    <a:pt x="24485" y="20868"/>
                    <a:pt x="24341" y="20797"/>
                  </a:cubicBezTo>
                  <a:lnTo>
                    <a:pt x="24162" y="20761"/>
                  </a:lnTo>
                  <a:lnTo>
                    <a:pt x="24055" y="20725"/>
                  </a:lnTo>
                  <a:lnTo>
                    <a:pt x="23912" y="20654"/>
                  </a:lnTo>
                  <a:cubicBezTo>
                    <a:pt x="23804" y="20654"/>
                    <a:pt x="23697" y="20618"/>
                    <a:pt x="23590" y="20618"/>
                  </a:cubicBezTo>
                  <a:cubicBezTo>
                    <a:pt x="23375" y="20654"/>
                    <a:pt x="23196" y="20725"/>
                    <a:pt x="23053" y="20868"/>
                  </a:cubicBezTo>
                  <a:cubicBezTo>
                    <a:pt x="22945" y="20940"/>
                    <a:pt x="22802" y="21012"/>
                    <a:pt x="22695" y="21119"/>
                  </a:cubicBezTo>
                  <a:lnTo>
                    <a:pt x="22552" y="21190"/>
                  </a:lnTo>
                  <a:cubicBezTo>
                    <a:pt x="22265" y="21441"/>
                    <a:pt x="21907" y="21656"/>
                    <a:pt x="21549" y="21835"/>
                  </a:cubicBezTo>
                  <a:cubicBezTo>
                    <a:pt x="21335" y="21906"/>
                    <a:pt x="21156" y="21978"/>
                    <a:pt x="20941" y="22014"/>
                  </a:cubicBezTo>
                  <a:lnTo>
                    <a:pt x="20332" y="22014"/>
                  </a:lnTo>
                  <a:cubicBezTo>
                    <a:pt x="20082" y="21978"/>
                    <a:pt x="19867" y="21906"/>
                    <a:pt x="19616" y="21799"/>
                  </a:cubicBezTo>
                  <a:cubicBezTo>
                    <a:pt x="19294" y="21656"/>
                    <a:pt x="18972" y="21477"/>
                    <a:pt x="18686" y="21262"/>
                  </a:cubicBezTo>
                  <a:lnTo>
                    <a:pt x="18435" y="21047"/>
                  </a:lnTo>
                  <a:lnTo>
                    <a:pt x="18256" y="20868"/>
                  </a:lnTo>
                  <a:lnTo>
                    <a:pt x="18077" y="20689"/>
                  </a:lnTo>
                  <a:cubicBezTo>
                    <a:pt x="17898" y="20546"/>
                    <a:pt x="17719" y="20439"/>
                    <a:pt x="17540" y="20331"/>
                  </a:cubicBezTo>
                  <a:cubicBezTo>
                    <a:pt x="17361" y="20224"/>
                    <a:pt x="17182" y="20152"/>
                    <a:pt x="16968" y="20081"/>
                  </a:cubicBezTo>
                  <a:cubicBezTo>
                    <a:pt x="16824" y="20045"/>
                    <a:pt x="16681" y="20045"/>
                    <a:pt x="16538" y="20009"/>
                  </a:cubicBezTo>
                  <a:lnTo>
                    <a:pt x="16466" y="20009"/>
                  </a:lnTo>
                  <a:lnTo>
                    <a:pt x="15965" y="19938"/>
                  </a:lnTo>
                  <a:lnTo>
                    <a:pt x="15715" y="19938"/>
                  </a:lnTo>
                  <a:cubicBezTo>
                    <a:pt x="15464" y="19902"/>
                    <a:pt x="15214" y="19866"/>
                    <a:pt x="14999" y="19795"/>
                  </a:cubicBezTo>
                  <a:cubicBezTo>
                    <a:pt x="14748" y="19759"/>
                    <a:pt x="14498" y="19687"/>
                    <a:pt x="14247" y="19580"/>
                  </a:cubicBezTo>
                  <a:cubicBezTo>
                    <a:pt x="14068" y="19472"/>
                    <a:pt x="13889" y="19365"/>
                    <a:pt x="13710" y="19258"/>
                  </a:cubicBezTo>
                  <a:cubicBezTo>
                    <a:pt x="13603" y="19186"/>
                    <a:pt x="13496" y="19079"/>
                    <a:pt x="13424" y="18971"/>
                  </a:cubicBezTo>
                  <a:cubicBezTo>
                    <a:pt x="13352" y="18900"/>
                    <a:pt x="13317" y="18792"/>
                    <a:pt x="13245" y="18721"/>
                  </a:cubicBezTo>
                  <a:cubicBezTo>
                    <a:pt x="13245" y="18685"/>
                    <a:pt x="13209" y="18613"/>
                    <a:pt x="13209" y="18577"/>
                  </a:cubicBezTo>
                  <a:cubicBezTo>
                    <a:pt x="13209" y="18542"/>
                    <a:pt x="13209" y="18470"/>
                    <a:pt x="13209" y="18434"/>
                  </a:cubicBezTo>
                  <a:cubicBezTo>
                    <a:pt x="13245" y="18327"/>
                    <a:pt x="13281" y="18220"/>
                    <a:pt x="13317" y="18112"/>
                  </a:cubicBezTo>
                  <a:cubicBezTo>
                    <a:pt x="13352" y="17969"/>
                    <a:pt x="13388" y="17826"/>
                    <a:pt x="13388" y="17683"/>
                  </a:cubicBezTo>
                  <a:lnTo>
                    <a:pt x="13388" y="17611"/>
                  </a:lnTo>
                  <a:cubicBezTo>
                    <a:pt x="13388" y="17432"/>
                    <a:pt x="13352" y="17289"/>
                    <a:pt x="13281" y="17146"/>
                  </a:cubicBezTo>
                  <a:cubicBezTo>
                    <a:pt x="13173" y="16967"/>
                    <a:pt x="13030" y="16824"/>
                    <a:pt x="12851" y="16716"/>
                  </a:cubicBezTo>
                  <a:lnTo>
                    <a:pt x="12815" y="16680"/>
                  </a:lnTo>
                  <a:lnTo>
                    <a:pt x="12708" y="16609"/>
                  </a:lnTo>
                  <a:cubicBezTo>
                    <a:pt x="12636" y="16537"/>
                    <a:pt x="12565" y="16466"/>
                    <a:pt x="12493" y="16394"/>
                  </a:cubicBezTo>
                  <a:cubicBezTo>
                    <a:pt x="12243" y="16036"/>
                    <a:pt x="12064" y="15714"/>
                    <a:pt x="11921" y="15320"/>
                  </a:cubicBezTo>
                  <a:cubicBezTo>
                    <a:pt x="11813" y="15105"/>
                    <a:pt x="11742" y="14855"/>
                    <a:pt x="11706" y="14604"/>
                  </a:cubicBezTo>
                  <a:cubicBezTo>
                    <a:pt x="11670" y="14390"/>
                    <a:pt x="11670" y="14175"/>
                    <a:pt x="11706" y="13996"/>
                  </a:cubicBezTo>
                  <a:cubicBezTo>
                    <a:pt x="11742" y="13745"/>
                    <a:pt x="11777" y="13495"/>
                    <a:pt x="11849" y="13208"/>
                  </a:cubicBezTo>
                  <a:cubicBezTo>
                    <a:pt x="11956" y="12815"/>
                    <a:pt x="11742" y="12421"/>
                    <a:pt x="11348" y="12278"/>
                  </a:cubicBezTo>
                  <a:lnTo>
                    <a:pt x="11133" y="12278"/>
                  </a:lnTo>
                  <a:cubicBezTo>
                    <a:pt x="10811" y="12278"/>
                    <a:pt x="10525" y="12528"/>
                    <a:pt x="10417" y="12850"/>
                  </a:cubicBezTo>
                  <a:cubicBezTo>
                    <a:pt x="10274" y="13351"/>
                    <a:pt x="10202" y="13853"/>
                    <a:pt x="10202" y="14390"/>
                  </a:cubicBezTo>
                  <a:cubicBezTo>
                    <a:pt x="10202" y="14676"/>
                    <a:pt x="10238" y="14926"/>
                    <a:pt x="10310" y="15177"/>
                  </a:cubicBezTo>
                  <a:cubicBezTo>
                    <a:pt x="10346" y="15463"/>
                    <a:pt x="10417" y="15714"/>
                    <a:pt x="10525" y="15964"/>
                  </a:cubicBezTo>
                  <a:cubicBezTo>
                    <a:pt x="10704" y="16430"/>
                    <a:pt x="10918" y="16859"/>
                    <a:pt x="11169" y="17289"/>
                  </a:cubicBezTo>
                  <a:cubicBezTo>
                    <a:pt x="11276" y="17468"/>
                    <a:pt x="11384" y="17647"/>
                    <a:pt x="11527" y="17790"/>
                  </a:cubicBezTo>
                  <a:lnTo>
                    <a:pt x="11491" y="17897"/>
                  </a:lnTo>
                  <a:cubicBezTo>
                    <a:pt x="11419" y="18076"/>
                    <a:pt x="11419" y="18255"/>
                    <a:pt x="11384" y="18470"/>
                  </a:cubicBezTo>
                  <a:lnTo>
                    <a:pt x="10417" y="18613"/>
                  </a:lnTo>
                  <a:lnTo>
                    <a:pt x="10238" y="18649"/>
                  </a:lnTo>
                  <a:cubicBezTo>
                    <a:pt x="10023" y="18649"/>
                    <a:pt x="9809" y="18685"/>
                    <a:pt x="9594" y="18685"/>
                  </a:cubicBezTo>
                  <a:cubicBezTo>
                    <a:pt x="9343" y="18685"/>
                    <a:pt x="9093" y="18685"/>
                    <a:pt x="8842" y="18649"/>
                  </a:cubicBezTo>
                  <a:cubicBezTo>
                    <a:pt x="8484" y="18577"/>
                    <a:pt x="8198" y="18506"/>
                    <a:pt x="7876" y="18399"/>
                  </a:cubicBezTo>
                  <a:cubicBezTo>
                    <a:pt x="7733" y="18327"/>
                    <a:pt x="7589" y="18255"/>
                    <a:pt x="7446" y="18148"/>
                  </a:cubicBezTo>
                  <a:cubicBezTo>
                    <a:pt x="7303" y="18041"/>
                    <a:pt x="7196" y="17897"/>
                    <a:pt x="7088" y="17754"/>
                  </a:cubicBezTo>
                  <a:cubicBezTo>
                    <a:pt x="6981" y="17611"/>
                    <a:pt x="6873" y="17468"/>
                    <a:pt x="6802" y="17325"/>
                  </a:cubicBezTo>
                  <a:cubicBezTo>
                    <a:pt x="6766" y="17253"/>
                    <a:pt x="6730" y="17217"/>
                    <a:pt x="6694" y="17146"/>
                  </a:cubicBezTo>
                  <a:cubicBezTo>
                    <a:pt x="6587" y="17038"/>
                    <a:pt x="6480" y="16895"/>
                    <a:pt x="6408" y="16788"/>
                  </a:cubicBezTo>
                  <a:cubicBezTo>
                    <a:pt x="6301" y="16680"/>
                    <a:pt x="6193" y="16573"/>
                    <a:pt x="6050" y="16501"/>
                  </a:cubicBezTo>
                  <a:lnTo>
                    <a:pt x="6014" y="16466"/>
                  </a:lnTo>
                  <a:lnTo>
                    <a:pt x="5764" y="16358"/>
                  </a:lnTo>
                  <a:lnTo>
                    <a:pt x="5621" y="16287"/>
                  </a:lnTo>
                  <a:cubicBezTo>
                    <a:pt x="5477" y="16287"/>
                    <a:pt x="5370" y="16251"/>
                    <a:pt x="5263" y="16251"/>
                  </a:cubicBezTo>
                  <a:lnTo>
                    <a:pt x="4976" y="16251"/>
                  </a:lnTo>
                  <a:cubicBezTo>
                    <a:pt x="4726" y="16215"/>
                    <a:pt x="4475" y="16143"/>
                    <a:pt x="4225" y="16072"/>
                  </a:cubicBezTo>
                  <a:cubicBezTo>
                    <a:pt x="4117" y="16000"/>
                    <a:pt x="4010" y="15929"/>
                    <a:pt x="3902" y="15857"/>
                  </a:cubicBezTo>
                  <a:cubicBezTo>
                    <a:pt x="3831" y="15786"/>
                    <a:pt x="3759" y="15714"/>
                    <a:pt x="3688" y="15642"/>
                  </a:cubicBezTo>
                  <a:cubicBezTo>
                    <a:pt x="3616" y="15535"/>
                    <a:pt x="3545" y="15428"/>
                    <a:pt x="3473" y="15320"/>
                  </a:cubicBezTo>
                  <a:cubicBezTo>
                    <a:pt x="3437" y="15213"/>
                    <a:pt x="3437" y="15105"/>
                    <a:pt x="3401" y="14998"/>
                  </a:cubicBezTo>
                  <a:cubicBezTo>
                    <a:pt x="3366" y="14676"/>
                    <a:pt x="3366" y="14354"/>
                    <a:pt x="3401" y="14032"/>
                  </a:cubicBezTo>
                  <a:lnTo>
                    <a:pt x="3401" y="13495"/>
                  </a:lnTo>
                  <a:cubicBezTo>
                    <a:pt x="3401" y="13316"/>
                    <a:pt x="3366" y="13137"/>
                    <a:pt x="3330" y="12958"/>
                  </a:cubicBezTo>
                  <a:cubicBezTo>
                    <a:pt x="3294" y="12779"/>
                    <a:pt x="3222" y="12600"/>
                    <a:pt x="3151" y="12421"/>
                  </a:cubicBezTo>
                  <a:cubicBezTo>
                    <a:pt x="3079" y="12313"/>
                    <a:pt x="3043" y="12242"/>
                    <a:pt x="2972" y="12134"/>
                  </a:cubicBezTo>
                  <a:cubicBezTo>
                    <a:pt x="2829" y="11955"/>
                    <a:pt x="2685" y="11776"/>
                    <a:pt x="2542" y="11598"/>
                  </a:cubicBezTo>
                  <a:cubicBezTo>
                    <a:pt x="2328" y="11311"/>
                    <a:pt x="2113" y="10989"/>
                    <a:pt x="1970" y="10631"/>
                  </a:cubicBezTo>
                  <a:cubicBezTo>
                    <a:pt x="1862" y="10416"/>
                    <a:pt x="1826" y="10202"/>
                    <a:pt x="1791" y="9987"/>
                  </a:cubicBezTo>
                  <a:cubicBezTo>
                    <a:pt x="1755" y="9736"/>
                    <a:pt x="1755" y="9521"/>
                    <a:pt x="1791" y="9271"/>
                  </a:cubicBezTo>
                  <a:cubicBezTo>
                    <a:pt x="1791" y="9092"/>
                    <a:pt x="1862" y="8877"/>
                    <a:pt x="1934" y="8662"/>
                  </a:cubicBezTo>
                  <a:cubicBezTo>
                    <a:pt x="1970" y="8555"/>
                    <a:pt x="2041" y="8483"/>
                    <a:pt x="2113" y="8376"/>
                  </a:cubicBezTo>
                  <a:cubicBezTo>
                    <a:pt x="2292" y="8161"/>
                    <a:pt x="2506" y="7946"/>
                    <a:pt x="2721" y="7767"/>
                  </a:cubicBezTo>
                  <a:lnTo>
                    <a:pt x="2829" y="7732"/>
                  </a:lnTo>
                  <a:lnTo>
                    <a:pt x="2900" y="7660"/>
                  </a:lnTo>
                  <a:cubicBezTo>
                    <a:pt x="3008" y="7553"/>
                    <a:pt x="3151" y="7445"/>
                    <a:pt x="3258" y="7374"/>
                  </a:cubicBezTo>
                  <a:lnTo>
                    <a:pt x="3401" y="7195"/>
                  </a:lnTo>
                  <a:cubicBezTo>
                    <a:pt x="3545" y="7087"/>
                    <a:pt x="3616" y="6944"/>
                    <a:pt x="3652" y="6765"/>
                  </a:cubicBezTo>
                  <a:cubicBezTo>
                    <a:pt x="3652" y="6694"/>
                    <a:pt x="3688" y="6586"/>
                    <a:pt x="3688" y="6515"/>
                  </a:cubicBezTo>
                  <a:lnTo>
                    <a:pt x="3688" y="6443"/>
                  </a:lnTo>
                  <a:cubicBezTo>
                    <a:pt x="3688" y="6300"/>
                    <a:pt x="3652" y="6193"/>
                    <a:pt x="3616" y="6085"/>
                  </a:cubicBezTo>
                  <a:lnTo>
                    <a:pt x="3616" y="6049"/>
                  </a:lnTo>
                  <a:cubicBezTo>
                    <a:pt x="3545" y="5906"/>
                    <a:pt x="3509" y="5727"/>
                    <a:pt x="3473" y="5584"/>
                  </a:cubicBezTo>
                  <a:cubicBezTo>
                    <a:pt x="3473" y="5477"/>
                    <a:pt x="3473" y="5405"/>
                    <a:pt x="3473" y="5333"/>
                  </a:cubicBezTo>
                  <a:cubicBezTo>
                    <a:pt x="3509" y="5226"/>
                    <a:pt x="3545" y="5119"/>
                    <a:pt x="3545" y="5011"/>
                  </a:cubicBezTo>
                  <a:cubicBezTo>
                    <a:pt x="3652" y="4868"/>
                    <a:pt x="3724" y="4725"/>
                    <a:pt x="3795" y="4618"/>
                  </a:cubicBezTo>
                  <a:cubicBezTo>
                    <a:pt x="3938" y="4474"/>
                    <a:pt x="4081" y="4331"/>
                    <a:pt x="4225" y="4224"/>
                  </a:cubicBezTo>
                  <a:cubicBezTo>
                    <a:pt x="4439" y="4045"/>
                    <a:pt x="4726" y="3902"/>
                    <a:pt x="4976" y="3758"/>
                  </a:cubicBezTo>
                  <a:cubicBezTo>
                    <a:pt x="5406" y="3580"/>
                    <a:pt x="5871" y="3472"/>
                    <a:pt x="6337" y="3401"/>
                  </a:cubicBezTo>
                  <a:cubicBezTo>
                    <a:pt x="6480" y="3365"/>
                    <a:pt x="6659" y="3365"/>
                    <a:pt x="6802" y="3365"/>
                  </a:cubicBezTo>
                  <a:cubicBezTo>
                    <a:pt x="7124" y="3365"/>
                    <a:pt x="7446" y="3401"/>
                    <a:pt x="7768" y="3401"/>
                  </a:cubicBezTo>
                  <a:lnTo>
                    <a:pt x="8198" y="3401"/>
                  </a:lnTo>
                  <a:cubicBezTo>
                    <a:pt x="8236" y="3407"/>
                    <a:pt x="8274" y="3410"/>
                    <a:pt x="8312" y="3410"/>
                  </a:cubicBezTo>
                  <a:cubicBezTo>
                    <a:pt x="8488" y="3410"/>
                    <a:pt x="8659" y="3346"/>
                    <a:pt x="8806" y="3257"/>
                  </a:cubicBezTo>
                  <a:cubicBezTo>
                    <a:pt x="8878" y="3222"/>
                    <a:pt x="8914" y="3150"/>
                    <a:pt x="8985" y="3114"/>
                  </a:cubicBezTo>
                  <a:lnTo>
                    <a:pt x="9021" y="3078"/>
                  </a:lnTo>
                  <a:cubicBezTo>
                    <a:pt x="9093" y="3007"/>
                    <a:pt x="9164" y="2971"/>
                    <a:pt x="9236" y="2899"/>
                  </a:cubicBezTo>
                  <a:cubicBezTo>
                    <a:pt x="9308" y="2864"/>
                    <a:pt x="9379" y="2792"/>
                    <a:pt x="9486" y="2756"/>
                  </a:cubicBezTo>
                  <a:cubicBezTo>
                    <a:pt x="9594" y="2720"/>
                    <a:pt x="9701" y="2685"/>
                    <a:pt x="9809" y="2685"/>
                  </a:cubicBezTo>
                  <a:lnTo>
                    <a:pt x="10131" y="2685"/>
                  </a:lnTo>
                  <a:cubicBezTo>
                    <a:pt x="10346" y="2685"/>
                    <a:pt x="10525" y="2685"/>
                    <a:pt x="10739" y="2720"/>
                  </a:cubicBezTo>
                  <a:cubicBezTo>
                    <a:pt x="11097" y="2756"/>
                    <a:pt x="11419" y="2828"/>
                    <a:pt x="11742" y="2935"/>
                  </a:cubicBezTo>
                  <a:cubicBezTo>
                    <a:pt x="11956" y="2971"/>
                    <a:pt x="12207" y="3078"/>
                    <a:pt x="12422" y="3150"/>
                  </a:cubicBezTo>
                  <a:cubicBezTo>
                    <a:pt x="12278" y="3401"/>
                    <a:pt x="12135" y="3651"/>
                    <a:pt x="12028" y="3937"/>
                  </a:cubicBezTo>
                  <a:cubicBezTo>
                    <a:pt x="11956" y="4081"/>
                    <a:pt x="11921" y="4260"/>
                    <a:pt x="11849" y="4439"/>
                  </a:cubicBezTo>
                  <a:lnTo>
                    <a:pt x="11849" y="4510"/>
                  </a:lnTo>
                  <a:lnTo>
                    <a:pt x="11706" y="4546"/>
                  </a:lnTo>
                  <a:lnTo>
                    <a:pt x="11670" y="4546"/>
                  </a:lnTo>
                  <a:cubicBezTo>
                    <a:pt x="11563" y="4546"/>
                    <a:pt x="11455" y="4618"/>
                    <a:pt x="11348" y="4653"/>
                  </a:cubicBezTo>
                  <a:cubicBezTo>
                    <a:pt x="11240" y="4725"/>
                    <a:pt x="11133" y="4797"/>
                    <a:pt x="11061" y="4868"/>
                  </a:cubicBezTo>
                  <a:lnTo>
                    <a:pt x="11026" y="4904"/>
                  </a:lnTo>
                  <a:cubicBezTo>
                    <a:pt x="10918" y="5011"/>
                    <a:pt x="10811" y="5154"/>
                    <a:pt x="10704" y="5298"/>
                  </a:cubicBezTo>
                  <a:cubicBezTo>
                    <a:pt x="10525" y="5548"/>
                    <a:pt x="10346" y="5799"/>
                    <a:pt x="10202" y="6085"/>
                  </a:cubicBezTo>
                  <a:cubicBezTo>
                    <a:pt x="10167" y="6193"/>
                    <a:pt x="10095" y="6336"/>
                    <a:pt x="10059" y="6479"/>
                  </a:cubicBezTo>
                  <a:cubicBezTo>
                    <a:pt x="9988" y="6622"/>
                    <a:pt x="9988" y="6765"/>
                    <a:pt x="9988" y="6908"/>
                  </a:cubicBezTo>
                  <a:cubicBezTo>
                    <a:pt x="9988" y="7016"/>
                    <a:pt x="10023" y="7159"/>
                    <a:pt x="10095" y="7231"/>
                  </a:cubicBezTo>
                  <a:cubicBezTo>
                    <a:pt x="10202" y="7302"/>
                    <a:pt x="10310" y="7374"/>
                    <a:pt x="10417" y="7374"/>
                  </a:cubicBezTo>
                  <a:cubicBezTo>
                    <a:pt x="10560" y="7374"/>
                    <a:pt x="10668" y="7338"/>
                    <a:pt x="10739" y="7231"/>
                  </a:cubicBezTo>
                  <a:cubicBezTo>
                    <a:pt x="10847" y="7159"/>
                    <a:pt x="10882" y="7052"/>
                    <a:pt x="10882" y="6908"/>
                  </a:cubicBezTo>
                  <a:lnTo>
                    <a:pt x="10882" y="6873"/>
                  </a:lnTo>
                  <a:cubicBezTo>
                    <a:pt x="10918" y="6694"/>
                    <a:pt x="10990" y="6515"/>
                    <a:pt x="11061" y="6336"/>
                  </a:cubicBezTo>
                  <a:cubicBezTo>
                    <a:pt x="11169" y="6085"/>
                    <a:pt x="11276" y="5870"/>
                    <a:pt x="11419" y="5691"/>
                  </a:cubicBezTo>
                  <a:cubicBezTo>
                    <a:pt x="11527" y="5584"/>
                    <a:pt x="11598" y="5477"/>
                    <a:pt x="11706" y="5405"/>
                  </a:cubicBezTo>
                  <a:cubicBezTo>
                    <a:pt x="11742" y="5369"/>
                    <a:pt x="11742" y="5369"/>
                    <a:pt x="11777" y="5369"/>
                  </a:cubicBezTo>
                  <a:cubicBezTo>
                    <a:pt x="11813" y="5333"/>
                    <a:pt x="11849" y="5333"/>
                    <a:pt x="11849" y="5333"/>
                  </a:cubicBezTo>
                  <a:lnTo>
                    <a:pt x="11885" y="5333"/>
                  </a:lnTo>
                  <a:cubicBezTo>
                    <a:pt x="12028" y="5333"/>
                    <a:pt x="12171" y="5298"/>
                    <a:pt x="12314" y="5262"/>
                  </a:cubicBezTo>
                  <a:cubicBezTo>
                    <a:pt x="12457" y="5190"/>
                    <a:pt x="12601" y="5083"/>
                    <a:pt x="12708" y="4940"/>
                  </a:cubicBezTo>
                  <a:lnTo>
                    <a:pt x="13030" y="4510"/>
                  </a:lnTo>
                  <a:lnTo>
                    <a:pt x="13173" y="4331"/>
                  </a:lnTo>
                  <a:cubicBezTo>
                    <a:pt x="13424" y="3973"/>
                    <a:pt x="13710" y="3687"/>
                    <a:pt x="14032" y="3436"/>
                  </a:cubicBezTo>
                  <a:cubicBezTo>
                    <a:pt x="14211" y="3293"/>
                    <a:pt x="14390" y="3186"/>
                    <a:pt x="14569" y="3114"/>
                  </a:cubicBezTo>
                  <a:cubicBezTo>
                    <a:pt x="14713" y="3043"/>
                    <a:pt x="14856" y="3007"/>
                    <a:pt x="14999" y="2971"/>
                  </a:cubicBezTo>
                  <a:lnTo>
                    <a:pt x="15285" y="2971"/>
                  </a:lnTo>
                  <a:cubicBezTo>
                    <a:pt x="15786" y="2971"/>
                    <a:pt x="16287" y="2864"/>
                    <a:pt x="16681" y="2577"/>
                  </a:cubicBezTo>
                  <a:cubicBezTo>
                    <a:pt x="16789" y="2506"/>
                    <a:pt x="16896" y="2434"/>
                    <a:pt x="17003" y="2327"/>
                  </a:cubicBezTo>
                  <a:lnTo>
                    <a:pt x="17039" y="2255"/>
                  </a:lnTo>
                  <a:lnTo>
                    <a:pt x="17111" y="2184"/>
                  </a:lnTo>
                  <a:cubicBezTo>
                    <a:pt x="17218" y="2076"/>
                    <a:pt x="17326" y="1969"/>
                    <a:pt x="17433" y="1861"/>
                  </a:cubicBezTo>
                  <a:cubicBezTo>
                    <a:pt x="17612" y="1718"/>
                    <a:pt x="17827" y="1611"/>
                    <a:pt x="18006" y="1539"/>
                  </a:cubicBezTo>
                  <a:cubicBezTo>
                    <a:pt x="18220" y="1468"/>
                    <a:pt x="18435" y="1396"/>
                    <a:pt x="18614" y="1360"/>
                  </a:cubicBezTo>
                  <a:lnTo>
                    <a:pt x="19223" y="1360"/>
                  </a:lnTo>
                  <a:cubicBezTo>
                    <a:pt x="19437" y="1396"/>
                    <a:pt x="19616" y="1432"/>
                    <a:pt x="19795" y="1503"/>
                  </a:cubicBezTo>
                  <a:lnTo>
                    <a:pt x="19903" y="1503"/>
                  </a:lnTo>
                  <a:cubicBezTo>
                    <a:pt x="20118" y="1575"/>
                    <a:pt x="20297" y="1611"/>
                    <a:pt x="20475" y="1647"/>
                  </a:cubicBezTo>
                  <a:lnTo>
                    <a:pt x="20833" y="1647"/>
                  </a:lnTo>
                  <a:cubicBezTo>
                    <a:pt x="20941" y="1611"/>
                    <a:pt x="21048" y="1575"/>
                    <a:pt x="21120" y="1539"/>
                  </a:cubicBezTo>
                  <a:cubicBezTo>
                    <a:pt x="21191" y="1503"/>
                    <a:pt x="21227" y="1468"/>
                    <a:pt x="21263" y="1468"/>
                  </a:cubicBezTo>
                  <a:lnTo>
                    <a:pt x="21335" y="1432"/>
                  </a:lnTo>
                  <a:cubicBezTo>
                    <a:pt x="21585" y="1324"/>
                    <a:pt x="21800" y="1253"/>
                    <a:pt x="22050" y="1217"/>
                  </a:cubicBezTo>
                  <a:close/>
                  <a:moveTo>
                    <a:pt x="18507" y="0"/>
                  </a:moveTo>
                  <a:cubicBezTo>
                    <a:pt x="18149" y="36"/>
                    <a:pt x="17755" y="72"/>
                    <a:pt x="17397" y="179"/>
                  </a:cubicBezTo>
                  <a:cubicBezTo>
                    <a:pt x="17147" y="251"/>
                    <a:pt x="16896" y="358"/>
                    <a:pt x="16681" y="465"/>
                  </a:cubicBezTo>
                  <a:cubicBezTo>
                    <a:pt x="16502" y="537"/>
                    <a:pt x="16323" y="644"/>
                    <a:pt x="16180" y="752"/>
                  </a:cubicBezTo>
                  <a:lnTo>
                    <a:pt x="16001" y="859"/>
                  </a:lnTo>
                  <a:cubicBezTo>
                    <a:pt x="15894" y="966"/>
                    <a:pt x="15751" y="1074"/>
                    <a:pt x="15572" y="1145"/>
                  </a:cubicBezTo>
                  <a:cubicBezTo>
                    <a:pt x="15393" y="1181"/>
                    <a:pt x="15214" y="1253"/>
                    <a:pt x="14999" y="1289"/>
                  </a:cubicBezTo>
                  <a:cubicBezTo>
                    <a:pt x="14748" y="1324"/>
                    <a:pt x="14534" y="1396"/>
                    <a:pt x="14283" y="1503"/>
                  </a:cubicBezTo>
                  <a:cubicBezTo>
                    <a:pt x="14032" y="1575"/>
                    <a:pt x="13818" y="1718"/>
                    <a:pt x="13567" y="1897"/>
                  </a:cubicBezTo>
                  <a:cubicBezTo>
                    <a:pt x="13352" y="2040"/>
                    <a:pt x="13138" y="2219"/>
                    <a:pt x="12959" y="2434"/>
                  </a:cubicBezTo>
                  <a:cubicBezTo>
                    <a:pt x="12601" y="2255"/>
                    <a:pt x="12243" y="2148"/>
                    <a:pt x="11849" y="2040"/>
                  </a:cubicBezTo>
                  <a:cubicBezTo>
                    <a:pt x="11348" y="1897"/>
                    <a:pt x="10847" y="1790"/>
                    <a:pt x="10310" y="1754"/>
                  </a:cubicBezTo>
                  <a:lnTo>
                    <a:pt x="10131" y="1754"/>
                  </a:lnTo>
                  <a:cubicBezTo>
                    <a:pt x="9952" y="1754"/>
                    <a:pt x="9809" y="1790"/>
                    <a:pt x="9630" y="1826"/>
                  </a:cubicBezTo>
                  <a:cubicBezTo>
                    <a:pt x="9522" y="1826"/>
                    <a:pt x="9415" y="1826"/>
                    <a:pt x="9343" y="1861"/>
                  </a:cubicBezTo>
                  <a:cubicBezTo>
                    <a:pt x="9200" y="1897"/>
                    <a:pt x="9093" y="1969"/>
                    <a:pt x="8985" y="2005"/>
                  </a:cubicBezTo>
                  <a:cubicBezTo>
                    <a:pt x="8806" y="2112"/>
                    <a:pt x="8663" y="2219"/>
                    <a:pt x="8520" y="2362"/>
                  </a:cubicBezTo>
                  <a:cubicBezTo>
                    <a:pt x="8484" y="2434"/>
                    <a:pt x="8448" y="2470"/>
                    <a:pt x="8413" y="2506"/>
                  </a:cubicBezTo>
                  <a:lnTo>
                    <a:pt x="8305" y="2649"/>
                  </a:lnTo>
                  <a:lnTo>
                    <a:pt x="8162" y="2649"/>
                  </a:lnTo>
                  <a:cubicBezTo>
                    <a:pt x="7947" y="2649"/>
                    <a:pt x="7733" y="2649"/>
                    <a:pt x="7554" y="2613"/>
                  </a:cubicBezTo>
                  <a:lnTo>
                    <a:pt x="7339" y="2613"/>
                  </a:lnTo>
                  <a:cubicBezTo>
                    <a:pt x="7124" y="2613"/>
                    <a:pt x="6909" y="2577"/>
                    <a:pt x="6730" y="2577"/>
                  </a:cubicBezTo>
                  <a:lnTo>
                    <a:pt x="6301" y="2577"/>
                  </a:lnTo>
                  <a:cubicBezTo>
                    <a:pt x="5943" y="2613"/>
                    <a:pt x="5621" y="2685"/>
                    <a:pt x="5263" y="2792"/>
                  </a:cubicBezTo>
                  <a:cubicBezTo>
                    <a:pt x="4905" y="2899"/>
                    <a:pt x="4583" y="3007"/>
                    <a:pt x="4260" y="3186"/>
                  </a:cubicBezTo>
                  <a:cubicBezTo>
                    <a:pt x="3974" y="3329"/>
                    <a:pt x="3688" y="3472"/>
                    <a:pt x="3473" y="3687"/>
                  </a:cubicBezTo>
                  <a:cubicBezTo>
                    <a:pt x="3151" y="3937"/>
                    <a:pt x="2900" y="4224"/>
                    <a:pt x="2721" y="4546"/>
                  </a:cubicBezTo>
                  <a:cubicBezTo>
                    <a:pt x="2542" y="4832"/>
                    <a:pt x="2435" y="5154"/>
                    <a:pt x="2363" y="5441"/>
                  </a:cubicBezTo>
                  <a:cubicBezTo>
                    <a:pt x="2363" y="5620"/>
                    <a:pt x="2328" y="5763"/>
                    <a:pt x="2328" y="5906"/>
                  </a:cubicBezTo>
                  <a:cubicBezTo>
                    <a:pt x="2328" y="5978"/>
                    <a:pt x="2328" y="6049"/>
                    <a:pt x="2292" y="6121"/>
                  </a:cubicBezTo>
                  <a:cubicBezTo>
                    <a:pt x="2184" y="6193"/>
                    <a:pt x="2077" y="6264"/>
                    <a:pt x="1934" y="6336"/>
                  </a:cubicBezTo>
                  <a:cubicBezTo>
                    <a:pt x="1826" y="6407"/>
                    <a:pt x="1719" y="6479"/>
                    <a:pt x="1612" y="6550"/>
                  </a:cubicBezTo>
                  <a:cubicBezTo>
                    <a:pt x="1289" y="6765"/>
                    <a:pt x="1003" y="7016"/>
                    <a:pt x="753" y="7302"/>
                  </a:cubicBezTo>
                  <a:cubicBezTo>
                    <a:pt x="609" y="7481"/>
                    <a:pt x="502" y="7660"/>
                    <a:pt x="395" y="7839"/>
                  </a:cubicBezTo>
                  <a:cubicBezTo>
                    <a:pt x="287" y="8054"/>
                    <a:pt x="216" y="8269"/>
                    <a:pt x="144" y="8483"/>
                  </a:cubicBezTo>
                  <a:cubicBezTo>
                    <a:pt x="108" y="8698"/>
                    <a:pt x="72" y="8913"/>
                    <a:pt x="37" y="9163"/>
                  </a:cubicBezTo>
                  <a:cubicBezTo>
                    <a:pt x="1" y="9378"/>
                    <a:pt x="1" y="9593"/>
                    <a:pt x="1" y="9808"/>
                  </a:cubicBezTo>
                  <a:cubicBezTo>
                    <a:pt x="37" y="10023"/>
                    <a:pt x="72" y="10237"/>
                    <a:pt x="108" y="10452"/>
                  </a:cubicBezTo>
                  <a:cubicBezTo>
                    <a:pt x="144" y="10631"/>
                    <a:pt x="216" y="10810"/>
                    <a:pt x="287" y="10989"/>
                  </a:cubicBezTo>
                  <a:cubicBezTo>
                    <a:pt x="359" y="11204"/>
                    <a:pt x="466" y="11383"/>
                    <a:pt x="574" y="11598"/>
                  </a:cubicBezTo>
                  <a:cubicBezTo>
                    <a:pt x="681" y="11741"/>
                    <a:pt x="788" y="11920"/>
                    <a:pt x="896" y="12063"/>
                  </a:cubicBezTo>
                  <a:lnTo>
                    <a:pt x="932" y="12099"/>
                  </a:lnTo>
                  <a:cubicBezTo>
                    <a:pt x="1146" y="12349"/>
                    <a:pt x="1361" y="12564"/>
                    <a:pt x="1576" y="12779"/>
                  </a:cubicBezTo>
                  <a:cubicBezTo>
                    <a:pt x="1719" y="12886"/>
                    <a:pt x="1862" y="12994"/>
                    <a:pt x="2005" y="13101"/>
                  </a:cubicBezTo>
                  <a:cubicBezTo>
                    <a:pt x="2041" y="13172"/>
                    <a:pt x="2113" y="13208"/>
                    <a:pt x="2184" y="13280"/>
                  </a:cubicBezTo>
                  <a:cubicBezTo>
                    <a:pt x="2184" y="13280"/>
                    <a:pt x="2220" y="13316"/>
                    <a:pt x="2220" y="13316"/>
                  </a:cubicBezTo>
                  <a:cubicBezTo>
                    <a:pt x="2256" y="13423"/>
                    <a:pt x="2256" y="13495"/>
                    <a:pt x="2292" y="13566"/>
                  </a:cubicBezTo>
                  <a:cubicBezTo>
                    <a:pt x="2292" y="13817"/>
                    <a:pt x="2292" y="14032"/>
                    <a:pt x="2292" y="14282"/>
                  </a:cubicBezTo>
                  <a:cubicBezTo>
                    <a:pt x="2292" y="14533"/>
                    <a:pt x="2292" y="14783"/>
                    <a:pt x="2328" y="15034"/>
                  </a:cubicBezTo>
                  <a:cubicBezTo>
                    <a:pt x="2363" y="15320"/>
                    <a:pt x="2435" y="15607"/>
                    <a:pt x="2542" y="15857"/>
                  </a:cubicBezTo>
                  <a:cubicBezTo>
                    <a:pt x="2685" y="16143"/>
                    <a:pt x="2864" y="16394"/>
                    <a:pt x="3043" y="16609"/>
                  </a:cubicBezTo>
                  <a:cubicBezTo>
                    <a:pt x="3222" y="16788"/>
                    <a:pt x="3401" y="16931"/>
                    <a:pt x="3616" y="17074"/>
                  </a:cubicBezTo>
                  <a:cubicBezTo>
                    <a:pt x="3867" y="17217"/>
                    <a:pt x="4153" y="17360"/>
                    <a:pt x="4439" y="17432"/>
                  </a:cubicBezTo>
                  <a:cubicBezTo>
                    <a:pt x="4583" y="17504"/>
                    <a:pt x="4762" y="17504"/>
                    <a:pt x="4905" y="17539"/>
                  </a:cubicBezTo>
                  <a:cubicBezTo>
                    <a:pt x="5048" y="17575"/>
                    <a:pt x="5191" y="17611"/>
                    <a:pt x="5334" y="17683"/>
                  </a:cubicBezTo>
                  <a:cubicBezTo>
                    <a:pt x="5406" y="17718"/>
                    <a:pt x="5442" y="17790"/>
                    <a:pt x="5513" y="17826"/>
                  </a:cubicBezTo>
                  <a:cubicBezTo>
                    <a:pt x="5692" y="18148"/>
                    <a:pt x="5943" y="18434"/>
                    <a:pt x="6158" y="18685"/>
                  </a:cubicBezTo>
                  <a:cubicBezTo>
                    <a:pt x="6301" y="18828"/>
                    <a:pt x="6444" y="18971"/>
                    <a:pt x="6623" y="19079"/>
                  </a:cubicBezTo>
                  <a:cubicBezTo>
                    <a:pt x="6766" y="19186"/>
                    <a:pt x="6981" y="19293"/>
                    <a:pt x="7160" y="19401"/>
                  </a:cubicBezTo>
                  <a:cubicBezTo>
                    <a:pt x="7739" y="19658"/>
                    <a:pt x="8347" y="19800"/>
                    <a:pt x="8958" y="19800"/>
                  </a:cubicBezTo>
                  <a:cubicBezTo>
                    <a:pt x="9027" y="19800"/>
                    <a:pt x="9096" y="19798"/>
                    <a:pt x="9164" y="19795"/>
                  </a:cubicBezTo>
                  <a:lnTo>
                    <a:pt x="9630" y="19795"/>
                  </a:lnTo>
                  <a:cubicBezTo>
                    <a:pt x="10059" y="19759"/>
                    <a:pt x="10489" y="19687"/>
                    <a:pt x="10918" y="19544"/>
                  </a:cubicBezTo>
                  <a:lnTo>
                    <a:pt x="11133" y="19508"/>
                  </a:lnTo>
                  <a:lnTo>
                    <a:pt x="11205" y="19508"/>
                  </a:lnTo>
                  <a:lnTo>
                    <a:pt x="11563" y="19401"/>
                  </a:lnTo>
                  <a:cubicBezTo>
                    <a:pt x="11563" y="19401"/>
                    <a:pt x="11563" y="19437"/>
                    <a:pt x="11563" y="19437"/>
                  </a:cubicBezTo>
                  <a:cubicBezTo>
                    <a:pt x="11634" y="19580"/>
                    <a:pt x="11670" y="19687"/>
                    <a:pt x="11742" y="19830"/>
                  </a:cubicBezTo>
                  <a:cubicBezTo>
                    <a:pt x="11813" y="19938"/>
                    <a:pt x="11885" y="20045"/>
                    <a:pt x="11956" y="20152"/>
                  </a:cubicBezTo>
                  <a:cubicBezTo>
                    <a:pt x="12100" y="20331"/>
                    <a:pt x="12243" y="20475"/>
                    <a:pt x="12422" y="20654"/>
                  </a:cubicBezTo>
                  <a:cubicBezTo>
                    <a:pt x="12601" y="20797"/>
                    <a:pt x="12780" y="20940"/>
                    <a:pt x="12959" y="21047"/>
                  </a:cubicBezTo>
                  <a:cubicBezTo>
                    <a:pt x="13138" y="21155"/>
                    <a:pt x="13281" y="21226"/>
                    <a:pt x="13460" y="21298"/>
                  </a:cubicBezTo>
                  <a:cubicBezTo>
                    <a:pt x="14211" y="21656"/>
                    <a:pt x="14999" y="21835"/>
                    <a:pt x="15858" y="21835"/>
                  </a:cubicBezTo>
                  <a:lnTo>
                    <a:pt x="17075" y="21835"/>
                  </a:lnTo>
                  <a:cubicBezTo>
                    <a:pt x="17111" y="21835"/>
                    <a:pt x="17182" y="21871"/>
                    <a:pt x="17254" y="21906"/>
                  </a:cubicBezTo>
                  <a:cubicBezTo>
                    <a:pt x="17433" y="21978"/>
                    <a:pt x="17576" y="22050"/>
                    <a:pt x="17719" y="22157"/>
                  </a:cubicBezTo>
                  <a:cubicBezTo>
                    <a:pt x="17862" y="22229"/>
                    <a:pt x="17934" y="22300"/>
                    <a:pt x="18041" y="22336"/>
                  </a:cubicBezTo>
                  <a:cubicBezTo>
                    <a:pt x="18328" y="22515"/>
                    <a:pt x="18650" y="22658"/>
                    <a:pt x="18972" y="22801"/>
                  </a:cubicBezTo>
                  <a:cubicBezTo>
                    <a:pt x="19473" y="23016"/>
                    <a:pt x="20010" y="23123"/>
                    <a:pt x="20583" y="23123"/>
                  </a:cubicBezTo>
                  <a:cubicBezTo>
                    <a:pt x="20637" y="23141"/>
                    <a:pt x="20699" y="23150"/>
                    <a:pt x="20766" y="23150"/>
                  </a:cubicBezTo>
                  <a:cubicBezTo>
                    <a:pt x="20833" y="23150"/>
                    <a:pt x="20905" y="23141"/>
                    <a:pt x="20977" y="23123"/>
                  </a:cubicBezTo>
                  <a:cubicBezTo>
                    <a:pt x="21621" y="23052"/>
                    <a:pt x="22265" y="22765"/>
                    <a:pt x="22802" y="22336"/>
                  </a:cubicBezTo>
                  <a:cubicBezTo>
                    <a:pt x="22945" y="22229"/>
                    <a:pt x="23124" y="22085"/>
                    <a:pt x="23267" y="21942"/>
                  </a:cubicBezTo>
                  <a:cubicBezTo>
                    <a:pt x="23446" y="21799"/>
                    <a:pt x="23554" y="21727"/>
                    <a:pt x="23697" y="21584"/>
                  </a:cubicBezTo>
                  <a:lnTo>
                    <a:pt x="23733" y="21584"/>
                  </a:lnTo>
                  <a:lnTo>
                    <a:pt x="23948" y="21692"/>
                  </a:lnTo>
                  <a:cubicBezTo>
                    <a:pt x="24162" y="21763"/>
                    <a:pt x="24341" y="21871"/>
                    <a:pt x="24556" y="21942"/>
                  </a:cubicBezTo>
                  <a:cubicBezTo>
                    <a:pt x="24771" y="22014"/>
                    <a:pt x="24986" y="22050"/>
                    <a:pt x="25200" y="22121"/>
                  </a:cubicBezTo>
                  <a:cubicBezTo>
                    <a:pt x="25379" y="22157"/>
                    <a:pt x="25558" y="22193"/>
                    <a:pt x="25773" y="22193"/>
                  </a:cubicBezTo>
                  <a:lnTo>
                    <a:pt x="25845" y="22193"/>
                  </a:lnTo>
                  <a:cubicBezTo>
                    <a:pt x="26095" y="22229"/>
                    <a:pt x="26346" y="22264"/>
                    <a:pt x="26596" y="22264"/>
                  </a:cubicBezTo>
                  <a:cubicBezTo>
                    <a:pt x="26847" y="22264"/>
                    <a:pt x="27062" y="22229"/>
                    <a:pt x="27312" y="22193"/>
                  </a:cubicBezTo>
                  <a:cubicBezTo>
                    <a:pt x="27527" y="22193"/>
                    <a:pt x="27742" y="22121"/>
                    <a:pt x="27921" y="22050"/>
                  </a:cubicBezTo>
                  <a:cubicBezTo>
                    <a:pt x="28386" y="21871"/>
                    <a:pt x="28816" y="21548"/>
                    <a:pt x="29138" y="21155"/>
                  </a:cubicBezTo>
                  <a:cubicBezTo>
                    <a:pt x="29281" y="20976"/>
                    <a:pt x="29424" y="20761"/>
                    <a:pt x="29532" y="20546"/>
                  </a:cubicBezTo>
                  <a:cubicBezTo>
                    <a:pt x="29603" y="20403"/>
                    <a:pt x="29675" y="20296"/>
                    <a:pt x="29711" y="20152"/>
                  </a:cubicBezTo>
                  <a:lnTo>
                    <a:pt x="29818" y="20152"/>
                  </a:lnTo>
                  <a:cubicBezTo>
                    <a:pt x="29961" y="20152"/>
                    <a:pt x="30104" y="20117"/>
                    <a:pt x="30283" y="20081"/>
                  </a:cubicBezTo>
                  <a:lnTo>
                    <a:pt x="30784" y="20009"/>
                  </a:lnTo>
                  <a:lnTo>
                    <a:pt x="31107" y="19938"/>
                  </a:lnTo>
                  <a:lnTo>
                    <a:pt x="31250" y="19902"/>
                  </a:lnTo>
                  <a:cubicBezTo>
                    <a:pt x="31715" y="19830"/>
                    <a:pt x="32145" y="19651"/>
                    <a:pt x="32574" y="19472"/>
                  </a:cubicBezTo>
                  <a:cubicBezTo>
                    <a:pt x="33004" y="19258"/>
                    <a:pt x="33397" y="18935"/>
                    <a:pt x="33684" y="18542"/>
                  </a:cubicBezTo>
                  <a:cubicBezTo>
                    <a:pt x="34006" y="18148"/>
                    <a:pt x="34256" y="17718"/>
                    <a:pt x="34435" y="17289"/>
                  </a:cubicBezTo>
                  <a:cubicBezTo>
                    <a:pt x="34614" y="16824"/>
                    <a:pt x="34758" y="16358"/>
                    <a:pt x="34829" y="15857"/>
                  </a:cubicBezTo>
                  <a:cubicBezTo>
                    <a:pt x="34865" y="15607"/>
                    <a:pt x="34901" y="15356"/>
                    <a:pt x="34901" y="15141"/>
                  </a:cubicBezTo>
                  <a:cubicBezTo>
                    <a:pt x="34901" y="14891"/>
                    <a:pt x="34865" y="14676"/>
                    <a:pt x="34829" y="14461"/>
                  </a:cubicBezTo>
                  <a:cubicBezTo>
                    <a:pt x="34829" y="14282"/>
                    <a:pt x="34793" y="14139"/>
                    <a:pt x="34793" y="13960"/>
                  </a:cubicBezTo>
                  <a:cubicBezTo>
                    <a:pt x="34829" y="13924"/>
                    <a:pt x="34829" y="13853"/>
                    <a:pt x="34829" y="13817"/>
                  </a:cubicBezTo>
                  <a:cubicBezTo>
                    <a:pt x="34901" y="13709"/>
                    <a:pt x="34972" y="13566"/>
                    <a:pt x="35080" y="13423"/>
                  </a:cubicBezTo>
                  <a:lnTo>
                    <a:pt x="35080" y="13387"/>
                  </a:lnTo>
                  <a:cubicBezTo>
                    <a:pt x="35259" y="13101"/>
                    <a:pt x="35402" y="12815"/>
                    <a:pt x="35474" y="12492"/>
                  </a:cubicBezTo>
                  <a:cubicBezTo>
                    <a:pt x="35474" y="12421"/>
                    <a:pt x="35509" y="12385"/>
                    <a:pt x="35509" y="12313"/>
                  </a:cubicBezTo>
                  <a:cubicBezTo>
                    <a:pt x="35545" y="12170"/>
                    <a:pt x="35545" y="12027"/>
                    <a:pt x="35545" y="11884"/>
                  </a:cubicBezTo>
                  <a:cubicBezTo>
                    <a:pt x="35581" y="11848"/>
                    <a:pt x="35581" y="11776"/>
                    <a:pt x="35545" y="11705"/>
                  </a:cubicBezTo>
                  <a:cubicBezTo>
                    <a:pt x="35545" y="11598"/>
                    <a:pt x="35509" y="11454"/>
                    <a:pt x="35509" y="11311"/>
                  </a:cubicBezTo>
                  <a:cubicBezTo>
                    <a:pt x="35474" y="11240"/>
                    <a:pt x="35438" y="11132"/>
                    <a:pt x="35366" y="11025"/>
                  </a:cubicBezTo>
                  <a:cubicBezTo>
                    <a:pt x="35330" y="10917"/>
                    <a:pt x="35295" y="10846"/>
                    <a:pt x="35259" y="10738"/>
                  </a:cubicBezTo>
                  <a:lnTo>
                    <a:pt x="35151" y="10595"/>
                  </a:lnTo>
                  <a:lnTo>
                    <a:pt x="35080" y="10416"/>
                  </a:lnTo>
                  <a:lnTo>
                    <a:pt x="35080" y="10345"/>
                  </a:lnTo>
                  <a:lnTo>
                    <a:pt x="35080" y="10309"/>
                  </a:lnTo>
                  <a:cubicBezTo>
                    <a:pt x="35080" y="10237"/>
                    <a:pt x="35116" y="10166"/>
                    <a:pt x="35116" y="10094"/>
                  </a:cubicBezTo>
                  <a:cubicBezTo>
                    <a:pt x="35151" y="9987"/>
                    <a:pt x="35223" y="9915"/>
                    <a:pt x="35259" y="9844"/>
                  </a:cubicBezTo>
                  <a:cubicBezTo>
                    <a:pt x="35330" y="9665"/>
                    <a:pt x="35402" y="9521"/>
                    <a:pt x="35474" y="9342"/>
                  </a:cubicBezTo>
                  <a:cubicBezTo>
                    <a:pt x="35545" y="9128"/>
                    <a:pt x="35617" y="8913"/>
                    <a:pt x="35652" y="8662"/>
                  </a:cubicBezTo>
                  <a:cubicBezTo>
                    <a:pt x="35652" y="8555"/>
                    <a:pt x="35688" y="8412"/>
                    <a:pt x="35724" y="8269"/>
                  </a:cubicBezTo>
                  <a:cubicBezTo>
                    <a:pt x="35724" y="8161"/>
                    <a:pt x="35688" y="8018"/>
                    <a:pt x="35688" y="7911"/>
                  </a:cubicBezTo>
                  <a:lnTo>
                    <a:pt x="35652" y="7839"/>
                  </a:lnTo>
                  <a:cubicBezTo>
                    <a:pt x="35617" y="7624"/>
                    <a:pt x="35545" y="7445"/>
                    <a:pt x="35438" y="7266"/>
                  </a:cubicBezTo>
                  <a:lnTo>
                    <a:pt x="35402" y="7195"/>
                  </a:lnTo>
                  <a:cubicBezTo>
                    <a:pt x="35295" y="6980"/>
                    <a:pt x="35151" y="6765"/>
                    <a:pt x="34972" y="6586"/>
                  </a:cubicBezTo>
                  <a:cubicBezTo>
                    <a:pt x="34829" y="6407"/>
                    <a:pt x="34686" y="6264"/>
                    <a:pt x="34507" y="6121"/>
                  </a:cubicBezTo>
                  <a:lnTo>
                    <a:pt x="34471" y="6085"/>
                  </a:lnTo>
                  <a:cubicBezTo>
                    <a:pt x="34292" y="5942"/>
                    <a:pt x="34149" y="5799"/>
                    <a:pt x="34006" y="5656"/>
                  </a:cubicBezTo>
                  <a:lnTo>
                    <a:pt x="33934" y="5512"/>
                  </a:lnTo>
                  <a:cubicBezTo>
                    <a:pt x="33934" y="5441"/>
                    <a:pt x="33899" y="5369"/>
                    <a:pt x="33899" y="5262"/>
                  </a:cubicBezTo>
                  <a:cubicBezTo>
                    <a:pt x="33899" y="5119"/>
                    <a:pt x="33899" y="4976"/>
                    <a:pt x="33863" y="4832"/>
                  </a:cubicBezTo>
                  <a:cubicBezTo>
                    <a:pt x="33827" y="4689"/>
                    <a:pt x="33863" y="4546"/>
                    <a:pt x="33827" y="4367"/>
                  </a:cubicBezTo>
                  <a:cubicBezTo>
                    <a:pt x="33827" y="4045"/>
                    <a:pt x="33755" y="3687"/>
                    <a:pt x="33684" y="3365"/>
                  </a:cubicBezTo>
                  <a:cubicBezTo>
                    <a:pt x="33612" y="3186"/>
                    <a:pt x="33576" y="3043"/>
                    <a:pt x="33505" y="2899"/>
                  </a:cubicBezTo>
                  <a:lnTo>
                    <a:pt x="33505" y="2864"/>
                  </a:lnTo>
                  <a:cubicBezTo>
                    <a:pt x="33433" y="2720"/>
                    <a:pt x="33326" y="2577"/>
                    <a:pt x="33218" y="2434"/>
                  </a:cubicBezTo>
                  <a:lnTo>
                    <a:pt x="33147" y="2362"/>
                  </a:lnTo>
                  <a:cubicBezTo>
                    <a:pt x="33004" y="2219"/>
                    <a:pt x="32896" y="2076"/>
                    <a:pt x="32753" y="2005"/>
                  </a:cubicBezTo>
                  <a:cubicBezTo>
                    <a:pt x="32610" y="1897"/>
                    <a:pt x="32467" y="1790"/>
                    <a:pt x="32288" y="1754"/>
                  </a:cubicBezTo>
                  <a:cubicBezTo>
                    <a:pt x="32109" y="1647"/>
                    <a:pt x="31930" y="1575"/>
                    <a:pt x="31751" y="1539"/>
                  </a:cubicBezTo>
                  <a:cubicBezTo>
                    <a:pt x="31572" y="1468"/>
                    <a:pt x="31357" y="1432"/>
                    <a:pt x="31142" y="1432"/>
                  </a:cubicBezTo>
                  <a:lnTo>
                    <a:pt x="30641" y="1432"/>
                  </a:lnTo>
                  <a:cubicBezTo>
                    <a:pt x="30426" y="1432"/>
                    <a:pt x="30176" y="1468"/>
                    <a:pt x="29961" y="1539"/>
                  </a:cubicBezTo>
                  <a:cubicBezTo>
                    <a:pt x="29711" y="1611"/>
                    <a:pt x="29424" y="1718"/>
                    <a:pt x="29174" y="1826"/>
                  </a:cubicBezTo>
                  <a:lnTo>
                    <a:pt x="29102" y="1897"/>
                  </a:lnTo>
                  <a:cubicBezTo>
                    <a:pt x="28959" y="1826"/>
                    <a:pt x="28851" y="1790"/>
                    <a:pt x="28744" y="1754"/>
                  </a:cubicBezTo>
                  <a:lnTo>
                    <a:pt x="28565" y="1682"/>
                  </a:lnTo>
                  <a:cubicBezTo>
                    <a:pt x="28100" y="1468"/>
                    <a:pt x="27563" y="1360"/>
                    <a:pt x="27062" y="1360"/>
                  </a:cubicBezTo>
                  <a:lnTo>
                    <a:pt x="26883" y="1360"/>
                  </a:lnTo>
                  <a:cubicBezTo>
                    <a:pt x="26489" y="1360"/>
                    <a:pt x="26095" y="1432"/>
                    <a:pt x="25702" y="1539"/>
                  </a:cubicBezTo>
                  <a:cubicBezTo>
                    <a:pt x="25487" y="1611"/>
                    <a:pt x="25308" y="1682"/>
                    <a:pt x="25093" y="1790"/>
                  </a:cubicBezTo>
                  <a:lnTo>
                    <a:pt x="24914" y="1861"/>
                  </a:lnTo>
                  <a:cubicBezTo>
                    <a:pt x="24986" y="1718"/>
                    <a:pt x="24914" y="1503"/>
                    <a:pt x="24735" y="1432"/>
                  </a:cubicBezTo>
                  <a:cubicBezTo>
                    <a:pt x="24413" y="1181"/>
                    <a:pt x="24019" y="966"/>
                    <a:pt x="23661" y="788"/>
                  </a:cubicBezTo>
                  <a:cubicBezTo>
                    <a:pt x="23446" y="680"/>
                    <a:pt x="23267" y="609"/>
                    <a:pt x="23053" y="537"/>
                  </a:cubicBezTo>
                  <a:cubicBezTo>
                    <a:pt x="22838" y="465"/>
                    <a:pt x="22623" y="430"/>
                    <a:pt x="22408" y="394"/>
                  </a:cubicBezTo>
                  <a:lnTo>
                    <a:pt x="22194" y="394"/>
                  </a:lnTo>
                  <a:cubicBezTo>
                    <a:pt x="22050" y="394"/>
                    <a:pt x="21907" y="394"/>
                    <a:pt x="21728" y="430"/>
                  </a:cubicBezTo>
                  <a:lnTo>
                    <a:pt x="21693" y="430"/>
                  </a:lnTo>
                  <a:cubicBezTo>
                    <a:pt x="21549" y="430"/>
                    <a:pt x="21370" y="465"/>
                    <a:pt x="21191" y="501"/>
                  </a:cubicBezTo>
                  <a:lnTo>
                    <a:pt x="21012" y="537"/>
                  </a:lnTo>
                  <a:lnTo>
                    <a:pt x="20762" y="609"/>
                  </a:lnTo>
                  <a:lnTo>
                    <a:pt x="20726" y="609"/>
                  </a:lnTo>
                  <a:cubicBezTo>
                    <a:pt x="20619" y="573"/>
                    <a:pt x="20475" y="537"/>
                    <a:pt x="20368" y="501"/>
                  </a:cubicBezTo>
                  <a:cubicBezTo>
                    <a:pt x="19939" y="286"/>
                    <a:pt x="19473" y="143"/>
                    <a:pt x="19008" y="36"/>
                  </a:cubicBezTo>
                  <a:cubicBezTo>
                    <a:pt x="18865" y="36"/>
                    <a:pt x="18686" y="0"/>
                    <a:pt x="185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3"/>
            <p:cNvSpPr/>
            <p:nvPr/>
          </p:nvSpPr>
          <p:spPr>
            <a:xfrm>
              <a:off x="4108425" y="1598850"/>
              <a:ext cx="102925" cy="193325"/>
            </a:xfrm>
            <a:custGeom>
              <a:rect b="b" l="l" r="r" t="t"/>
              <a:pathLst>
                <a:path extrusionOk="0" h="7733" w="4117">
                  <a:moveTo>
                    <a:pt x="3544" y="1"/>
                  </a:moveTo>
                  <a:cubicBezTo>
                    <a:pt x="3508" y="1"/>
                    <a:pt x="3473" y="37"/>
                    <a:pt x="3437" y="37"/>
                  </a:cubicBezTo>
                  <a:lnTo>
                    <a:pt x="3258" y="108"/>
                  </a:lnTo>
                  <a:lnTo>
                    <a:pt x="3222" y="108"/>
                  </a:lnTo>
                  <a:cubicBezTo>
                    <a:pt x="3007" y="216"/>
                    <a:pt x="2828" y="323"/>
                    <a:pt x="2614" y="466"/>
                  </a:cubicBezTo>
                  <a:cubicBezTo>
                    <a:pt x="2220" y="717"/>
                    <a:pt x="1826" y="1039"/>
                    <a:pt x="1540" y="1468"/>
                  </a:cubicBezTo>
                  <a:cubicBezTo>
                    <a:pt x="1432" y="1612"/>
                    <a:pt x="1325" y="1826"/>
                    <a:pt x="1289" y="2041"/>
                  </a:cubicBezTo>
                  <a:cubicBezTo>
                    <a:pt x="1253" y="2256"/>
                    <a:pt x="1253" y="2506"/>
                    <a:pt x="1325" y="2757"/>
                  </a:cubicBezTo>
                  <a:cubicBezTo>
                    <a:pt x="1361" y="2900"/>
                    <a:pt x="1397" y="3079"/>
                    <a:pt x="1432" y="3258"/>
                  </a:cubicBezTo>
                  <a:lnTo>
                    <a:pt x="1504" y="3365"/>
                  </a:lnTo>
                  <a:lnTo>
                    <a:pt x="1432" y="3401"/>
                  </a:lnTo>
                  <a:cubicBezTo>
                    <a:pt x="1325" y="3509"/>
                    <a:pt x="1218" y="3580"/>
                    <a:pt x="1074" y="3688"/>
                  </a:cubicBezTo>
                  <a:cubicBezTo>
                    <a:pt x="895" y="3867"/>
                    <a:pt x="716" y="4046"/>
                    <a:pt x="573" y="4260"/>
                  </a:cubicBezTo>
                  <a:cubicBezTo>
                    <a:pt x="215" y="4690"/>
                    <a:pt x="36" y="5263"/>
                    <a:pt x="1" y="5835"/>
                  </a:cubicBezTo>
                  <a:cubicBezTo>
                    <a:pt x="1" y="5943"/>
                    <a:pt x="36" y="6086"/>
                    <a:pt x="36" y="6193"/>
                  </a:cubicBezTo>
                  <a:cubicBezTo>
                    <a:pt x="72" y="6336"/>
                    <a:pt x="108" y="6480"/>
                    <a:pt x="180" y="6587"/>
                  </a:cubicBezTo>
                  <a:cubicBezTo>
                    <a:pt x="215" y="6730"/>
                    <a:pt x="287" y="6873"/>
                    <a:pt x="394" y="7017"/>
                  </a:cubicBezTo>
                  <a:cubicBezTo>
                    <a:pt x="466" y="7124"/>
                    <a:pt x="573" y="7231"/>
                    <a:pt x="681" y="7339"/>
                  </a:cubicBezTo>
                  <a:cubicBezTo>
                    <a:pt x="788" y="7410"/>
                    <a:pt x="895" y="7482"/>
                    <a:pt x="1003" y="7553"/>
                  </a:cubicBezTo>
                  <a:cubicBezTo>
                    <a:pt x="1146" y="7625"/>
                    <a:pt x="1325" y="7661"/>
                    <a:pt x="1468" y="7697"/>
                  </a:cubicBezTo>
                  <a:cubicBezTo>
                    <a:pt x="1576" y="7732"/>
                    <a:pt x="1719" y="7732"/>
                    <a:pt x="1826" y="7732"/>
                  </a:cubicBezTo>
                  <a:cubicBezTo>
                    <a:pt x="2005" y="7732"/>
                    <a:pt x="2184" y="7697"/>
                    <a:pt x="2363" y="7661"/>
                  </a:cubicBezTo>
                  <a:cubicBezTo>
                    <a:pt x="2948" y="7592"/>
                    <a:pt x="2871" y="6762"/>
                    <a:pt x="2324" y="6762"/>
                  </a:cubicBezTo>
                  <a:cubicBezTo>
                    <a:pt x="2302" y="6762"/>
                    <a:pt x="2279" y="6763"/>
                    <a:pt x="2256" y="6766"/>
                  </a:cubicBezTo>
                  <a:lnTo>
                    <a:pt x="2112" y="6766"/>
                  </a:lnTo>
                  <a:cubicBezTo>
                    <a:pt x="2005" y="6766"/>
                    <a:pt x="1862" y="6766"/>
                    <a:pt x="1755" y="6730"/>
                  </a:cubicBezTo>
                  <a:cubicBezTo>
                    <a:pt x="1647" y="6730"/>
                    <a:pt x="1576" y="6694"/>
                    <a:pt x="1468" y="6659"/>
                  </a:cubicBezTo>
                  <a:cubicBezTo>
                    <a:pt x="1397" y="6623"/>
                    <a:pt x="1361" y="6623"/>
                    <a:pt x="1289" y="6587"/>
                  </a:cubicBezTo>
                  <a:lnTo>
                    <a:pt x="1146" y="6408"/>
                  </a:lnTo>
                  <a:cubicBezTo>
                    <a:pt x="1110" y="6336"/>
                    <a:pt x="1039" y="6265"/>
                    <a:pt x="1003" y="6193"/>
                  </a:cubicBezTo>
                  <a:cubicBezTo>
                    <a:pt x="967" y="6086"/>
                    <a:pt x="967" y="6014"/>
                    <a:pt x="931" y="5907"/>
                  </a:cubicBezTo>
                  <a:cubicBezTo>
                    <a:pt x="931" y="5764"/>
                    <a:pt x="931" y="5656"/>
                    <a:pt x="931" y="5513"/>
                  </a:cubicBezTo>
                  <a:cubicBezTo>
                    <a:pt x="967" y="5370"/>
                    <a:pt x="1003" y="5263"/>
                    <a:pt x="1039" y="5119"/>
                  </a:cubicBezTo>
                  <a:cubicBezTo>
                    <a:pt x="1110" y="4976"/>
                    <a:pt x="1182" y="4833"/>
                    <a:pt x="1289" y="4726"/>
                  </a:cubicBezTo>
                  <a:cubicBezTo>
                    <a:pt x="1468" y="4511"/>
                    <a:pt x="1647" y="4296"/>
                    <a:pt x="1862" y="4153"/>
                  </a:cubicBezTo>
                  <a:lnTo>
                    <a:pt x="1969" y="4081"/>
                  </a:lnTo>
                  <a:cubicBezTo>
                    <a:pt x="1969" y="4046"/>
                    <a:pt x="2005" y="4046"/>
                    <a:pt x="2041" y="4010"/>
                  </a:cubicBezTo>
                  <a:lnTo>
                    <a:pt x="2184" y="3902"/>
                  </a:lnTo>
                  <a:cubicBezTo>
                    <a:pt x="2256" y="3867"/>
                    <a:pt x="2291" y="3759"/>
                    <a:pt x="2327" y="3688"/>
                  </a:cubicBezTo>
                  <a:cubicBezTo>
                    <a:pt x="2327" y="3652"/>
                    <a:pt x="2363" y="3580"/>
                    <a:pt x="2363" y="3544"/>
                  </a:cubicBezTo>
                  <a:cubicBezTo>
                    <a:pt x="2363" y="3509"/>
                    <a:pt x="2363" y="3437"/>
                    <a:pt x="2327" y="3401"/>
                  </a:cubicBezTo>
                  <a:lnTo>
                    <a:pt x="2327" y="3330"/>
                  </a:lnTo>
                  <a:lnTo>
                    <a:pt x="2256" y="3187"/>
                  </a:lnTo>
                  <a:lnTo>
                    <a:pt x="2256" y="3151"/>
                  </a:lnTo>
                  <a:cubicBezTo>
                    <a:pt x="2220" y="3151"/>
                    <a:pt x="2220" y="3115"/>
                    <a:pt x="2220" y="3079"/>
                  </a:cubicBezTo>
                  <a:lnTo>
                    <a:pt x="2148" y="2936"/>
                  </a:lnTo>
                  <a:cubicBezTo>
                    <a:pt x="2077" y="2757"/>
                    <a:pt x="2005" y="2578"/>
                    <a:pt x="1969" y="2399"/>
                  </a:cubicBezTo>
                  <a:cubicBezTo>
                    <a:pt x="1969" y="2292"/>
                    <a:pt x="1969" y="2184"/>
                    <a:pt x="1969" y="2113"/>
                  </a:cubicBezTo>
                  <a:cubicBezTo>
                    <a:pt x="1969" y="2041"/>
                    <a:pt x="1969" y="2005"/>
                    <a:pt x="2005" y="1969"/>
                  </a:cubicBezTo>
                  <a:cubicBezTo>
                    <a:pt x="2041" y="1862"/>
                    <a:pt x="2112" y="1791"/>
                    <a:pt x="2184" y="1719"/>
                  </a:cubicBezTo>
                  <a:cubicBezTo>
                    <a:pt x="2327" y="1504"/>
                    <a:pt x="2542" y="1289"/>
                    <a:pt x="2757" y="1146"/>
                  </a:cubicBezTo>
                  <a:cubicBezTo>
                    <a:pt x="3007" y="931"/>
                    <a:pt x="3258" y="788"/>
                    <a:pt x="3544" y="645"/>
                  </a:cubicBezTo>
                  <a:cubicBezTo>
                    <a:pt x="3580" y="645"/>
                    <a:pt x="3652" y="609"/>
                    <a:pt x="3723" y="609"/>
                  </a:cubicBezTo>
                  <a:lnTo>
                    <a:pt x="3759" y="609"/>
                  </a:lnTo>
                  <a:cubicBezTo>
                    <a:pt x="3866" y="609"/>
                    <a:pt x="3938" y="573"/>
                    <a:pt x="3974" y="502"/>
                  </a:cubicBezTo>
                  <a:cubicBezTo>
                    <a:pt x="4117" y="395"/>
                    <a:pt x="4117" y="216"/>
                    <a:pt x="3974" y="108"/>
                  </a:cubicBezTo>
                  <a:cubicBezTo>
                    <a:pt x="3938" y="37"/>
                    <a:pt x="3866"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3"/>
            <p:cNvSpPr/>
            <p:nvPr/>
          </p:nvSpPr>
          <p:spPr>
            <a:xfrm>
              <a:off x="4169275" y="1677600"/>
              <a:ext cx="42075" cy="63350"/>
            </a:xfrm>
            <a:custGeom>
              <a:rect b="b" l="l" r="r" t="t"/>
              <a:pathLst>
                <a:path extrusionOk="0" h="2534" w="1683">
                  <a:moveTo>
                    <a:pt x="967" y="1"/>
                  </a:moveTo>
                  <a:cubicBezTo>
                    <a:pt x="860" y="1"/>
                    <a:pt x="788" y="37"/>
                    <a:pt x="717" y="72"/>
                  </a:cubicBezTo>
                  <a:cubicBezTo>
                    <a:pt x="645" y="108"/>
                    <a:pt x="573" y="144"/>
                    <a:pt x="502" y="215"/>
                  </a:cubicBezTo>
                  <a:cubicBezTo>
                    <a:pt x="394" y="323"/>
                    <a:pt x="287" y="466"/>
                    <a:pt x="251" y="609"/>
                  </a:cubicBezTo>
                  <a:cubicBezTo>
                    <a:pt x="72" y="931"/>
                    <a:pt x="1" y="1325"/>
                    <a:pt x="1" y="1683"/>
                  </a:cubicBezTo>
                  <a:cubicBezTo>
                    <a:pt x="1" y="1862"/>
                    <a:pt x="36" y="2041"/>
                    <a:pt x="144" y="2220"/>
                  </a:cubicBezTo>
                  <a:cubicBezTo>
                    <a:pt x="251" y="2363"/>
                    <a:pt x="394" y="2471"/>
                    <a:pt x="609" y="2506"/>
                  </a:cubicBezTo>
                  <a:cubicBezTo>
                    <a:pt x="645" y="2524"/>
                    <a:pt x="681" y="2533"/>
                    <a:pt x="717" y="2533"/>
                  </a:cubicBezTo>
                  <a:cubicBezTo>
                    <a:pt x="752" y="2533"/>
                    <a:pt x="788" y="2524"/>
                    <a:pt x="824" y="2506"/>
                  </a:cubicBezTo>
                  <a:lnTo>
                    <a:pt x="1146" y="2506"/>
                  </a:lnTo>
                  <a:cubicBezTo>
                    <a:pt x="1253" y="2506"/>
                    <a:pt x="1325" y="2471"/>
                    <a:pt x="1397" y="2435"/>
                  </a:cubicBezTo>
                  <a:cubicBezTo>
                    <a:pt x="1576" y="2399"/>
                    <a:pt x="1683" y="2220"/>
                    <a:pt x="1611" y="2041"/>
                  </a:cubicBezTo>
                  <a:cubicBezTo>
                    <a:pt x="1576" y="1898"/>
                    <a:pt x="1468" y="1790"/>
                    <a:pt x="1289" y="1790"/>
                  </a:cubicBezTo>
                  <a:lnTo>
                    <a:pt x="1218" y="1790"/>
                  </a:lnTo>
                  <a:lnTo>
                    <a:pt x="860" y="1862"/>
                  </a:lnTo>
                  <a:lnTo>
                    <a:pt x="681" y="1862"/>
                  </a:lnTo>
                  <a:lnTo>
                    <a:pt x="645" y="1826"/>
                  </a:lnTo>
                  <a:lnTo>
                    <a:pt x="609" y="1683"/>
                  </a:lnTo>
                  <a:cubicBezTo>
                    <a:pt x="609" y="1576"/>
                    <a:pt x="609" y="1468"/>
                    <a:pt x="609" y="1361"/>
                  </a:cubicBezTo>
                  <a:cubicBezTo>
                    <a:pt x="645" y="1182"/>
                    <a:pt x="681" y="1003"/>
                    <a:pt x="752" y="860"/>
                  </a:cubicBezTo>
                  <a:cubicBezTo>
                    <a:pt x="788" y="788"/>
                    <a:pt x="824" y="717"/>
                    <a:pt x="860" y="681"/>
                  </a:cubicBezTo>
                  <a:lnTo>
                    <a:pt x="895" y="609"/>
                  </a:lnTo>
                  <a:lnTo>
                    <a:pt x="967" y="573"/>
                  </a:lnTo>
                  <a:lnTo>
                    <a:pt x="1003" y="573"/>
                  </a:lnTo>
                  <a:cubicBezTo>
                    <a:pt x="1146" y="573"/>
                    <a:pt x="1289" y="430"/>
                    <a:pt x="1289" y="287"/>
                  </a:cubicBezTo>
                  <a:cubicBezTo>
                    <a:pt x="1289" y="144"/>
                    <a:pt x="1146" y="1"/>
                    <a:pt x="10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3"/>
            <p:cNvSpPr/>
            <p:nvPr/>
          </p:nvSpPr>
          <p:spPr>
            <a:xfrm>
              <a:off x="4206875" y="1658825"/>
              <a:ext cx="42975" cy="71600"/>
            </a:xfrm>
            <a:custGeom>
              <a:rect b="b" l="l" r="r" t="t"/>
              <a:pathLst>
                <a:path extrusionOk="0" h="2864" w="1719">
                  <a:moveTo>
                    <a:pt x="823" y="0"/>
                  </a:moveTo>
                  <a:cubicBezTo>
                    <a:pt x="716" y="0"/>
                    <a:pt x="644" y="36"/>
                    <a:pt x="573" y="107"/>
                  </a:cubicBezTo>
                  <a:cubicBezTo>
                    <a:pt x="358" y="286"/>
                    <a:pt x="215" y="537"/>
                    <a:pt x="107" y="788"/>
                  </a:cubicBezTo>
                  <a:cubicBezTo>
                    <a:pt x="72" y="859"/>
                    <a:pt x="36" y="931"/>
                    <a:pt x="36" y="1002"/>
                  </a:cubicBezTo>
                  <a:cubicBezTo>
                    <a:pt x="0" y="1074"/>
                    <a:pt x="0" y="1181"/>
                    <a:pt x="36" y="1289"/>
                  </a:cubicBezTo>
                  <a:cubicBezTo>
                    <a:pt x="36" y="1468"/>
                    <a:pt x="72" y="1682"/>
                    <a:pt x="179" y="1861"/>
                  </a:cubicBezTo>
                  <a:cubicBezTo>
                    <a:pt x="251" y="2005"/>
                    <a:pt x="322" y="2112"/>
                    <a:pt x="430" y="2255"/>
                  </a:cubicBezTo>
                  <a:cubicBezTo>
                    <a:pt x="537" y="2362"/>
                    <a:pt x="644" y="2506"/>
                    <a:pt x="787" y="2613"/>
                  </a:cubicBezTo>
                  <a:cubicBezTo>
                    <a:pt x="895" y="2685"/>
                    <a:pt x="1002" y="2756"/>
                    <a:pt x="1110" y="2828"/>
                  </a:cubicBezTo>
                  <a:cubicBezTo>
                    <a:pt x="1181" y="2864"/>
                    <a:pt x="1253" y="2864"/>
                    <a:pt x="1324" y="2864"/>
                  </a:cubicBezTo>
                  <a:cubicBezTo>
                    <a:pt x="1432" y="2864"/>
                    <a:pt x="1575" y="2792"/>
                    <a:pt x="1647" y="2685"/>
                  </a:cubicBezTo>
                  <a:cubicBezTo>
                    <a:pt x="1682" y="2577"/>
                    <a:pt x="1718" y="2470"/>
                    <a:pt x="1682" y="2398"/>
                  </a:cubicBezTo>
                  <a:cubicBezTo>
                    <a:pt x="1647" y="2291"/>
                    <a:pt x="1611" y="2219"/>
                    <a:pt x="1503" y="2148"/>
                  </a:cubicBezTo>
                  <a:cubicBezTo>
                    <a:pt x="1360" y="2076"/>
                    <a:pt x="1253" y="2005"/>
                    <a:pt x="1110" y="1897"/>
                  </a:cubicBezTo>
                  <a:cubicBezTo>
                    <a:pt x="1038" y="1826"/>
                    <a:pt x="1002" y="1790"/>
                    <a:pt x="931" y="1718"/>
                  </a:cubicBezTo>
                  <a:cubicBezTo>
                    <a:pt x="859" y="1647"/>
                    <a:pt x="823" y="1539"/>
                    <a:pt x="787" y="1468"/>
                  </a:cubicBezTo>
                  <a:cubicBezTo>
                    <a:pt x="752" y="1396"/>
                    <a:pt x="752" y="1324"/>
                    <a:pt x="716" y="1253"/>
                  </a:cubicBezTo>
                  <a:lnTo>
                    <a:pt x="716" y="1145"/>
                  </a:lnTo>
                  <a:cubicBezTo>
                    <a:pt x="716" y="1110"/>
                    <a:pt x="716" y="1110"/>
                    <a:pt x="716" y="1074"/>
                  </a:cubicBezTo>
                  <a:cubicBezTo>
                    <a:pt x="752" y="1002"/>
                    <a:pt x="823" y="931"/>
                    <a:pt x="859" y="859"/>
                  </a:cubicBezTo>
                  <a:cubicBezTo>
                    <a:pt x="931" y="788"/>
                    <a:pt x="1002" y="716"/>
                    <a:pt x="1074" y="609"/>
                  </a:cubicBezTo>
                  <a:cubicBezTo>
                    <a:pt x="1145" y="573"/>
                    <a:pt x="1181" y="465"/>
                    <a:pt x="1181" y="358"/>
                  </a:cubicBezTo>
                  <a:cubicBezTo>
                    <a:pt x="1181" y="251"/>
                    <a:pt x="1145" y="179"/>
                    <a:pt x="1074" y="107"/>
                  </a:cubicBezTo>
                  <a:cubicBezTo>
                    <a:pt x="1002" y="36"/>
                    <a:pt x="931" y="0"/>
                    <a:pt x="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3"/>
            <p:cNvSpPr/>
            <p:nvPr/>
          </p:nvSpPr>
          <p:spPr>
            <a:xfrm>
              <a:off x="4258775" y="1578275"/>
              <a:ext cx="225525" cy="219275"/>
            </a:xfrm>
            <a:custGeom>
              <a:rect b="b" l="l" r="r" t="t"/>
              <a:pathLst>
                <a:path extrusionOk="0" h="8771" w="9021">
                  <a:moveTo>
                    <a:pt x="2828" y="0"/>
                  </a:moveTo>
                  <a:cubicBezTo>
                    <a:pt x="2613" y="0"/>
                    <a:pt x="2434" y="36"/>
                    <a:pt x="2219" y="72"/>
                  </a:cubicBezTo>
                  <a:cubicBezTo>
                    <a:pt x="1933" y="108"/>
                    <a:pt x="1611" y="215"/>
                    <a:pt x="1325" y="323"/>
                  </a:cubicBezTo>
                  <a:cubicBezTo>
                    <a:pt x="1074" y="430"/>
                    <a:pt x="788" y="573"/>
                    <a:pt x="537" y="752"/>
                  </a:cubicBezTo>
                  <a:cubicBezTo>
                    <a:pt x="430" y="824"/>
                    <a:pt x="358" y="895"/>
                    <a:pt x="251" y="1003"/>
                  </a:cubicBezTo>
                  <a:cubicBezTo>
                    <a:pt x="143" y="1110"/>
                    <a:pt x="72" y="1218"/>
                    <a:pt x="36" y="1361"/>
                  </a:cubicBezTo>
                  <a:lnTo>
                    <a:pt x="36" y="1396"/>
                  </a:lnTo>
                  <a:cubicBezTo>
                    <a:pt x="0" y="1468"/>
                    <a:pt x="36" y="1575"/>
                    <a:pt x="72" y="1647"/>
                  </a:cubicBezTo>
                  <a:cubicBezTo>
                    <a:pt x="107" y="1754"/>
                    <a:pt x="179" y="1790"/>
                    <a:pt x="286" y="1826"/>
                  </a:cubicBezTo>
                  <a:lnTo>
                    <a:pt x="358" y="1826"/>
                  </a:lnTo>
                  <a:cubicBezTo>
                    <a:pt x="430" y="1826"/>
                    <a:pt x="501" y="1790"/>
                    <a:pt x="537" y="1790"/>
                  </a:cubicBezTo>
                  <a:cubicBezTo>
                    <a:pt x="644" y="1719"/>
                    <a:pt x="680" y="1647"/>
                    <a:pt x="716" y="1575"/>
                  </a:cubicBezTo>
                  <a:lnTo>
                    <a:pt x="716" y="1540"/>
                  </a:lnTo>
                  <a:cubicBezTo>
                    <a:pt x="716" y="1504"/>
                    <a:pt x="716" y="1504"/>
                    <a:pt x="716" y="1504"/>
                  </a:cubicBezTo>
                  <a:cubicBezTo>
                    <a:pt x="752" y="1468"/>
                    <a:pt x="788" y="1396"/>
                    <a:pt x="859" y="1361"/>
                  </a:cubicBezTo>
                  <a:cubicBezTo>
                    <a:pt x="1074" y="1218"/>
                    <a:pt x="1289" y="1110"/>
                    <a:pt x="1539" y="1003"/>
                  </a:cubicBezTo>
                  <a:cubicBezTo>
                    <a:pt x="1790" y="895"/>
                    <a:pt x="2040" y="824"/>
                    <a:pt x="2291" y="788"/>
                  </a:cubicBezTo>
                  <a:lnTo>
                    <a:pt x="2649" y="788"/>
                  </a:lnTo>
                  <a:cubicBezTo>
                    <a:pt x="2828" y="788"/>
                    <a:pt x="2971" y="788"/>
                    <a:pt x="3114" y="824"/>
                  </a:cubicBezTo>
                  <a:cubicBezTo>
                    <a:pt x="3222" y="824"/>
                    <a:pt x="3365" y="860"/>
                    <a:pt x="3472" y="860"/>
                  </a:cubicBezTo>
                  <a:cubicBezTo>
                    <a:pt x="3580" y="895"/>
                    <a:pt x="3723" y="931"/>
                    <a:pt x="3830" y="1003"/>
                  </a:cubicBezTo>
                  <a:cubicBezTo>
                    <a:pt x="4009" y="1074"/>
                    <a:pt x="4188" y="1182"/>
                    <a:pt x="4367" y="1289"/>
                  </a:cubicBezTo>
                  <a:cubicBezTo>
                    <a:pt x="4439" y="1361"/>
                    <a:pt x="4510" y="1396"/>
                    <a:pt x="4546" y="1468"/>
                  </a:cubicBezTo>
                  <a:cubicBezTo>
                    <a:pt x="4653" y="1611"/>
                    <a:pt x="4725" y="1754"/>
                    <a:pt x="4797" y="1933"/>
                  </a:cubicBezTo>
                  <a:lnTo>
                    <a:pt x="4832" y="2005"/>
                  </a:lnTo>
                  <a:cubicBezTo>
                    <a:pt x="4868" y="2077"/>
                    <a:pt x="4904" y="2148"/>
                    <a:pt x="4940" y="2220"/>
                  </a:cubicBezTo>
                  <a:cubicBezTo>
                    <a:pt x="5011" y="2363"/>
                    <a:pt x="5119" y="2470"/>
                    <a:pt x="5262" y="2542"/>
                  </a:cubicBezTo>
                  <a:cubicBezTo>
                    <a:pt x="5441" y="2614"/>
                    <a:pt x="5691" y="2649"/>
                    <a:pt x="5906" y="2649"/>
                  </a:cubicBezTo>
                  <a:lnTo>
                    <a:pt x="6014" y="2649"/>
                  </a:lnTo>
                  <a:cubicBezTo>
                    <a:pt x="6121" y="2685"/>
                    <a:pt x="6193" y="2685"/>
                    <a:pt x="6264" y="2721"/>
                  </a:cubicBezTo>
                  <a:lnTo>
                    <a:pt x="6407" y="2792"/>
                  </a:lnTo>
                  <a:lnTo>
                    <a:pt x="6479" y="2864"/>
                  </a:lnTo>
                  <a:cubicBezTo>
                    <a:pt x="6515" y="2900"/>
                    <a:pt x="6515" y="2971"/>
                    <a:pt x="6551" y="3007"/>
                  </a:cubicBezTo>
                  <a:cubicBezTo>
                    <a:pt x="6586" y="3079"/>
                    <a:pt x="6622" y="3150"/>
                    <a:pt x="6622" y="3258"/>
                  </a:cubicBezTo>
                  <a:cubicBezTo>
                    <a:pt x="6658" y="3580"/>
                    <a:pt x="6658" y="3902"/>
                    <a:pt x="6622" y="4224"/>
                  </a:cubicBezTo>
                  <a:lnTo>
                    <a:pt x="6622" y="4367"/>
                  </a:lnTo>
                  <a:lnTo>
                    <a:pt x="6622" y="4511"/>
                  </a:lnTo>
                  <a:cubicBezTo>
                    <a:pt x="6622" y="4582"/>
                    <a:pt x="6658" y="4690"/>
                    <a:pt x="6694" y="4797"/>
                  </a:cubicBezTo>
                  <a:cubicBezTo>
                    <a:pt x="6765" y="4940"/>
                    <a:pt x="6873" y="5048"/>
                    <a:pt x="7016" y="5155"/>
                  </a:cubicBezTo>
                  <a:cubicBezTo>
                    <a:pt x="7123" y="5262"/>
                    <a:pt x="7266" y="5334"/>
                    <a:pt x="7410" y="5441"/>
                  </a:cubicBezTo>
                  <a:lnTo>
                    <a:pt x="7696" y="5620"/>
                  </a:lnTo>
                  <a:cubicBezTo>
                    <a:pt x="7768" y="5692"/>
                    <a:pt x="7839" y="5763"/>
                    <a:pt x="7911" y="5835"/>
                  </a:cubicBezTo>
                  <a:cubicBezTo>
                    <a:pt x="7947" y="5871"/>
                    <a:pt x="7982" y="5907"/>
                    <a:pt x="7982" y="5978"/>
                  </a:cubicBezTo>
                  <a:cubicBezTo>
                    <a:pt x="8018" y="6014"/>
                    <a:pt x="8054" y="6086"/>
                    <a:pt x="8054" y="6157"/>
                  </a:cubicBezTo>
                  <a:cubicBezTo>
                    <a:pt x="8054" y="6229"/>
                    <a:pt x="8054" y="6300"/>
                    <a:pt x="8054" y="6372"/>
                  </a:cubicBezTo>
                  <a:cubicBezTo>
                    <a:pt x="8018" y="6515"/>
                    <a:pt x="7982" y="6658"/>
                    <a:pt x="7947" y="6766"/>
                  </a:cubicBezTo>
                  <a:cubicBezTo>
                    <a:pt x="7768" y="7124"/>
                    <a:pt x="7589" y="7446"/>
                    <a:pt x="7338" y="7768"/>
                  </a:cubicBezTo>
                  <a:lnTo>
                    <a:pt x="7302" y="7840"/>
                  </a:lnTo>
                  <a:lnTo>
                    <a:pt x="7266" y="7875"/>
                  </a:lnTo>
                  <a:cubicBezTo>
                    <a:pt x="7195" y="7983"/>
                    <a:pt x="7159" y="8090"/>
                    <a:pt x="7159" y="8197"/>
                  </a:cubicBezTo>
                  <a:cubicBezTo>
                    <a:pt x="7159" y="8341"/>
                    <a:pt x="7231" y="8484"/>
                    <a:pt x="7338" y="8591"/>
                  </a:cubicBezTo>
                  <a:cubicBezTo>
                    <a:pt x="7445" y="8699"/>
                    <a:pt x="7624" y="8770"/>
                    <a:pt x="7768" y="8770"/>
                  </a:cubicBezTo>
                  <a:cubicBezTo>
                    <a:pt x="7982" y="8770"/>
                    <a:pt x="8161" y="8663"/>
                    <a:pt x="8269" y="8484"/>
                  </a:cubicBezTo>
                  <a:cubicBezTo>
                    <a:pt x="8376" y="8269"/>
                    <a:pt x="8483" y="8090"/>
                    <a:pt x="8555" y="7875"/>
                  </a:cubicBezTo>
                  <a:lnTo>
                    <a:pt x="8591" y="7768"/>
                  </a:lnTo>
                  <a:cubicBezTo>
                    <a:pt x="8734" y="7482"/>
                    <a:pt x="8806" y="7195"/>
                    <a:pt x="8877" y="6909"/>
                  </a:cubicBezTo>
                  <a:cubicBezTo>
                    <a:pt x="9020" y="6372"/>
                    <a:pt x="8913" y="5835"/>
                    <a:pt x="8627" y="5405"/>
                  </a:cubicBezTo>
                  <a:cubicBezTo>
                    <a:pt x="8483" y="5191"/>
                    <a:pt x="8305" y="5012"/>
                    <a:pt x="8126" y="4869"/>
                  </a:cubicBezTo>
                  <a:lnTo>
                    <a:pt x="7875" y="4690"/>
                  </a:lnTo>
                  <a:cubicBezTo>
                    <a:pt x="7768" y="4618"/>
                    <a:pt x="7696" y="4546"/>
                    <a:pt x="7589" y="4511"/>
                  </a:cubicBezTo>
                  <a:lnTo>
                    <a:pt x="7517" y="4439"/>
                  </a:lnTo>
                  <a:lnTo>
                    <a:pt x="7517" y="4260"/>
                  </a:lnTo>
                  <a:lnTo>
                    <a:pt x="7517" y="4153"/>
                  </a:lnTo>
                  <a:lnTo>
                    <a:pt x="7517" y="4010"/>
                  </a:lnTo>
                  <a:lnTo>
                    <a:pt x="7517" y="3902"/>
                  </a:lnTo>
                  <a:cubicBezTo>
                    <a:pt x="7553" y="3580"/>
                    <a:pt x="7553" y="3258"/>
                    <a:pt x="7517" y="2936"/>
                  </a:cubicBezTo>
                  <a:cubicBezTo>
                    <a:pt x="7481" y="2792"/>
                    <a:pt x="7445" y="2649"/>
                    <a:pt x="7338" y="2506"/>
                  </a:cubicBezTo>
                  <a:cubicBezTo>
                    <a:pt x="7266" y="2327"/>
                    <a:pt x="7159" y="2184"/>
                    <a:pt x="7016" y="2041"/>
                  </a:cubicBezTo>
                  <a:cubicBezTo>
                    <a:pt x="6944" y="2005"/>
                    <a:pt x="6873" y="1933"/>
                    <a:pt x="6801" y="1898"/>
                  </a:cubicBezTo>
                  <a:cubicBezTo>
                    <a:pt x="6730" y="1862"/>
                    <a:pt x="6658" y="1826"/>
                    <a:pt x="6586" y="1826"/>
                  </a:cubicBezTo>
                  <a:lnTo>
                    <a:pt x="6551" y="1826"/>
                  </a:lnTo>
                  <a:cubicBezTo>
                    <a:pt x="6372" y="1754"/>
                    <a:pt x="6228" y="1719"/>
                    <a:pt x="6049" y="1683"/>
                  </a:cubicBezTo>
                  <a:cubicBezTo>
                    <a:pt x="5978" y="1683"/>
                    <a:pt x="5906" y="1683"/>
                    <a:pt x="5835" y="1647"/>
                  </a:cubicBezTo>
                  <a:cubicBezTo>
                    <a:pt x="5835" y="1611"/>
                    <a:pt x="5799" y="1575"/>
                    <a:pt x="5799" y="1540"/>
                  </a:cubicBezTo>
                  <a:cubicBezTo>
                    <a:pt x="5727" y="1396"/>
                    <a:pt x="5656" y="1253"/>
                    <a:pt x="5548" y="1146"/>
                  </a:cubicBezTo>
                  <a:cubicBezTo>
                    <a:pt x="5477" y="1039"/>
                    <a:pt x="5405" y="931"/>
                    <a:pt x="5298" y="824"/>
                  </a:cubicBezTo>
                  <a:cubicBezTo>
                    <a:pt x="5190" y="716"/>
                    <a:pt x="5047" y="609"/>
                    <a:pt x="4904" y="537"/>
                  </a:cubicBezTo>
                  <a:cubicBezTo>
                    <a:pt x="4832" y="466"/>
                    <a:pt x="4725" y="430"/>
                    <a:pt x="4618" y="394"/>
                  </a:cubicBezTo>
                  <a:lnTo>
                    <a:pt x="4582" y="394"/>
                  </a:lnTo>
                  <a:cubicBezTo>
                    <a:pt x="4403" y="287"/>
                    <a:pt x="4224" y="215"/>
                    <a:pt x="4081" y="179"/>
                  </a:cubicBezTo>
                  <a:cubicBezTo>
                    <a:pt x="3759" y="72"/>
                    <a:pt x="3436" y="36"/>
                    <a:pt x="31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3"/>
            <p:cNvSpPr/>
            <p:nvPr/>
          </p:nvSpPr>
          <p:spPr>
            <a:xfrm>
              <a:off x="3873075" y="1596400"/>
              <a:ext cx="73400" cy="176975"/>
            </a:xfrm>
            <a:custGeom>
              <a:rect b="b" l="l" r="r" t="t"/>
              <a:pathLst>
                <a:path extrusionOk="0" h="7079" w="2936">
                  <a:moveTo>
                    <a:pt x="2435" y="0"/>
                  </a:moveTo>
                  <a:cubicBezTo>
                    <a:pt x="2426" y="0"/>
                    <a:pt x="2417" y="9"/>
                    <a:pt x="2399" y="27"/>
                  </a:cubicBezTo>
                  <a:lnTo>
                    <a:pt x="2363" y="27"/>
                  </a:lnTo>
                  <a:lnTo>
                    <a:pt x="2184" y="99"/>
                  </a:lnTo>
                  <a:cubicBezTo>
                    <a:pt x="2077" y="135"/>
                    <a:pt x="2005" y="206"/>
                    <a:pt x="1933" y="242"/>
                  </a:cubicBezTo>
                  <a:lnTo>
                    <a:pt x="1898" y="242"/>
                  </a:lnTo>
                  <a:cubicBezTo>
                    <a:pt x="1719" y="349"/>
                    <a:pt x="1576" y="493"/>
                    <a:pt x="1432" y="636"/>
                  </a:cubicBezTo>
                  <a:cubicBezTo>
                    <a:pt x="1289" y="779"/>
                    <a:pt x="1146" y="922"/>
                    <a:pt x="1039" y="1065"/>
                  </a:cubicBezTo>
                  <a:cubicBezTo>
                    <a:pt x="895" y="1244"/>
                    <a:pt x="788" y="1423"/>
                    <a:pt x="716" y="1602"/>
                  </a:cubicBezTo>
                  <a:cubicBezTo>
                    <a:pt x="645" y="1781"/>
                    <a:pt x="609" y="1960"/>
                    <a:pt x="609" y="2175"/>
                  </a:cubicBezTo>
                  <a:cubicBezTo>
                    <a:pt x="609" y="2354"/>
                    <a:pt x="681" y="2569"/>
                    <a:pt x="752" y="2748"/>
                  </a:cubicBezTo>
                  <a:cubicBezTo>
                    <a:pt x="788" y="2819"/>
                    <a:pt x="824" y="2891"/>
                    <a:pt x="860" y="2962"/>
                  </a:cubicBezTo>
                  <a:lnTo>
                    <a:pt x="1039" y="3213"/>
                  </a:lnTo>
                  <a:lnTo>
                    <a:pt x="1110" y="3320"/>
                  </a:lnTo>
                  <a:lnTo>
                    <a:pt x="1074" y="3356"/>
                  </a:lnTo>
                  <a:lnTo>
                    <a:pt x="931" y="3463"/>
                  </a:lnTo>
                  <a:cubicBezTo>
                    <a:pt x="824" y="3535"/>
                    <a:pt x="716" y="3642"/>
                    <a:pt x="609" y="3750"/>
                  </a:cubicBezTo>
                  <a:cubicBezTo>
                    <a:pt x="394" y="3929"/>
                    <a:pt x="251" y="4179"/>
                    <a:pt x="144" y="4430"/>
                  </a:cubicBezTo>
                  <a:cubicBezTo>
                    <a:pt x="36" y="4716"/>
                    <a:pt x="1" y="5003"/>
                    <a:pt x="1" y="5289"/>
                  </a:cubicBezTo>
                  <a:cubicBezTo>
                    <a:pt x="36" y="5575"/>
                    <a:pt x="108" y="5862"/>
                    <a:pt x="215" y="6112"/>
                  </a:cubicBezTo>
                  <a:cubicBezTo>
                    <a:pt x="287" y="6220"/>
                    <a:pt x="323" y="6327"/>
                    <a:pt x="394" y="6399"/>
                  </a:cubicBezTo>
                  <a:cubicBezTo>
                    <a:pt x="430" y="6470"/>
                    <a:pt x="502" y="6542"/>
                    <a:pt x="573" y="6613"/>
                  </a:cubicBezTo>
                  <a:cubicBezTo>
                    <a:pt x="609" y="6685"/>
                    <a:pt x="681" y="6721"/>
                    <a:pt x="752" y="6757"/>
                  </a:cubicBezTo>
                  <a:cubicBezTo>
                    <a:pt x="860" y="6828"/>
                    <a:pt x="967" y="6900"/>
                    <a:pt x="1074" y="6971"/>
                  </a:cubicBezTo>
                  <a:cubicBezTo>
                    <a:pt x="1146" y="7007"/>
                    <a:pt x="1218" y="7043"/>
                    <a:pt x="1325" y="7079"/>
                  </a:cubicBezTo>
                  <a:lnTo>
                    <a:pt x="1719" y="7079"/>
                  </a:lnTo>
                  <a:lnTo>
                    <a:pt x="1969" y="7043"/>
                  </a:lnTo>
                  <a:lnTo>
                    <a:pt x="2148" y="7007"/>
                  </a:lnTo>
                  <a:lnTo>
                    <a:pt x="2220" y="7007"/>
                  </a:lnTo>
                  <a:cubicBezTo>
                    <a:pt x="2327" y="6971"/>
                    <a:pt x="2470" y="6936"/>
                    <a:pt x="2578" y="6900"/>
                  </a:cubicBezTo>
                  <a:cubicBezTo>
                    <a:pt x="2649" y="6864"/>
                    <a:pt x="2721" y="6792"/>
                    <a:pt x="2793" y="6721"/>
                  </a:cubicBezTo>
                  <a:cubicBezTo>
                    <a:pt x="2936" y="6470"/>
                    <a:pt x="2757" y="6184"/>
                    <a:pt x="2470" y="6184"/>
                  </a:cubicBezTo>
                  <a:lnTo>
                    <a:pt x="2542" y="6220"/>
                  </a:lnTo>
                  <a:lnTo>
                    <a:pt x="2435" y="6220"/>
                  </a:lnTo>
                  <a:cubicBezTo>
                    <a:pt x="2363" y="6220"/>
                    <a:pt x="2291" y="6255"/>
                    <a:pt x="2184" y="6255"/>
                  </a:cubicBezTo>
                  <a:lnTo>
                    <a:pt x="2077" y="6291"/>
                  </a:lnTo>
                  <a:lnTo>
                    <a:pt x="1826" y="6327"/>
                  </a:lnTo>
                  <a:lnTo>
                    <a:pt x="1647" y="6327"/>
                  </a:lnTo>
                  <a:lnTo>
                    <a:pt x="1540" y="6291"/>
                  </a:lnTo>
                  <a:cubicBezTo>
                    <a:pt x="1432" y="6255"/>
                    <a:pt x="1325" y="6220"/>
                    <a:pt x="1253" y="6148"/>
                  </a:cubicBezTo>
                  <a:cubicBezTo>
                    <a:pt x="1182" y="6112"/>
                    <a:pt x="1146" y="6041"/>
                    <a:pt x="1110" y="6005"/>
                  </a:cubicBezTo>
                  <a:cubicBezTo>
                    <a:pt x="1003" y="5898"/>
                    <a:pt x="931" y="5790"/>
                    <a:pt x="895" y="5647"/>
                  </a:cubicBezTo>
                  <a:cubicBezTo>
                    <a:pt x="860" y="5540"/>
                    <a:pt x="824" y="5432"/>
                    <a:pt x="788" y="5289"/>
                  </a:cubicBezTo>
                  <a:cubicBezTo>
                    <a:pt x="788" y="5182"/>
                    <a:pt x="788" y="5074"/>
                    <a:pt x="788" y="4931"/>
                  </a:cubicBezTo>
                  <a:cubicBezTo>
                    <a:pt x="824" y="4824"/>
                    <a:pt x="860" y="4680"/>
                    <a:pt x="895" y="4573"/>
                  </a:cubicBezTo>
                  <a:cubicBezTo>
                    <a:pt x="931" y="4466"/>
                    <a:pt x="1003" y="4358"/>
                    <a:pt x="1074" y="4287"/>
                  </a:cubicBezTo>
                  <a:cubicBezTo>
                    <a:pt x="1110" y="4215"/>
                    <a:pt x="1182" y="4144"/>
                    <a:pt x="1218" y="4108"/>
                  </a:cubicBezTo>
                  <a:cubicBezTo>
                    <a:pt x="1253" y="4036"/>
                    <a:pt x="1325" y="4000"/>
                    <a:pt x="1397" y="3929"/>
                  </a:cubicBezTo>
                  <a:lnTo>
                    <a:pt x="1432" y="3893"/>
                  </a:lnTo>
                  <a:lnTo>
                    <a:pt x="1504" y="3821"/>
                  </a:lnTo>
                  <a:lnTo>
                    <a:pt x="1611" y="3750"/>
                  </a:lnTo>
                  <a:cubicBezTo>
                    <a:pt x="1683" y="3678"/>
                    <a:pt x="1754" y="3571"/>
                    <a:pt x="1754" y="3463"/>
                  </a:cubicBezTo>
                  <a:cubicBezTo>
                    <a:pt x="1754" y="3428"/>
                    <a:pt x="1754" y="3392"/>
                    <a:pt x="1754" y="3356"/>
                  </a:cubicBezTo>
                  <a:cubicBezTo>
                    <a:pt x="1754" y="3320"/>
                    <a:pt x="1719" y="3249"/>
                    <a:pt x="1719" y="3177"/>
                  </a:cubicBezTo>
                  <a:cubicBezTo>
                    <a:pt x="1683" y="3141"/>
                    <a:pt x="1647" y="3141"/>
                    <a:pt x="1611" y="3106"/>
                  </a:cubicBezTo>
                  <a:lnTo>
                    <a:pt x="1576" y="3034"/>
                  </a:lnTo>
                  <a:lnTo>
                    <a:pt x="1361" y="2783"/>
                  </a:lnTo>
                  <a:cubicBezTo>
                    <a:pt x="1289" y="2676"/>
                    <a:pt x="1182" y="2569"/>
                    <a:pt x="1146" y="2425"/>
                  </a:cubicBezTo>
                  <a:cubicBezTo>
                    <a:pt x="1110" y="2354"/>
                    <a:pt x="1074" y="2282"/>
                    <a:pt x="1074" y="2175"/>
                  </a:cubicBezTo>
                  <a:cubicBezTo>
                    <a:pt x="1074" y="2103"/>
                    <a:pt x="1074" y="2032"/>
                    <a:pt x="1074" y="1960"/>
                  </a:cubicBezTo>
                  <a:cubicBezTo>
                    <a:pt x="1074" y="1889"/>
                    <a:pt x="1110" y="1817"/>
                    <a:pt x="1146" y="1745"/>
                  </a:cubicBezTo>
                  <a:cubicBezTo>
                    <a:pt x="1218" y="1566"/>
                    <a:pt x="1325" y="1387"/>
                    <a:pt x="1432" y="1244"/>
                  </a:cubicBezTo>
                  <a:cubicBezTo>
                    <a:pt x="1576" y="1065"/>
                    <a:pt x="1754" y="886"/>
                    <a:pt x="1933" y="743"/>
                  </a:cubicBezTo>
                  <a:lnTo>
                    <a:pt x="2184" y="564"/>
                  </a:lnTo>
                  <a:cubicBezTo>
                    <a:pt x="2256" y="493"/>
                    <a:pt x="2363" y="457"/>
                    <a:pt x="2470" y="385"/>
                  </a:cubicBezTo>
                  <a:lnTo>
                    <a:pt x="2506" y="385"/>
                  </a:lnTo>
                  <a:cubicBezTo>
                    <a:pt x="2542" y="385"/>
                    <a:pt x="2614" y="349"/>
                    <a:pt x="2614" y="314"/>
                  </a:cubicBezTo>
                  <a:cubicBezTo>
                    <a:pt x="2649" y="278"/>
                    <a:pt x="2649" y="206"/>
                    <a:pt x="2649" y="170"/>
                  </a:cubicBezTo>
                  <a:cubicBezTo>
                    <a:pt x="2614" y="63"/>
                    <a:pt x="2542" y="27"/>
                    <a:pt x="2470" y="27"/>
                  </a:cubicBezTo>
                  <a:cubicBezTo>
                    <a:pt x="2452" y="9"/>
                    <a:pt x="2444" y="0"/>
                    <a:pt x="24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3"/>
            <p:cNvSpPr/>
            <p:nvPr/>
          </p:nvSpPr>
          <p:spPr>
            <a:xfrm>
              <a:off x="3932125" y="1648975"/>
              <a:ext cx="43875" cy="59975"/>
            </a:xfrm>
            <a:custGeom>
              <a:rect b="b" l="l" r="r" t="t"/>
              <a:pathLst>
                <a:path extrusionOk="0" h="2399" w="1755">
                  <a:moveTo>
                    <a:pt x="699" y="0"/>
                  </a:moveTo>
                  <a:cubicBezTo>
                    <a:pt x="618" y="0"/>
                    <a:pt x="538" y="36"/>
                    <a:pt x="466" y="108"/>
                  </a:cubicBezTo>
                  <a:cubicBezTo>
                    <a:pt x="252" y="322"/>
                    <a:pt x="73" y="645"/>
                    <a:pt x="37" y="967"/>
                  </a:cubicBezTo>
                  <a:cubicBezTo>
                    <a:pt x="1" y="1110"/>
                    <a:pt x="1" y="1289"/>
                    <a:pt x="37" y="1468"/>
                  </a:cubicBezTo>
                  <a:cubicBezTo>
                    <a:pt x="37" y="1575"/>
                    <a:pt x="37" y="1647"/>
                    <a:pt x="73" y="1754"/>
                  </a:cubicBezTo>
                  <a:cubicBezTo>
                    <a:pt x="108" y="1826"/>
                    <a:pt x="144" y="1897"/>
                    <a:pt x="180" y="2005"/>
                  </a:cubicBezTo>
                  <a:cubicBezTo>
                    <a:pt x="252" y="2148"/>
                    <a:pt x="395" y="2255"/>
                    <a:pt x="538" y="2327"/>
                  </a:cubicBezTo>
                  <a:cubicBezTo>
                    <a:pt x="610" y="2327"/>
                    <a:pt x="717" y="2363"/>
                    <a:pt x="788" y="2363"/>
                  </a:cubicBezTo>
                  <a:lnTo>
                    <a:pt x="1039" y="2363"/>
                  </a:lnTo>
                  <a:cubicBezTo>
                    <a:pt x="1182" y="2399"/>
                    <a:pt x="1325" y="2399"/>
                    <a:pt x="1469" y="2399"/>
                  </a:cubicBezTo>
                  <a:cubicBezTo>
                    <a:pt x="1612" y="2399"/>
                    <a:pt x="1755" y="2291"/>
                    <a:pt x="1755" y="2112"/>
                  </a:cubicBezTo>
                  <a:cubicBezTo>
                    <a:pt x="1755" y="1969"/>
                    <a:pt x="1612" y="1826"/>
                    <a:pt x="1469" y="1826"/>
                  </a:cubicBezTo>
                  <a:lnTo>
                    <a:pt x="1397" y="1790"/>
                  </a:lnTo>
                  <a:lnTo>
                    <a:pt x="896" y="1790"/>
                  </a:lnTo>
                  <a:cubicBezTo>
                    <a:pt x="860" y="1754"/>
                    <a:pt x="788" y="1754"/>
                    <a:pt x="753" y="1718"/>
                  </a:cubicBezTo>
                  <a:lnTo>
                    <a:pt x="717" y="1718"/>
                  </a:lnTo>
                  <a:cubicBezTo>
                    <a:pt x="681" y="1611"/>
                    <a:pt x="645" y="1539"/>
                    <a:pt x="645" y="1468"/>
                  </a:cubicBezTo>
                  <a:cubicBezTo>
                    <a:pt x="610" y="1360"/>
                    <a:pt x="610" y="1253"/>
                    <a:pt x="645" y="1146"/>
                  </a:cubicBezTo>
                  <a:cubicBezTo>
                    <a:pt x="645" y="1038"/>
                    <a:pt x="681" y="967"/>
                    <a:pt x="681" y="859"/>
                  </a:cubicBezTo>
                  <a:cubicBezTo>
                    <a:pt x="753" y="788"/>
                    <a:pt x="788" y="680"/>
                    <a:pt x="860" y="609"/>
                  </a:cubicBezTo>
                  <a:lnTo>
                    <a:pt x="932" y="537"/>
                  </a:lnTo>
                  <a:cubicBezTo>
                    <a:pt x="1039" y="430"/>
                    <a:pt x="1039" y="215"/>
                    <a:pt x="932" y="108"/>
                  </a:cubicBezTo>
                  <a:cubicBezTo>
                    <a:pt x="860" y="36"/>
                    <a:pt x="780" y="0"/>
                    <a:pt x="6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3"/>
            <p:cNvSpPr/>
            <p:nvPr/>
          </p:nvSpPr>
          <p:spPr>
            <a:xfrm>
              <a:off x="3974200" y="1641800"/>
              <a:ext cx="35825" cy="46575"/>
            </a:xfrm>
            <a:custGeom>
              <a:rect b="b" l="l" r="r" t="t"/>
              <a:pathLst>
                <a:path extrusionOk="0" h="1863" w="1433">
                  <a:moveTo>
                    <a:pt x="573" y="1"/>
                  </a:moveTo>
                  <a:cubicBezTo>
                    <a:pt x="501" y="37"/>
                    <a:pt x="430" y="37"/>
                    <a:pt x="358" y="73"/>
                  </a:cubicBezTo>
                  <a:cubicBezTo>
                    <a:pt x="323" y="73"/>
                    <a:pt x="323" y="108"/>
                    <a:pt x="287" y="144"/>
                  </a:cubicBezTo>
                  <a:cubicBezTo>
                    <a:pt x="251" y="144"/>
                    <a:pt x="215" y="180"/>
                    <a:pt x="215" y="216"/>
                  </a:cubicBezTo>
                  <a:cubicBezTo>
                    <a:pt x="144" y="251"/>
                    <a:pt x="108" y="323"/>
                    <a:pt x="72" y="395"/>
                  </a:cubicBezTo>
                  <a:cubicBezTo>
                    <a:pt x="36" y="538"/>
                    <a:pt x="0" y="681"/>
                    <a:pt x="36" y="824"/>
                  </a:cubicBezTo>
                  <a:cubicBezTo>
                    <a:pt x="36" y="967"/>
                    <a:pt x="72" y="1146"/>
                    <a:pt x="179" y="1290"/>
                  </a:cubicBezTo>
                  <a:cubicBezTo>
                    <a:pt x="323" y="1469"/>
                    <a:pt x="537" y="1647"/>
                    <a:pt x="788" y="1719"/>
                  </a:cubicBezTo>
                  <a:lnTo>
                    <a:pt x="824" y="1719"/>
                  </a:lnTo>
                  <a:cubicBezTo>
                    <a:pt x="931" y="1755"/>
                    <a:pt x="1074" y="1826"/>
                    <a:pt x="1182" y="1862"/>
                  </a:cubicBezTo>
                  <a:lnTo>
                    <a:pt x="1217" y="1862"/>
                  </a:lnTo>
                  <a:cubicBezTo>
                    <a:pt x="1325" y="1862"/>
                    <a:pt x="1361" y="1791"/>
                    <a:pt x="1396" y="1719"/>
                  </a:cubicBezTo>
                  <a:cubicBezTo>
                    <a:pt x="1432" y="1683"/>
                    <a:pt x="1432" y="1647"/>
                    <a:pt x="1396" y="1612"/>
                  </a:cubicBezTo>
                  <a:cubicBezTo>
                    <a:pt x="1396" y="1540"/>
                    <a:pt x="1325" y="1469"/>
                    <a:pt x="1289" y="1469"/>
                  </a:cubicBezTo>
                  <a:lnTo>
                    <a:pt x="1217" y="1469"/>
                  </a:lnTo>
                  <a:lnTo>
                    <a:pt x="1003" y="1361"/>
                  </a:lnTo>
                  <a:lnTo>
                    <a:pt x="931" y="1325"/>
                  </a:lnTo>
                  <a:lnTo>
                    <a:pt x="824" y="1290"/>
                  </a:lnTo>
                  <a:cubicBezTo>
                    <a:pt x="752" y="1218"/>
                    <a:pt x="645" y="1182"/>
                    <a:pt x="573" y="1146"/>
                  </a:cubicBezTo>
                  <a:lnTo>
                    <a:pt x="501" y="1039"/>
                  </a:lnTo>
                  <a:cubicBezTo>
                    <a:pt x="466" y="1003"/>
                    <a:pt x="430" y="967"/>
                    <a:pt x="430" y="932"/>
                  </a:cubicBezTo>
                  <a:cubicBezTo>
                    <a:pt x="394" y="860"/>
                    <a:pt x="394" y="824"/>
                    <a:pt x="394" y="753"/>
                  </a:cubicBezTo>
                  <a:cubicBezTo>
                    <a:pt x="358" y="717"/>
                    <a:pt x="358" y="645"/>
                    <a:pt x="394" y="609"/>
                  </a:cubicBezTo>
                  <a:cubicBezTo>
                    <a:pt x="394" y="574"/>
                    <a:pt x="394" y="502"/>
                    <a:pt x="430" y="466"/>
                  </a:cubicBezTo>
                  <a:cubicBezTo>
                    <a:pt x="430" y="430"/>
                    <a:pt x="430" y="430"/>
                    <a:pt x="466" y="395"/>
                  </a:cubicBezTo>
                  <a:lnTo>
                    <a:pt x="501" y="359"/>
                  </a:lnTo>
                  <a:lnTo>
                    <a:pt x="752" y="359"/>
                  </a:lnTo>
                  <a:cubicBezTo>
                    <a:pt x="967" y="359"/>
                    <a:pt x="967" y="1"/>
                    <a:pt x="7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3"/>
            <p:cNvSpPr/>
            <p:nvPr/>
          </p:nvSpPr>
          <p:spPr>
            <a:xfrm>
              <a:off x="4214025" y="1813625"/>
              <a:ext cx="122625" cy="88625"/>
            </a:xfrm>
            <a:custGeom>
              <a:rect b="b" l="l" r="r" t="t"/>
              <a:pathLst>
                <a:path extrusionOk="0" h="3545" w="4905">
                  <a:moveTo>
                    <a:pt x="1003" y="1"/>
                  </a:moveTo>
                  <a:cubicBezTo>
                    <a:pt x="895" y="1"/>
                    <a:pt x="788" y="36"/>
                    <a:pt x="680" y="72"/>
                  </a:cubicBezTo>
                  <a:lnTo>
                    <a:pt x="609" y="144"/>
                  </a:lnTo>
                  <a:lnTo>
                    <a:pt x="537" y="179"/>
                  </a:lnTo>
                  <a:cubicBezTo>
                    <a:pt x="466" y="287"/>
                    <a:pt x="394" y="358"/>
                    <a:pt x="358" y="502"/>
                  </a:cubicBezTo>
                  <a:lnTo>
                    <a:pt x="358" y="537"/>
                  </a:lnTo>
                  <a:cubicBezTo>
                    <a:pt x="215" y="895"/>
                    <a:pt x="108" y="1289"/>
                    <a:pt x="36" y="1683"/>
                  </a:cubicBezTo>
                  <a:cubicBezTo>
                    <a:pt x="0" y="1790"/>
                    <a:pt x="0" y="1898"/>
                    <a:pt x="0" y="2041"/>
                  </a:cubicBezTo>
                  <a:cubicBezTo>
                    <a:pt x="0" y="2148"/>
                    <a:pt x="0" y="2256"/>
                    <a:pt x="36" y="2363"/>
                  </a:cubicBezTo>
                  <a:lnTo>
                    <a:pt x="36" y="2435"/>
                  </a:lnTo>
                  <a:cubicBezTo>
                    <a:pt x="36" y="2506"/>
                    <a:pt x="72" y="2578"/>
                    <a:pt x="108" y="2649"/>
                  </a:cubicBezTo>
                  <a:cubicBezTo>
                    <a:pt x="144" y="2828"/>
                    <a:pt x="251" y="2971"/>
                    <a:pt x="358" y="3115"/>
                  </a:cubicBezTo>
                  <a:cubicBezTo>
                    <a:pt x="430" y="3186"/>
                    <a:pt x="501" y="3258"/>
                    <a:pt x="609" y="3329"/>
                  </a:cubicBezTo>
                  <a:cubicBezTo>
                    <a:pt x="716" y="3401"/>
                    <a:pt x="824" y="3437"/>
                    <a:pt x="967" y="3473"/>
                  </a:cubicBezTo>
                  <a:cubicBezTo>
                    <a:pt x="1038" y="3508"/>
                    <a:pt x="1146" y="3544"/>
                    <a:pt x="1253" y="3544"/>
                  </a:cubicBezTo>
                  <a:lnTo>
                    <a:pt x="1683" y="3544"/>
                  </a:lnTo>
                  <a:cubicBezTo>
                    <a:pt x="1862" y="3508"/>
                    <a:pt x="2076" y="3401"/>
                    <a:pt x="2255" y="3294"/>
                  </a:cubicBezTo>
                  <a:lnTo>
                    <a:pt x="2399" y="3186"/>
                  </a:lnTo>
                  <a:cubicBezTo>
                    <a:pt x="2506" y="3294"/>
                    <a:pt x="2649" y="3401"/>
                    <a:pt x="2828" y="3473"/>
                  </a:cubicBezTo>
                  <a:cubicBezTo>
                    <a:pt x="2971" y="3508"/>
                    <a:pt x="3115" y="3508"/>
                    <a:pt x="3258" y="3508"/>
                  </a:cubicBezTo>
                  <a:cubicBezTo>
                    <a:pt x="3472" y="3508"/>
                    <a:pt x="3687" y="3473"/>
                    <a:pt x="3902" y="3365"/>
                  </a:cubicBezTo>
                  <a:cubicBezTo>
                    <a:pt x="4009" y="3329"/>
                    <a:pt x="4153" y="3258"/>
                    <a:pt x="4260" y="3150"/>
                  </a:cubicBezTo>
                  <a:cubicBezTo>
                    <a:pt x="4403" y="3043"/>
                    <a:pt x="4511" y="2900"/>
                    <a:pt x="4582" y="2757"/>
                  </a:cubicBezTo>
                  <a:cubicBezTo>
                    <a:pt x="4689" y="2578"/>
                    <a:pt x="4797" y="2363"/>
                    <a:pt x="4833" y="2148"/>
                  </a:cubicBezTo>
                  <a:cubicBezTo>
                    <a:pt x="4904" y="1969"/>
                    <a:pt x="4833" y="1790"/>
                    <a:pt x="4689" y="1719"/>
                  </a:cubicBezTo>
                  <a:cubicBezTo>
                    <a:pt x="4630" y="1683"/>
                    <a:pt x="4566" y="1667"/>
                    <a:pt x="4505" y="1667"/>
                  </a:cubicBezTo>
                  <a:cubicBezTo>
                    <a:pt x="4383" y="1667"/>
                    <a:pt x="4272" y="1731"/>
                    <a:pt x="4224" y="1826"/>
                  </a:cubicBezTo>
                  <a:cubicBezTo>
                    <a:pt x="4117" y="2005"/>
                    <a:pt x="4009" y="2184"/>
                    <a:pt x="3902" y="2363"/>
                  </a:cubicBezTo>
                  <a:lnTo>
                    <a:pt x="3795" y="2470"/>
                  </a:lnTo>
                  <a:cubicBezTo>
                    <a:pt x="3723" y="2506"/>
                    <a:pt x="3651" y="2542"/>
                    <a:pt x="3580" y="2578"/>
                  </a:cubicBezTo>
                  <a:cubicBezTo>
                    <a:pt x="3508" y="2614"/>
                    <a:pt x="3437" y="2649"/>
                    <a:pt x="3365" y="2649"/>
                  </a:cubicBezTo>
                  <a:lnTo>
                    <a:pt x="3222" y="2649"/>
                  </a:lnTo>
                  <a:lnTo>
                    <a:pt x="3115" y="2614"/>
                  </a:lnTo>
                  <a:lnTo>
                    <a:pt x="3079" y="2614"/>
                  </a:lnTo>
                  <a:cubicBezTo>
                    <a:pt x="3043" y="2578"/>
                    <a:pt x="3043" y="2542"/>
                    <a:pt x="3007" y="2506"/>
                  </a:cubicBezTo>
                  <a:cubicBezTo>
                    <a:pt x="3007" y="2506"/>
                    <a:pt x="2971" y="2470"/>
                    <a:pt x="2971" y="2435"/>
                  </a:cubicBezTo>
                  <a:lnTo>
                    <a:pt x="2900" y="2256"/>
                  </a:lnTo>
                  <a:lnTo>
                    <a:pt x="2864" y="2184"/>
                  </a:lnTo>
                  <a:lnTo>
                    <a:pt x="2721" y="2041"/>
                  </a:lnTo>
                  <a:cubicBezTo>
                    <a:pt x="2613" y="1933"/>
                    <a:pt x="2470" y="1862"/>
                    <a:pt x="2327" y="1862"/>
                  </a:cubicBezTo>
                  <a:lnTo>
                    <a:pt x="2148" y="1862"/>
                  </a:lnTo>
                  <a:cubicBezTo>
                    <a:pt x="2041" y="1898"/>
                    <a:pt x="1933" y="1933"/>
                    <a:pt x="1826" y="2005"/>
                  </a:cubicBezTo>
                  <a:lnTo>
                    <a:pt x="1719" y="2077"/>
                  </a:lnTo>
                  <a:lnTo>
                    <a:pt x="1540" y="2148"/>
                  </a:lnTo>
                  <a:lnTo>
                    <a:pt x="1432" y="2184"/>
                  </a:lnTo>
                  <a:lnTo>
                    <a:pt x="1325" y="2184"/>
                  </a:lnTo>
                  <a:cubicBezTo>
                    <a:pt x="1325" y="2184"/>
                    <a:pt x="1325" y="2148"/>
                    <a:pt x="1325" y="2112"/>
                  </a:cubicBezTo>
                  <a:cubicBezTo>
                    <a:pt x="1289" y="2041"/>
                    <a:pt x="1289" y="1969"/>
                    <a:pt x="1325" y="1898"/>
                  </a:cubicBezTo>
                  <a:cubicBezTo>
                    <a:pt x="1396" y="1575"/>
                    <a:pt x="1468" y="1253"/>
                    <a:pt x="1611" y="931"/>
                  </a:cubicBezTo>
                  <a:lnTo>
                    <a:pt x="1647" y="824"/>
                  </a:lnTo>
                  <a:cubicBezTo>
                    <a:pt x="1683" y="645"/>
                    <a:pt x="1683" y="466"/>
                    <a:pt x="1575" y="323"/>
                  </a:cubicBezTo>
                  <a:cubicBezTo>
                    <a:pt x="1504" y="179"/>
                    <a:pt x="1361" y="72"/>
                    <a:pt x="1182" y="36"/>
                  </a:cubicBezTo>
                  <a:cubicBezTo>
                    <a:pt x="1110" y="1"/>
                    <a:pt x="1074" y="1"/>
                    <a:pt x="10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3"/>
            <p:cNvSpPr/>
            <p:nvPr/>
          </p:nvSpPr>
          <p:spPr>
            <a:xfrm>
              <a:off x="4287400" y="1795725"/>
              <a:ext cx="42075" cy="47450"/>
            </a:xfrm>
            <a:custGeom>
              <a:rect b="b" l="l" r="r" t="t"/>
              <a:pathLst>
                <a:path extrusionOk="0" h="1898" w="1683">
                  <a:moveTo>
                    <a:pt x="215" y="1"/>
                  </a:moveTo>
                  <a:cubicBezTo>
                    <a:pt x="72" y="1"/>
                    <a:pt x="1" y="108"/>
                    <a:pt x="1" y="215"/>
                  </a:cubicBezTo>
                  <a:lnTo>
                    <a:pt x="1" y="359"/>
                  </a:lnTo>
                  <a:lnTo>
                    <a:pt x="1" y="931"/>
                  </a:lnTo>
                  <a:lnTo>
                    <a:pt x="1" y="1110"/>
                  </a:lnTo>
                  <a:cubicBezTo>
                    <a:pt x="36" y="1146"/>
                    <a:pt x="36" y="1218"/>
                    <a:pt x="72" y="1289"/>
                  </a:cubicBezTo>
                  <a:cubicBezTo>
                    <a:pt x="108" y="1397"/>
                    <a:pt x="180" y="1504"/>
                    <a:pt x="287" y="1611"/>
                  </a:cubicBezTo>
                  <a:cubicBezTo>
                    <a:pt x="358" y="1683"/>
                    <a:pt x="430" y="1719"/>
                    <a:pt x="537" y="1790"/>
                  </a:cubicBezTo>
                  <a:cubicBezTo>
                    <a:pt x="645" y="1826"/>
                    <a:pt x="752" y="1862"/>
                    <a:pt x="895" y="1898"/>
                  </a:cubicBezTo>
                  <a:lnTo>
                    <a:pt x="931" y="1898"/>
                  </a:lnTo>
                  <a:cubicBezTo>
                    <a:pt x="1182" y="1862"/>
                    <a:pt x="1397" y="1790"/>
                    <a:pt x="1576" y="1647"/>
                  </a:cubicBezTo>
                  <a:cubicBezTo>
                    <a:pt x="1611" y="1611"/>
                    <a:pt x="1647" y="1540"/>
                    <a:pt x="1683" y="1504"/>
                  </a:cubicBezTo>
                  <a:cubicBezTo>
                    <a:pt x="1683" y="1432"/>
                    <a:pt x="1683" y="1361"/>
                    <a:pt x="1647" y="1325"/>
                  </a:cubicBezTo>
                  <a:cubicBezTo>
                    <a:pt x="1611" y="1253"/>
                    <a:pt x="1540" y="1218"/>
                    <a:pt x="1468" y="1218"/>
                  </a:cubicBezTo>
                  <a:cubicBezTo>
                    <a:pt x="1397" y="1218"/>
                    <a:pt x="1361" y="1218"/>
                    <a:pt x="1325" y="1253"/>
                  </a:cubicBezTo>
                  <a:cubicBezTo>
                    <a:pt x="1253" y="1289"/>
                    <a:pt x="1182" y="1325"/>
                    <a:pt x="1110" y="1361"/>
                  </a:cubicBezTo>
                  <a:cubicBezTo>
                    <a:pt x="1039" y="1361"/>
                    <a:pt x="1003" y="1397"/>
                    <a:pt x="967" y="1397"/>
                  </a:cubicBezTo>
                  <a:lnTo>
                    <a:pt x="931" y="1397"/>
                  </a:lnTo>
                  <a:cubicBezTo>
                    <a:pt x="895" y="1397"/>
                    <a:pt x="860" y="1361"/>
                    <a:pt x="824" y="1361"/>
                  </a:cubicBezTo>
                  <a:cubicBezTo>
                    <a:pt x="752" y="1325"/>
                    <a:pt x="716" y="1325"/>
                    <a:pt x="645" y="1289"/>
                  </a:cubicBezTo>
                  <a:cubicBezTo>
                    <a:pt x="573" y="1218"/>
                    <a:pt x="537" y="1146"/>
                    <a:pt x="502" y="1074"/>
                  </a:cubicBezTo>
                  <a:cubicBezTo>
                    <a:pt x="466" y="1003"/>
                    <a:pt x="466" y="967"/>
                    <a:pt x="466" y="931"/>
                  </a:cubicBezTo>
                  <a:cubicBezTo>
                    <a:pt x="430" y="717"/>
                    <a:pt x="430" y="538"/>
                    <a:pt x="466" y="359"/>
                  </a:cubicBezTo>
                  <a:lnTo>
                    <a:pt x="466" y="215"/>
                  </a:lnTo>
                  <a:cubicBezTo>
                    <a:pt x="430" y="180"/>
                    <a:pt x="430" y="108"/>
                    <a:pt x="394" y="72"/>
                  </a:cubicBezTo>
                  <a:cubicBezTo>
                    <a:pt x="323" y="36"/>
                    <a:pt x="287"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3"/>
            <p:cNvSpPr/>
            <p:nvPr/>
          </p:nvSpPr>
          <p:spPr>
            <a:xfrm>
              <a:off x="4418050" y="1561275"/>
              <a:ext cx="85925" cy="90400"/>
            </a:xfrm>
            <a:custGeom>
              <a:rect b="b" l="l" r="r" t="t"/>
              <a:pathLst>
                <a:path extrusionOk="0" h="3616" w="3437">
                  <a:moveTo>
                    <a:pt x="1074" y="0"/>
                  </a:moveTo>
                  <a:cubicBezTo>
                    <a:pt x="931" y="0"/>
                    <a:pt x="752" y="36"/>
                    <a:pt x="609" y="108"/>
                  </a:cubicBezTo>
                  <a:cubicBezTo>
                    <a:pt x="430" y="179"/>
                    <a:pt x="287" y="251"/>
                    <a:pt x="144" y="358"/>
                  </a:cubicBezTo>
                  <a:cubicBezTo>
                    <a:pt x="1" y="502"/>
                    <a:pt x="1" y="716"/>
                    <a:pt x="144" y="824"/>
                  </a:cubicBezTo>
                  <a:cubicBezTo>
                    <a:pt x="215" y="859"/>
                    <a:pt x="287" y="895"/>
                    <a:pt x="359" y="895"/>
                  </a:cubicBezTo>
                  <a:cubicBezTo>
                    <a:pt x="430" y="895"/>
                    <a:pt x="502" y="859"/>
                    <a:pt x="573" y="824"/>
                  </a:cubicBezTo>
                  <a:cubicBezTo>
                    <a:pt x="645" y="788"/>
                    <a:pt x="716" y="716"/>
                    <a:pt x="824" y="680"/>
                  </a:cubicBezTo>
                  <a:cubicBezTo>
                    <a:pt x="860" y="680"/>
                    <a:pt x="931" y="645"/>
                    <a:pt x="1003" y="645"/>
                  </a:cubicBezTo>
                  <a:lnTo>
                    <a:pt x="1110" y="645"/>
                  </a:lnTo>
                  <a:cubicBezTo>
                    <a:pt x="1146" y="645"/>
                    <a:pt x="1218" y="645"/>
                    <a:pt x="1253" y="680"/>
                  </a:cubicBezTo>
                  <a:cubicBezTo>
                    <a:pt x="1289" y="716"/>
                    <a:pt x="1289" y="752"/>
                    <a:pt x="1325" y="788"/>
                  </a:cubicBezTo>
                  <a:cubicBezTo>
                    <a:pt x="1325" y="824"/>
                    <a:pt x="1361" y="859"/>
                    <a:pt x="1361" y="931"/>
                  </a:cubicBezTo>
                  <a:lnTo>
                    <a:pt x="1361" y="1217"/>
                  </a:lnTo>
                  <a:lnTo>
                    <a:pt x="1361" y="1361"/>
                  </a:lnTo>
                  <a:lnTo>
                    <a:pt x="1361" y="1432"/>
                  </a:lnTo>
                  <a:cubicBezTo>
                    <a:pt x="1361" y="1540"/>
                    <a:pt x="1361" y="1683"/>
                    <a:pt x="1361" y="1790"/>
                  </a:cubicBezTo>
                  <a:cubicBezTo>
                    <a:pt x="1361" y="1969"/>
                    <a:pt x="1504" y="2148"/>
                    <a:pt x="1719" y="2148"/>
                  </a:cubicBezTo>
                  <a:lnTo>
                    <a:pt x="1790" y="2148"/>
                  </a:lnTo>
                  <a:cubicBezTo>
                    <a:pt x="1755" y="2220"/>
                    <a:pt x="1755" y="2291"/>
                    <a:pt x="1790" y="2327"/>
                  </a:cubicBezTo>
                  <a:cubicBezTo>
                    <a:pt x="1826" y="2506"/>
                    <a:pt x="2005" y="2649"/>
                    <a:pt x="2184" y="2649"/>
                  </a:cubicBezTo>
                  <a:lnTo>
                    <a:pt x="2291" y="2649"/>
                  </a:lnTo>
                  <a:lnTo>
                    <a:pt x="2399" y="2613"/>
                  </a:lnTo>
                  <a:cubicBezTo>
                    <a:pt x="2399" y="2649"/>
                    <a:pt x="2435" y="2685"/>
                    <a:pt x="2435" y="2685"/>
                  </a:cubicBezTo>
                  <a:cubicBezTo>
                    <a:pt x="2435" y="2864"/>
                    <a:pt x="2435" y="3007"/>
                    <a:pt x="2435" y="3150"/>
                  </a:cubicBezTo>
                  <a:cubicBezTo>
                    <a:pt x="2435" y="3294"/>
                    <a:pt x="2470" y="3401"/>
                    <a:pt x="2578" y="3472"/>
                  </a:cubicBezTo>
                  <a:cubicBezTo>
                    <a:pt x="2649" y="3580"/>
                    <a:pt x="2793" y="3616"/>
                    <a:pt x="2900" y="3616"/>
                  </a:cubicBezTo>
                  <a:cubicBezTo>
                    <a:pt x="3043" y="3616"/>
                    <a:pt x="3151" y="3580"/>
                    <a:pt x="3258" y="3472"/>
                  </a:cubicBezTo>
                  <a:cubicBezTo>
                    <a:pt x="3330" y="3401"/>
                    <a:pt x="3401" y="3294"/>
                    <a:pt x="3401" y="3150"/>
                  </a:cubicBezTo>
                  <a:cubicBezTo>
                    <a:pt x="3437" y="2828"/>
                    <a:pt x="3365" y="2470"/>
                    <a:pt x="3222" y="2184"/>
                  </a:cubicBezTo>
                  <a:cubicBezTo>
                    <a:pt x="3151" y="2112"/>
                    <a:pt x="3115" y="2041"/>
                    <a:pt x="3043" y="1969"/>
                  </a:cubicBezTo>
                  <a:cubicBezTo>
                    <a:pt x="2936" y="1862"/>
                    <a:pt x="2828" y="1790"/>
                    <a:pt x="2685" y="1754"/>
                  </a:cubicBezTo>
                  <a:cubicBezTo>
                    <a:pt x="2649" y="1754"/>
                    <a:pt x="2578" y="1719"/>
                    <a:pt x="2506" y="1719"/>
                  </a:cubicBezTo>
                  <a:lnTo>
                    <a:pt x="2399" y="1719"/>
                  </a:lnTo>
                  <a:cubicBezTo>
                    <a:pt x="2291" y="1754"/>
                    <a:pt x="2184" y="1754"/>
                    <a:pt x="2112" y="1790"/>
                  </a:cubicBezTo>
                  <a:lnTo>
                    <a:pt x="2112" y="1754"/>
                  </a:lnTo>
                  <a:lnTo>
                    <a:pt x="2112" y="1325"/>
                  </a:lnTo>
                  <a:cubicBezTo>
                    <a:pt x="2112" y="1182"/>
                    <a:pt x="2077" y="1038"/>
                    <a:pt x="2077" y="895"/>
                  </a:cubicBezTo>
                  <a:cubicBezTo>
                    <a:pt x="2077" y="824"/>
                    <a:pt x="2041" y="788"/>
                    <a:pt x="2041" y="716"/>
                  </a:cubicBezTo>
                  <a:cubicBezTo>
                    <a:pt x="2005" y="609"/>
                    <a:pt x="1969" y="502"/>
                    <a:pt x="1934" y="430"/>
                  </a:cubicBezTo>
                  <a:cubicBezTo>
                    <a:pt x="1862" y="287"/>
                    <a:pt x="1755" y="179"/>
                    <a:pt x="1611" y="108"/>
                  </a:cubicBezTo>
                  <a:cubicBezTo>
                    <a:pt x="1540" y="72"/>
                    <a:pt x="1468" y="36"/>
                    <a:pt x="1397" y="36"/>
                  </a:cubicBezTo>
                  <a:cubicBezTo>
                    <a:pt x="1289" y="0"/>
                    <a:pt x="1218"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3"/>
            <p:cNvSpPr/>
            <p:nvPr/>
          </p:nvSpPr>
          <p:spPr>
            <a:xfrm>
              <a:off x="4471750" y="1552325"/>
              <a:ext cx="48350" cy="58200"/>
            </a:xfrm>
            <a:custGeom>
              <a:rect b="b" l="l" r="r" t="t"/>
              <a:pathLst>
                <a:path extrusionOk="0" h="2328" w="1934">
                  <a:moveTo>
                    <a:pt x="322" y="0"/>
                  </a:moveTo>
                  <a:cubicBezTo>
                    <a:pt x="287" y="0"/>
                    <a:pt x="215" y="36"/>
                    <a:pt x="179" y="72"/>
                  </a:cubicBezTo>
                  <a:cubicBezTo>
                    <a:pt x="0" y="251"/>
                    <a:pt x="0" y="502"/>
                    <a:pt x="179" y="645"/>
                  </a:cubicBezTo>
                  <a:cubicBezTo>
                    <a:pt x="215" y="716"/>
                    <a:pt x="322" y="788"/>
                    <a:pt x="430" y="788"/>
                  </a:cubicBezTo>
                  <a:lnTo>
                    <a:pt x="680" y="788"/>
                  </a:lnTo>
                  <a:cubicBezTo>
                    <a:pt x="716" y="824"/>
                    <a:pt x="752" y="860"/>
                    <a:pt x="788" y="895"/>
                  </a:cubicBezTo>
                  <a:cubicBezTo>
                    <a:pt x="859" y="1003"/>
                    <a:pt x="895" y="1074"/>
                    <a:pt x="931" y="1182"/>
                  </a:cubicBezTo>
                  <a:cubicBezTo>
                    <a:pt x="967" y="1253"/>
                    <a:pt x="1003" y="1289"/>
                    <a:pt x="1003" y="1361"/>
                  </a:cubicBezTo>
                  <a:lnTo>
                    <a:pt x="1003" y="1683"/>
                  </a:lnTo>
                  <a:lnTo>
                    <a:pt x="1003" y="1754"/>
                  </a:lnTo>
                  <a:cubicBezTo>
                    <a:pt x="967" y="1862"/>
                    <a:pt x="1003" y="2005"/>
                    <a:pt x="1038" y="2112"/>
                  </a:cubicBezTo>
                  <a:cubicBezTo>
                    <a:pt x="1110" y="2220"/>
                    <a:pt x="1217" y="2291"/>
                    <a:pt x="1325" y="2327"/>
                  </a:cubicBezTo>
                  <a:lnTo>
                    <a:pt x="1432" y="2327"/>
                  </a:lnTo>
                  <a:cubicBezTo>
                    <a:pt x="1611" y="2327"/>
                    <a:pt x="1754" y="2220"/>
                    <a:pt x="1826" y="2077"/>
                  </a:cubicBezTo>
                  <a:cubicBezTo>
                    <a:pt x="1897" y="2005"/>
                    <a:pt x="1897" y="1933"/>
                    <a:pt x="1897" y="1862"/>
                  </a:cubicBezTo>
                  <a:cubicBezTo>
                    <a:pt x="1933" y="1719"/>
                    <a:pt x="1933" y="1575"/>
                    <a:pt x="1897" y="1468"/>
                  </a:cubicBezTo>
                  <a:cubicBezTo>
                    <a:pt x="1897" y="1325"/>
                    <a:pt x="1897" y="1182"/>
                    <a:pt x="1826" y="1074"/>
                  </a:cubicBezTo>
                  <a:cubicBezTo>
                    <a:pt x="1790" y="967"/>
                    <a:pt x="1718" y="860"/>
                    <a:pt x="1647" y="752"/>
                  </a:cubicBezTo>
                  <a:cubicBezTo>
                    <a:pt x="1539" y="537"/>
                    <a:pt x="1396" y="358"/>
                    <a:pt x="1217" y="215"/>
                  </a:cubicBezTo>
                  <a:lnTo>
                    <a:pt x="1074" y="108"/>
                  </a:lnTo>
                  <a:lnTo>
                    <a:pt x="1038" y="72"/>
                  </a:lnTo>
                  <a:lnTo>
                    <a:pt x="8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3"/>
            <p:cNvSpPr/>
            <p:nvPr/>
          </p:nvSpPr>
          <p:spPr>
            <a:xfrm>
              <a:off x="3277100" y="1071775"/>
              <a:ext cx="669375" cy="432250"/>
            </a:xfrm>
            <a:custGeom>
              <a:rect b="b" l="l" r="r" t="t"/>
              <a:pathLst>
                <a:path extrusionOk="0" h="17290" w="26775">
                  <a:moveTo>
                    <a:pt x="19848" y="1441"/>
                  </a:moveTo>
                  <a:cubicBezTo>
                    <a:pt x="19974" y="1441"/>
                    <a:pt x="20099" y="1450"/>
                    <a:pt x="20224" y="1468"/>
                  </a:cubicBezTo>
                  <a:cubicBezTo>
                    <a:pt x="20546" y="1504"/>
                    <a:pt x="20869" y="1576"/>
                    <a:pt x="21191" y="1719"/>
                  </a:cubicBezTo>
                  <a:cubicBezTo>
                    <a:pt x="21584" y="1898"/>
                    <a:pt x="21978" y="2148"/>
                    <a:pt x="22408" y="2327"/>
                  </a:cubicBezTo>
                  <a:cubicBezTo>
                    <a:pt x="22658" y="2435"/>
                    <a:pt x="22873" y="2506"/>
                    <a:pt x="23124" y="2578"/>
                  </a:cubicBezTo>
                  <a:cubicBezTo>
                    <a:pt x="23267" y="2650"/>
                    <a:pt x="23446" y="2721"/>
                    <a:pt x="23589" y="2757"/>
                  </a:cubicBezTo>
                  <a:cubicBezTo>
                    <a:pt x="23732" y="2828"/>
                    <a:pt x="23804" y="2864"/>
                    <a:pt x="23911" y="2936"/>
                  </a:cubicBezTo>
                  <a:cubicBezTo>
                    <a:pt x="24126" y="3043"/>
                    <a:pt x="24305" y="3186"/>
                    <a:pt x="24484" y="3294"/>
                  </a:cubicBezTo>
                  <a:lnTo>
                    <a:pt x="24663" y="3473"/>
                  </a:lnTo>
                  <a:cubicBezTo>
                    <a:pt x="24699" y="3473"/>
                    <a:pt x="24699" y="3509"/>
                    <a:pt x="24734" y="3544"/>
                  </a:cubicBezTo>
                  <a:lnTo>
                    <a:pt x="24734" y="3652"/>
                  </a:lnTo>
                  <a:cubicBezTo>
                    <a:pt x="24770" y="3759"/>
                    <a:pt x="24770" y="3867"/>
                    <a:pt x="24734" y="3974"/>
                  </a:cubicBezTo>
                  <a:cubicBezTo>
                    <a:pt x="24699" y="4189"/>
                    <a:pt x="24627" y="4403"/>
                    <a:pt x="24555" y="4654"/>
                  </a:cubicBezTo>
                  <a:cubicBezTo>
                    <a:pt x="24520" y="4905"/>
                    <a:pt x="24484" y="5155"/>
                    <a:pt x="24484" y="5406"/>
                  </a:cubicBezTo>
                  <a:cubicBezTo>
                    <a:pt x="24520" y="5656"/>
                    <a:pt x="24591" y="5907"/>
                    <a:pt x="24663" y="6157"/>
                  </a:cubicBezTo>
                  <a:cubicBezTo>
                    <a:pt x="24806" y="6587"/>
                    <a:pt x="24913" y="7052"/>
                    <a:pt x="25021" y="7518"/>
                  </a:cubicBezTo>
                  <a:cubicBezTo>
                    <a:pt x="25021" y="7768"/>
                    <a:pt x="25021" y="8019"/>
                    <a:pt x="25021" y="8233"/>
                  </a:cubicBezTo>
                  <a:cubicBezTo>
                    <a:pt x="24985" y="8377"/>
                    <a:pt x="24949" y="8556"/>
                    <a:pt x="24878" y="8699"/>
                  </a:cubicBezTo>
                  <a:cubicBezTo>
                    <a:pt x="24806" y="8878"/>
                    <a:pt x="24699" y="9057"/>
                    <a:pt x="24591" y="9236"/>
                  </a:cubicBezTo>
                  <a:cubicBezTo>
                    <a:pt x="24448" y="9486"/>
                    <a:pt x="24269" y="9701"/>
                    <a:pt x="24126" y="9952"/>
                  </a:cubicBezTo>
                  <a:cubicBezTo>
                    <a:pt x="24019" y="10131"/>
                    <a:pt x="23947" y="10310"/>
                    <a:pt x="23875" y="10453"/>
                  </a:cubicBezTo>
                  <a:cubicBezTo>
                    <a:pt x="23840" y="10596"/>
                    <a:pt x="23804" y="10703"/>
                    <a:pt x="23768" y="10811"/>
                  </a:cubicBezTo>
                  <a:cubicBezTo>
                    <a:pt x="23732" y="10990"/>
                    <a:pt x="23732" y="11169"/>
                    <a:pt x="23696" y="11312"/>
                  </a:cubicBezTo>
                  <a:lnTo>
                    <a:pt x="23696" y="11634"/>
                  </a:lnTo>
                  <a:cubicBezTo>
                    <a:pt x="23696" y="11706"/>
                    <a:pt x="23661" y="11777"/>
                    <a:pt x="23661" y="11849"/>
                  </a:cubicBezTo>
                  <a:cubicBezTo>
                    <a:pt x="23553" y="11992"/>
                    <a:pt x="23482" y="12135"/>
                    <a:pt x="23374" y="12278"/>
                  </a:cubicBezTo>
                  <a:lnTo>
                    <a:pt x="23303" y="12350"/>
                  </a:lnTo>
                  <a:lnTo>
                    <a:pt x="23159" y="12421"/>
                  </a:lnTo>
                  <a:cubicBezTo>
                    <a:pt x="23052" y="12457"/>
                    <a:pt x="22945" y="12493"/>
                    <a:pt x="22801" y="12529"/>
                  </a:cubicBezTo>
                  <a:lnTo>
                    <a:pt x="22050" y="12565"/>
                  </a:lnTo>
                  <a:cubicBezTo>
                    <a:pt x="21799" y="12565"/>
                    <a:pt x="21549" y="12636"/>
                    <a:pt x="21298" y="12636"/>
                  </a:cubicBezTo>
                  <a:cubicBezTo>
                    <a:pt x="21048" y="12672"/>
                    <a:pt x="20833" y="12672"/>
                    <a:pt x="20582" y="12708"/>
                  </a:cubicBezTo>
                  <a:lnTo>
                    <a:pt x="20045" y="12708"/>
                  </a:lnTo>
                  <a:cubicBezTo>
                    <a:pt x="19795" y="12708"/>
                    <a:pt x="19544" y="12779"/>
                    <a:pt x="19294" y="12887"/>
                  </a:cubicBezTo>
                  <a:cubicBezTo>
                    <a:pt x="19079" y="12923"/>
                    <a:pt x="18971" y="13102"/>
                    <a:pt x="18936" y="13316"/>
                  </a:cubicBezTo>
                  <a:cubicBezTo>
                    <a:pt x="18971" y="13388"/>
                    <a:pt x="18971" y="13424"/>
                    <a:pt x="18971" y="13460"/>
                  </a:cubicBezTo>
                  <a:cubicBezTo>
                    <a:pt x="18792" y="13710"/>
                    <a:pt x="18649" y="13889"/>
                    <a:pt x="18435" y="14068"/>
                  </a:cubicBezTo>
                  <a:cubicBezTo>
                    <a:pt x="18291" y="14175"/>
                    <a:pt x="18148" y="14247"/>
                    <a:pt x="18005" y="14319"/>
                  </a:cubicBezTo>
                  <a:cubicBezTo>
                    <a:pt x="17862" y="14354"/>
                    <a:pt x="17754" y="14390"/>
                    <a:pt x="17611" y="14426"/>
                  </a:cubicBezTo>
                  <a:lnTo>
                    <a:pt x="17432" y="14426"/>
                  </a:lnTo>
                  <a:cubicBezTo>
                    <a:pt x="17182" y="14390"/>
                    <a:pt x="16931" y="14354"/>
                    <a:pt x="16645" y="14319"/>
                  </a:cubicBezTo>
                  <a:cubicBezTo>
                    <a:pt x="16537" y="14319"/>
                    <a:pt x="16430" y="14283"/>
                    <a:pt x="16287" y="14283"/>
                  </a:cubicBezTo>
                  <a:cubicBezTo>
                    <a:pt x="16234" y="14272"/>
                    <a:pt x="16179" y="14268"/>
                    <a:pt x="16122" y="14268"/>
                  </a:cubicBezTo>
                  <a:cubicBezTo>
                    <a:pt x="15985" y="14268"/>
                    <a:pt x="15841" y="14293"/>
                    <a:pt x="15714" y="14319"/>
                  </a:cubicBezTo>
                  <a:cubicBezTo>
                    <a:pt x="15607" y="14319"/>
                    <a:pt x="15499" y="14354"/>
                    <a:pt x="15392" y="14354"/>
                  </a:cubicBezTo>
                  <a:cubicBezTo>
                    <a:pt x="15249" y="14426"/>
                    <a:pt x="15106" y="14462"/>
                    <a:pt x="14962" y="14533"/>
                  </a:cubicBezTo>
                  <a:cubicBezTo>
                    <a:pt x="14819" y="14569"/>
                    <a:pt x="14640" y="14641"/>
                    <a:pt x="14533" y="14712"/>
                  </a:cubicBezTo>
                  <a:cubicBezTo>
                    <a:pt x="14139" y="14891"/>
                    <a:pt x="13745" y="15070"/>
                    <a:pt x="13352" y="15249"/>
                  </a:cubicBezTo>
                  <a:cubicBezTo>
                    <a:pt x="13065" y="15392"/>
                    <a:pt x="12743" y="15464"/>
                    <a:pt x="12421" y="15536"/>
                  </a:cubicBezTo>
                  <a:cubicBezTo>
                    <a:pt x="12314" y="15553"/>
                    <a:pt x="12197" y="15562"/>
                    <a:pt x="12076" y="15562"/>
                  </a:cubicBezTo>
                  <a:cubicBezTo>
                    <a:pt x="11956" y="15562"/>
                    <a:pt x="11830" y="15553"/>
                    <a:pt x="11705" y="15536"/>
                  </a:cubicBezTo>
                  <a:cubicBezTo>
                    <a:pt x="11419" y="15500"/>
                    <a:pt x="11132" y="15428"/>
                    <a:pt x="10846" y="15357"/>
                  </a:cubicBezTo>
                  <a:cubicBezTo>
                    <a:pt x="10667" y="15321"/>
                    <a:pt x="10452" y="15285"/>
                    <a:pt x="10273" y="15285"/>
                  </a:cubicBezTo>
                  <a:cubicBezTo>
                    <a:pt x="10059" y="15285"/>
                    <a:pt x="9880" y="15285"/>
                    <a:pt x="9665" y="15357"/>
                  </a:cubicBezTo>
                  <a:cubicBezTo>
                    <a:pt x="9343" y="15428"/>
                    <a:pt x="8985" y="15536"/>
                    <a:pt x="8663" y="15679"/>
                  </a:cubicBezTo>
                  <a:cubicBezTo>
                    <a:pt x="8340" y="15822"/>
                    <a:pt x="8018" y="15894"/>
                    <a:pt x="7696" y="15965"/>
                  </a:cubicBezTo>
                  <a:lnTo>
                    <a:pt x="7195" y="15965"/>
                  </a:lnTo>
                  <a:cubicBezTo>
                    <a:pt x="7016" y="15929"/>
                    <a:pt x="6873" y="15894"/>
                    <a:pt x="6730" y="15858"/>
                  </a:cubicBezTo>
                  <a:cubicBezTo>
                    <a:pt x="6658" y="15822"/>
                    <a:pt x="6586" y="15750"/>
                    <a:pt x="6479" y="15715"/>
                  </a:cubicBezTo>
                  <a:cubicBezTo>
                    <a:pt x="6193" y="15428"/>
                    <a:pt x="5942" y="15106"/>
                    <a:pt x="5620" y="14820"/>
                  </a:cubicBezTo>
                  <a:cubicBezTo>
                    <a:pt x="5334" y="14569"/>
                    <a:pt x="5011" y="14354"/>
                    <a:pt x="4618" y="14283"/>
                  </a:cubicBezTo>
                  <a:cubicBezTo>
                    <a:pt x="4439" y="14247"/>
                    <a:pt x="4260" y="14211"/>
                    <a:pt x="4045" y="14211"/>
                  </a:cubicBezTo>
                  <a:lnTo>
                    <a:pt x="3508" y="14140"/>
                  </a:lnTo>
                  <a:cubicBezTo>
                    <a:pt x="3329" y="14104"/>
                    <a:pt x="3150" y="14068"/>
                    <a:pt x="2971" y="13996"/>
                  </a:cubicBezTo>
                  <a:cubicBezTo>
                    <a:pt x="2864" y="13961"/>
                    <a:pt x="2792" y="13889"/>
                    <a:pt x="2685" y="13853"/>
                  </a:cubicBezTo>
                  <a:cubicBezTo>
                    <a:pt x="2542" y="13710"/>
                    <a:pt x="2363" y="13531"/>
                    <a:pt x="2255" y="13388"/>
                  </a:cubicBezTo>
                  <a:cubicBezTo>
                    <a:pt x="2076" y="13173"/>
                    <a:pt x="1933" y="12923"/>
                    <a:pt x="1826" y="12672"/>
                  </a:cubicBezTo>
                  <a:cubicBezTo>
                    <a:pt x="1754" y="12493"/>
                    <a:pt x="1683" y="12278"/>
                    <a:pt x="1647" y="12064"/>
                  </a:cubicBezTo>
                  <a:cubicBezTo>
                    <a:pt x="1611" y="11777"/>
                    <a:pt x="1647" y="11491"/>
                    <a:pt x="1611" y="11169"/>
                  </a:cubicBezTo>
                  <a:cubicBezTo>
                    <a:pt x="1611" y="11025"/>
                    <a:pt x="1575" y="10882"/>
                    <a:pt x="1539" y="10739"/>
                  </a:cubicBezTo>
                  <a:cubicBezTo>
                    <a:pt x="1468" y="10560"/>
                    <a:pt x="1396" y="10381"/>
                    <a:pt x="1325" y="10238"/>
                  </a:cubicBezTo>
                  <a:lnTo>
                    <a:pt x="1325" y="10166"/>
                  </a:lnTo>
                  <a:cubicBezTo>
                    <a:pt x="1253" y="10059"/>
                    <a:pt x="1217" y="9952"/>
                    <a:pt x="1217" y="9844"/>
                  </a:cubicBezTo>
                  <a:cubicBezTo>
                    <a:pt x="1217" y="9808"/>
                    <a:pt x="1217" y="9737"/>
                    <a:pt x="1217" y="9701"/>
                  </a:cubicBezTo>
                  <a:cubicBezTo>
                    <a:pt x="1253" y="9629"/>
                    <a:pt x="1289" y="9558"/>
                    <a:pt x="1325" y="9486"/>
                  </a:cubicBezTo>
                  <a:cubicBezTo>
                    <a:pt x="1504" y="9272"/>
                    <a:pt x="1718" y="9093"/>
                    <a:pt x="1933" y="8914"/>
                  </a:cubicBezTo>
                  <a:cubicBezTo>
                    <a:pt x="2041" y="8842"/>
                    <a:pt x="2148" y="8770"/>
                    <a:pt x="2255" y="8699"/>
                  </a:cubicBezTo>
                  <a:lnTo>
                    <a:pt x="2255" y="8806"/>
                  </a:lnTo>
                  <a:lnTo>
                    <a:pt x="2255" y="8878"/>
                  </a:lnTo>
                  <a:cubicBezTo>
                    <a:pt x="2255" y="8985"/>
                    <a:pt x="2255" y="9093"/>
                    <a:pt x="2291" y="9164"/>
                  </a:cubicBezTo>
                  <a:lnTo>
                    <a:pt x="2291" y="9272"/>
                  </a:lnTo>
                  <a:cubicBezTo>
                    <a:pt x="2291" y="9379"/>
                    <a:pt x="2363" y="9451"/>
                    <a:pt x="2398" y="9522"/>
                  </a:cubicBezTo>
                  <a:cubicBezTo>
                    <a:pt x="2470" y="9629"/>
                    <a:pt x="2542" y="9737"/>
                    <a:pt x="2685" y="9808"/>
                  </a:cubicBezTo>
                  <a:cubicBezTo>
                    <a:pt x="2800" y="9878"/>
                    <a:pt x="2931" y="9917"/>
                    <a:pt x="3057" y="9917"/>
                  </a:cubicBezTo>
                  <a:cubicBezTo>
                    <a:pt x="3126" y="9917"/>
                    <a:pt x="3194" y="9905"/>
                    <a:pt x="3258" y="9880"/>
                  </a:cubicBezTo>
                  <a:cubicBezTo>
                    <a:pt x="3401" y="9844"/>
                    <a:pt x="3508" y="9773"/>
                    <a:pt x="3615" y="9701"/>
                  </a:cubicBezTo>
                  <a:lnTo>
                    <a:pt x="3723" y="9522"/>
                  </a:lnTo>
                  <a:cubicBezTo>
                    <a:pt x="3794" y="9415"/>
                    <a:pt x="3866" y="9272"/>
                    <a:pt x="3830" y="9128"/>
                  </a:cubicBezTo>
                  <a:cubicBezTo>
                    <a:pt x="3830" y="8949"/>
                    <a:pt x="3830" y="8735"/>
                    <a:pt x="3794" y="8556"/>
                  </a:cubicBezTo>
                  <a:cubicBezTo>
                    <a:pt x="3794" y="8341"/>
                    <a:pt x="3794" y="8233"/>
                    <a:pt x="3794" y="8090"/>
                  </a:cubicBezTo>
                  <a:cubicBezTo>
                    <a:pt x="3794" y="7732"/>
                    <a:pt x="3794" y="7374"/>
                    <a:pt x="3830" y="7052"/>
                  </a:cubicBezTo>
                  <a:cubicBezTo>
                    <a:pt x="3866" y="6909"/>
                    <a:pt x="3902" y="6766"/>
                    <a:pt x="3938" y="6659"/>
                  </a:cubicBezTo>
                  <a:cubicBezTo>
                    <a:pt x="4009" y="6551"/>
                    <a:pt x="4045" y="6444"/>
                    <a:pt x="4117" y="6336"/>
                  </a:cubicBezTo>
                  <a:cubicBezTo>
                    <a:pt x="4224" y="6193"/>
                    <a:pt x="4331" y="6086"/>
                    <a:pt x="4475" y="5978"/>
                  </a:cubicBezTo>
                  <a:cubicBezTo>
                    <a:pt x="4618" y="5871"/>
                    <a:pt x="4761" y="5799"/>
                    <a:pt x="4940" y="5728"/>
                  </a:cubicBezTo>
                  <a:cubicBezTo>
                    <a:pt x="5226" y="5620"/>
                    <a:pt x="5513" y="5513"/>
                    <a:pt x="5799" y="5477"/>
                  </a:cubicBezTo>
                  <a:cubicBezTo>
                    <a:pt x="6085" y="5477"/>
                    <a:pt x="6336" y="5406"/>
                    <a:pt x="6586" y="5298"/>
                  </a:cubicBezTo>
                  <a:cubicBezTo>
                    <a:pt x="6694" y="5227"/>
                    <a:pt x="6801" y="5155"/>
                    <a:pt x="6873" y="5048"/>
                  </a:cubicBezTo>
                  <a:cubicBezTo>
                    <a:pt x="6980" y="4940"/>
                    <a:pt x="7052" y="4833"/>
                    <a:pt x="7123" y="4726"/>
                  </a:cubicBezTo>
                  <a:cubicBezTo>
                    <a:pt x="7159" y="4618"/>
                    <a:pt x="7231" y="4511"/>
                    <a:pt x="7302" y="4403"/>
                  </a:cubicBezTo>
                  <a:cubicBezTo>
                    <a:pt x="7374" y="4189"/>
                    <a:pt x="7517" y="4010"/>
                    <a:pt x="7624" y="3831"/>
                  </a:cubicBezTo>
                  <a:cubicBezTo>
                    <a:pt x="7696" y="3759"/>
                    <a:pt x="7803" y="3688"/>
                    <a:pt x="7875" y="3580"/>
                  </a:cubicBezTo>
                  <a:cubicBezTo>
                    <a:pt x="8018" y="3473"/>
                    <a:pt x="8197" y="3401"/>
                    <a:pt x="8340" y="3330"/>
                  </a:cubicBezTo>
                  <a:cubicBezTo>
                    <a:pt x="8448" y="3294"/>
                    <a:pt x="8555" y="3258"/>
                    <a:pt x="8627" y="3222"/>
                  </a:cubicBezTo>
                  <a:lnTo>
                    <a:pt x="9414" y="3222"/>
                  </a:lnTo>
                  <a:cubicBezTo>
                    <a:pt x="9522" y="3258"/>
                    <a:pt x="9629" y="3294"/>
                    <a:pt x="9772" y="3294"/>
                  </a:cubicBezTo>
                  <a:cubicBezTo>
                    <a:pt x="9951" y="3365"/>
                    <a:pt x="10130" y="3401"/>
                    <a:pt x="10309" y="3437"/>
                  </a:cubicBezTo>
                  <a:cubicBezTo>
                    <a:pt x="10416" y="3473"/>
                    <a:pt x="10524" y="3473"/>
                    <a:pt x="10631" y="3473"/>
                  </a:cubicBezTo>
                  <a:lnTo>
                    <a:pt x="10810" y="3437"/>
                  </a:lnTo>
                  <a:cubicBezTo>
                    <a:pt x="10882" y="3437"/>
                    <a:pt x="10989" y="3401"/>
                    <a:pt x="11061" y="3365"/>
                  </a:cubicBezTo>
                  <a:cubicBezTo>
                    <a:pt x="11240" y="3258"/>
                    <a:pt x="11383" y="3043"/>
                    <a:pt x="11419" y="2828"/>
                  </a:cubicBezTo>
                  <a:lnTo>
                    <a:pt x="11455" y="2793"/>
                  </a:lnTo>
                  <a:cubicBezTo>
                    <a:pt x="11490" y="2721"/>
                    <a:pt x="11526" y="2685"/>
                    <a:pt x="11562" y="2614"/>
                  </a:cubicBezTo>
                  <a:lnTo>
                    <a:pt x="11741" y="2471"/>
                  </a:lnTo>
                  <a:lnTo>
                    <a:pt x="11777" y="2399"/>
                  </a:lnTo>
                  <a:cubicBezTo>
                    <a:pt x="11920" y="2292"/>
                    <a:pt x="12099" y="2220"/>
                    <a:pt x="12278" y="2148"/>
                  </a:cubicBezTo>
                  <a:lnTo>
                    <a:pt x="12457" y="2077"/>
                  </a:lnTo>
                  <a:lnTo>
                    <a:pt x="12815" y="2077"/>
                  </a:lnTo>
                  <a:lnTo>
                    <a:pt x="13244" y="2113"/>
                  </a:lnTo>
                  <a:lnTo>
                    <a:pt x="13710" y="2113"/>
                  </a:lnTo>
                  <a:cubicBezTo>
                    <a:pt x="13853" y="2113"/>
                    <a:pt x="13960" y="2113"/>
                    <a:pt x="14103" y="2148"/>
                  </a:cubicBezTo>
                  <a:lnTo>
                    <a:pt x="14569" y="2184"/>
                  </a:lnTo>
                  <a:cubicBezTo>
                    <a:pt x="14676" y="2220"/>
                    <a:pt x="14748" y="2220"/>
                    <a:pt x="14855" y="2256"/>
                  </a:cubicBezTo>
                  <a:cubicBezTo>
                    <a:pt x="14712" y="2399"/>
                    <a:pt x="14569" y="2542"/>
                    <a:pt x="14461" y="2685"/>
                  </a:cubicBezTo>
                  <a:cubicBezTo>
                    <a:pt x="14139" y="3043"/>
                    <a:pt x="13924" y="3509"/>
                    <a:pt x="13889" y="4010"/>
                  </a:cubicBezTo>
                  <a:cubicBezTo>
                    <a:pt x="13889" y="4224"/>
                    <a:pt x="14032" y="4403"/>
                    <a:pt x="14247" y="4403"/>
                  </a:cubicBezTo>
                  <a:cubicBezTo>
                    <a:pt x="14426" y="4368"/>
                    <a:pt x="14604" y="4224"/>
                    <a:pt x="14604" y="4010"/>
                  </a:cubicBezTo>
                  <a:cubicBezTo>
                    <a:pt x="14640" y="3902"/>
                    <a:pt x="14640" y="3795"/>
                    <a:pt x="14676" y="3688"/>
                  </a:cubicBezTo>
                  <a:cubicBezTo>
                    <a:pt x="14748" y="3544"/>
                    <a:pt x="14855" y="3401"/>
                    <a:pt x="14962" y="3258"/>
                  </a:cubicBezTo>
                  <a:cubicBezTo>
                    <a:pt x="15106" y="3079"/>
                    <a:pt x="15285" y="2900"/>
                    <a:pt x="15499" y="2721"/>
                  </a:cubicBezTo>
                  <a:cubicBezTo>
                    <a:pt x="15643" y="2614"/>
                    <a:pt x="15786" y="2542"/>
                    <a:pt x="15929" y="2471"/>
                  </a:cubicBezTo>
                  <a:cubicBezTo>
                    <a:pt x="16179" y="2363"/>
                    <a:pt x="16394" y="2327"/>
                    <a:pt x="16645" y="2292"/>
                  </a:cubicBezTo>
                  <a:lnTo>
                    <a:pt x="17074" y="2256"/>
                  </a:lnTo>
                  <a:lnTo>
                    <a:pt x="17504" y="2256"/>
                  </a:lnTo>
                  <a:cubicBezTo>
                    <a:pt x="17790" y="2220"/>
                    <a:pt x="18077" y="2148"/>
                    <a:pt x="18327" y="1969"/>
                  </a:cubicBezTo>
                  <a:cubicBezTo>
                    <a:pt x="18435" y="1898"/>
                    <a:pt x="18542" y="1826"/>
                    <a:pt x="18649" y="1790"/>
                  </a:cubicBezTo>
                  <a:cubicBezTo>
                    <a:pt x="18792" y="1719"/>
                    <a:pt x="18900" y="1647"/>
                    <a:pt x="19043" y="1576"/>
                  </a:cubicBezTo>
                  <a:cubicBezTo>
                    <a:pt x="19186" y="1540"/>
                    <a:pt x="19329" y="1468"/>
                    <a:pt x="19473" y="1468"/>
                  </a:cubicBezTo>
                  <a:cubicBezTo>
                    <a:pt x="19598" y="1450"/>
                    <a:pt x="19723" y="1441"/>
                    <a:pt x="19848" y="1441"/>
                  </a:cubicBezTo>
                  <a:close/>
                  <a:moveTo>
                    <a:pt x="20081" y="1"/>
                  </a:moveTo>
                  <a:cubicBezTo>
                    <a:pt x="19866" y="1"/>
                    <a:pt x="19616" y="36"/>
                    <a:pt x="19365" y="72"/>
                  </a:cubicBezTo>
                  <a:cubicBezTo>
                    <a:pt x="19186" y="108"/>
                    <a:pt x="19007" y="144"/>
                    <a:pt x="18864" y="215"/>
                  </a:cubicBezTo>
                  <a:cubicBezTo>
                    <a:pt x="18685" y="287"/>
                    <a:pt x="18506" y="394"/>
                    <a:pt x="18363" y="466"/>
                  </a:cubicBezTo>
                  <a:cubicBezTo>
                    <a:pt x="18077" y="681"/>
                    <a:pt x="17826" y="931"/>
                    <a:pt x="17611" y="1182"/>
                  </a:cubicBezTo>
                  <a:cubicBezTo>
                    <a:pt x="17540" y="1218"/>
                    <a:pt x="17468" y="1254"/>
                    <a:pt x="17396" y="1289"/>
                  </a:cubicBezTo>
                  <a:cubicBezTo>
                    <a:pt x="17182" y="1361"/>
                    <a:pt x="16967" y="1397"/>
                    <a:pt x="16752" y="1432"/>
                  </a:cubicBezTo>
                  <a:cubicBezTo>
                    <a:pt x="16358" y="1504"/>
                    <a:pt x="16000" y="1611"/>
                    <a:pt x="15643" y="1790"/>
                  </a:cubicBezTo>
                  <a:lnTo>
                    <a:pt x="15607" y="1790"/>
                  </a:lnTo>
                  <a:cubicBezTo>
                    <a:pt x="15571" y="1755"/>
                    <a:pt x="15499" y="1719"/>
                    <a:pt x="15464" y="1683"/>
                  </a:cubicBezTo>
                  <a:cubicBezTo>
                    <a:pt x="15356" y="1647"/>
                    <a:pt x="15249" y="1611"/>
                    <a:pt x="15141" y="1576"/>
                  </a:cubicBezTo>
                  <a:cubicBezTo>
                    <a:pt x="14927" y="1504"/>
                    <a:pt x="14748" y="1468"/>
                    <a:pt x="14533" y="1432"/>
                  </a:cubicBezTo>
                  <a:cubicBezTo>
                    <a:pt x="14318" y="1361"/>
                    <a:pt x="14103" y="1325"/>
                    <a:pt x="13853" y="1289"/>
                  </a:cubicBezTo>
                  <a:lnTo>
                    <a:pt x="13244" y="1218"/>
                  </a:lnTo>
                  <a:cubicBezTo>
                    <a:pt x="13065" y="1182"/>
                    <a:pt x="12922" y="1182"/>
                    <a:pt x="12743" y="1182"/>
                  </a:cubicBezTo>
                  <a:lnTo>
                    <a:pt x="12564" y="1182"/>
                  </a:lnTo>
                  <a:cubicBezTo>
                    <a:pt x="12457" y="1182"/>
                    <a:pt x="12314" y="1218"/>
                    <a:pt x="12170" y="1218"/>
                  </a:cubicBezTo>
                  <a:cubicBezTo>
                    <a:pt x="11991" y="1289"/>
                    <a:pt x="11812" y="1325"/>
                    <a:pt x="11634" y="1432"/>
                  </a:cubicBezTo>
                  <a:cubicBezTo>
                    <a:pt x="11311" y="1611"/>
                    <a:pt x="11025" y="1826"/>
                    <a:pt x="10703" y="2005"/>
                  </a:cubicBezTo>
                  <a:cubicBezTo>
                    <a:pt x="10595" y="1934"/>
                    <a:pt x="10488" y="1898"/>
                    <a:pt x="10381" y="1826"/>
                  </a:cubicBezTo>
                  <a:cubicBezTo>
                    <a:pt x="10273" y="1790"/>
                    <a:pt x="10059" y="1683"/>
                    <a:pt x="9880" y="1647"/>
                  </a:cubicBezTo>
                  <a:cubicBezTo>
                    <a:pt x="9772" y="1611"/>
                    <a:pt x="9629" y="1576"/>
                    <a:pt x="9486" y="1540"/>
                  </a:cubicBezTo>
                  <a:cubicBezTo>
                    <a:pt x="9199" y="1468"/>
                    <a:pt x="8842" y="1468"/>
                    <a:pt x="8519" y="1468"/>
                  </a:cubicBezTo>
                  <a:cubicBezTo>
                    <a:pt x="8340" y="1468"/>
                    <a:pt x="8161" y="1468"/>
                    <a:pt x="7982" y="1540"/>
                  </a:cubicBezTo>
                  <a:cubicBezTo>
                    <a:pt x="7768" y="1576"/>
                    <a:pt x="7553" y="1683"/>
                    <a:pt x="7338" y="1755"/>
                  </a:cubicBezTo>
                  <a:cubicBezTo>
                    <a:pt x="7088" y="1898"/>
                    <a:pt x="6801" y="2077"/>
                    <a:pt x="6586" y="2292"/>
                  </a:cubicBezTo>
                  <a:cubicBezTo>
                    <a:pt x="6479" y="2363"/>
                    <a:pt x="6407" y="2471"/>
                    <a:pt x="6336" y="2578"/>
                  </a:cubicBezTo>
                  <a:cubicBezTo>
                    <a:pt x="6193" y="2721"/>
                    <a:pt x="6085" y="2864"/>
                    <a:pt x="5978" y="3043"/>
                  </a:cubicBezTo>
                  <a:cubicBezTo>
                    <a:pt x="5978" y="3115"/>
                    <a:pt x="5942" y="3186"/>
                    <a:pt x="5906" y="3222"/>
                  </a:cubicBezTo>
                  <a:cubicBezTo>
                    <a:pt x="5871" y="3294"/>
                    <a:pt x="5835" y="3437"/>
                    <a:pt x="5763" y="3544"/>
                  </a:cubicBezTo>
                  <a:cubicBezTo>
                    <a:pt x="5727" y="3652"/>
                    <a:pt x="5692" y="3795"/>
                    <a:pt x="5692" y="3902"/>
                  </a:cubicBezTo>
                  <a:cubicBezTo>
                    <a:pt x="5692" y="3974"/>
                    <a:pt x="5692" y="4010"/>
                    <a:pt x="5656" y="4046"/>
                  </a:cubicBezTo>
                  <a:cubicBezTo>
                    <a:pt x="5656" y="4081"/>
                    <a:pt x="5656" y="4117"/>
                    <a:pt x="5656" y="4153"/>
                  </a:cubicBezTo>
                  <a:cubicBezTo>
                    <a:pt x="5441" y="4224"/>
                    <a:pt x="5190" y="4260"/>
                    <a:pt x="4976" y="4332"/>
                  </a:cubicBezTo>
                  <a:cubicBezTo>
                    <a:pt x="4761" y="4403"/>
                    <a:pt x="4546" y="4475"/>
                    <a:pt x="4331" y="4582"/>
                  </a:cubicBezTo>
                  <a:cubicBezTo>
                    <a:pt x="4152" y="4690"/>
                    <a:pt x="3973" y="4797"/>
                    <a:pt x="3830" y="4905"/>
                  </a:cubicBezTo>
                  <a:cubicBezTo>
                    <a:pt x="3651" y="5048"/>
                    <a:pt x="3508" y="5155"/>
                    <a:pt x="3365" y="5334"/>
                  </a:cubicBezTo>
                  <a:cubicBezTo>
                    <a:pt x="3222" y="5477"/>
                    <a:pt x="3114" y="5656"/>
                    <a:pt x="3007" y="5835"/>
                  </a:cubicBezTo>
                  <a:cubicBezTo>
                    <a:pt x="2864" y="6014"/>
                    <a:pt x="2756" y="6229"/>
                    <a:pt x="2649" y="6444"/>
                  </a:cubicBezTo>
                  <a:cubicBezTo>
                    <a:pt x="2577" y="6623"/>
                    <a:pt x="2506" y="6837"/>
                    <a:pt x="2506" y="7052"/>
                  </a:cubicBezTo>
                  <a:lnTo>
                    <a:pt x="2506" y="7160"/>
                  </a:lnTo>
                  <a:cubicBezTo>
                    <a:pt x="2148" y="7303"/>
                    <a:pt x="1790" y="7446"/>
                    <a:pt x="1504" y="7661"/>
                  </a:cubicBezTo>
                  <a:cubicBezTo>
                    <a:pt x="1110" y="7876"/>
                    <a:pt x="788" y="8162"/>
                    <a:pt x="501" y="8484"/>
                  </a:cubicBezTo>
                  <a:cubicBezTo>
                    <a:pt x="215" y="8806"/>
                    <a:pt x="36" y="9236"/>
                    <a:pt x="0" y="9701"/>
                  </a:cubicBezTo>
                  <a:cubicBezTo>
                    <a:pt x="72" y="10131"/>
                    <a:pt x="215" y="10560"/>
                    <a:pt x="466" y="10918"/>
                  </a:cubicBezTo>
                  <a:cubicBezTo>
                    <a:pt x="501" y="10990"/>
                    <a:pt x="501" y="11061"/>
                    <a:pt x="537" y="11169"/>
                  </a:cubicBezTo>
                  <a:cubicBezTo>
                    <a:pt x="537" y="11348"/>
                    <a:pt x="537" y="11562"/>
                    <a:pt x="537" y="11741"/>
                  </a:cubicBezTo>
                  <a:cubicBezTo>
                    <a:pt x="501" y="11885"/>
                    <a:pt x="501" y="12064"/>
                    <a:pt x="537" y="12207"/>
                  </a:cubicBezTo>
                  <a:cubicBezTo>
                    <a:pt x="537" y="12350"/>
                    <a:pt x="573" y="12493"/>
                    <a:pt x="609" y="12636"/>
                  </a:cubicBezTo>
                  <a:cubicBezTo>
                    <a:pt x="680" y="12958"/>
                    <a:pt x="788" y="13245"/>
                    <a:pt x="895" y="13495"/>
                  </a:cubicBezTo>
                  <a:cubicBezTo>
                    <a:pt x="1002" y="13746"/>
                    <a:pt x="1146" y="13996"/>
                    <a:pt x="1325" y="14211"/>
                  </a:cubicBezTo>
                  <a:cubicBezTo>
                    <a:pt x="1611" y="14677"/>
                    <a:pt x="2041" y="15034"/>
                    <a:pt x="2542" y="15285"/>
                  </a:cubicBezTo>
                  <a:cubicBezTo>
                    <a:pt x="2685" y="15357"/>
                    <a:pt x="2864" y="15428"/>
                    <a:pt x="3007" y="15464"/>
                  </a:cubicBezTo>
                  <a:cubicBezTo>
                    <a:pt x="3150" y="15500"/>
                    <a:pt x="3293" y="15536"/>
                    <a:pt x="3472" y="15536"/>
                  </a:cubicBezTo>
                  <a:cubicBezTo>
                    <a:pt x="3723" y="15607"/>
                    <a:pt x="4009" y="15607"/>
                    <a:pt x="4296" y="15643"/>
                  </a:cubicBezTo>
                  <a:cubicBezTo>
                    <a:pt x="4403" y="15643"/>
                    <a:pt x="4475" y="15679"/>
                    <a:pt x="4582" y="15715"/>
                  </a:cubicBezTo>
                  <a:cubicBezTo>
                    <a:pt x="4654" y="15750"/>
                    <a:pt x="4725" y="15822"/>
                    <a:pt x="4832" y="15858"/>
                  </a:cubicBezTo>
                  <a:cubicBezTo>
                    <a:pt x="5011" y="16037"/>
                    <a:pt x="5190" y="16180"/>
                    <a:pt x="5369" y="16359"/>
                  </a:cubicBezTo>
                  <a:cubicBezTo>
                    <a:pt x="5548" y="16574"/>
                    <a:pt x="5727" y="16753"/>
                    <a:pt x="5978" y="16896"/>
                  </a:cubicBezTo>
                  <a:cubicBezTo>
                    <a:pt x="6228" y="17075"/>
                    <a:pt x="6515" y="17182"/>
                    <a:pt x="6837" y="17218"/>
                  </a:cubicBezTo>
                  <a:cubicBezTo>
                    <a:pt x="7088" y="17290"/>
                    <a:pt x="7338" y="17290"/>
                    <a:pt x="7624" y="17290"/>
                  </a:cubicBezTo>
                  <a:cubicBezTo>
                    <a:pt x="7911" y="17290"/>
                    <a:pt x="8197" y="17254"/>
                    <a:pt x="8519" y="17146"/>
                  </a:cubicBezTo>
                  <a:cubicBezTo>
                    <a:pt x="9020" y="17039"/>
                    <a:pt x="9522" y="16788"/>
                    <a:pt x="10023" y="16717"/>
                  </a:cubicBezTo>
                  <a:lnTo>
                    <a:pt x="10238" y="16717"/>
                  </a:lnTo>
                  <a:cubicBezTo>
                    <a:pt x="10524" y="16788"/>
                    <a:pt x="10810" y="16860"/>
                    <a:pt x="11061" y="16967"/>
                  </a:cubicBezTo>
                  <a:cubicBezTo>
                    <a:pt x="11419" y="17075"/>
                    <a:pt x="11777" y="17146"/>
                    <a:pt x="12170" y="17182"/>
                  </a:cubicBezTo>
                  <a:cubicBezTo>
                    <a:pt x="12257" y="17192"/>
                    <a:pt x="12346" y="17196"/>
                    <a:pt x="12436" y="17196"/>
                  </a:cubicBezTo>
                  <a:cubicBezTo>
                    <a:pt x="12684" y="17196"/>
                    <a:pt x="12946" y="17163"/>
                    <a:pt x="13208" y="17111"/>
                  </a:cubicBezTo>
                  <a:cubicBezTo>
                    <a:pt x="13531" y="17075"/>
                    <a:pt x="13853" y="16967"/>
                    <a:pt x="14175" y="16860"/>
                  </a:cubicBezTo>
                  <a:cubicBezTo>
                    <a:pt x="14282" y="16788"/>
                    <a:pt x="14390" y="16753"/>
                    <a:pt x="14497" y="16717"/>
                  </a:cubicBezTo>
                  <a:lnTo>
                    <a:pt x="15034" y="16502"/>
                  </a:lnTo>
                  <a:cubicBezTo>
                    <a:pt x="15249" y="16395"/>
                    <a:pt x="15464" y="16287"/>
                    <a:pt x="15714" y="16180"/>
                  </a:cubicBezTo>
                  <a:cubicBezTo>
                    <a:pt x="15893" y="16108"/>
                    <a:pt x="16072" y="16073"/>
                    <a:pt x="16251" y="16037"/>
                  </a:cubicBezTo>
                  <a:cubicBezTo>
                    <a:pt x="16358" y="16019"/>
                    <a:pt x="16466" y="16010"/>
                    <a:pt x="16573" y="16010"/>
                  </a:cubicBezTo>
                  <a:cubicBezTo>
                    <a:pt x="16681" y="16010"/>
                    <a:pt x="16788" y="16019"/>
                    <a:pt x="16895" y="16037"/>
                  </a:cubicBezTo>
                  <a:lnTo>
                    <a:pt x="17253" y="16037"/>
                  </a:lnTo>
                  <a:cubicBezTo>
                    <a:pt x="17432" y="16037"/>
                    <a:pt x="17611" y="16037"/>
                    <a:pt x="17790" y="16001"/>
                  </a:cubicBezTo>
                  <a:cubicBezTo>
                    <a:pt x="18077" y="15929"/>
                    <a:pt x="18363" y="15858"/>
                    <a:pt x="18613" y="15715"/>
                  </a:cubicBezTo>
                  <a:cubicBezTo>
                    <a:pt x="19043" y="15500"/>
                    <a:pt x="19401" y="15178"/>
                    <a:pt x="19723" y="14784"/>
                  </a:cubicBezTo>
                  <a:cubicBezTo>
                    <a:pt x="19866" y="14605"/>
                    <a:pt x="20009" y="14426"/>
                    <a:pt x="20188" y="14247"/>
                  </a:cubicBezTo>
                  <a:cubicBezTo>
                    <a:pt x="20260" y="14140"/>
                    <a:pt x="20332" y="14032"/>
                    <a:pt x="20439" y="13889"/>
                  </a:cubicBezTo>
                  <a:cubicBezTo>
                    <a:pt x="20654" y="13925"/>
                    <a:pt x="20833" y="13996"/>
                    <a:pt x="21048" y="13996"/>
                  </a:cubicBezTo>
                  <a:cubicBezTo>
                    <a:pt x="21441" y="14068"/>
                    <a:pt x="21871" y="14104"/>
                    <a:pt x="22229" y="14175"/>
                  </a:cubicBezTo>
                  <a:cubicBezTo>
                    <a:pt x="22444" y="14211"/>
                    <a:pt x="22658" y="14211"/>
                    <a:pt x="22873" y="14247"/>
                  </a:cubicBezTo>
                  <a:cubicBezTo>
                    <a:pt x="23159" y="14247"/>
                    <a:pt x="23410" y="14247"/>
                    <a:pt x="23696" y="14211"/>
                  </a:cubicBezTo>
                  <a:cubicBezTo>
                    <a:pt x="23804" y="14175"/>
                    <a:pt x="23875" y="14140"/>
                    <a:pt x="23983" y="14104"/>
                  </a:cubicBezTo>
                  <a:cubicBezTo>
                    <a:pt x="24126" y="14068"/>
                    <a:pt x="24269" y="13996"/>
                    <a:pt x="24412" y="13889"/>
                  </a:cubicBezTo>
                  <a:cubicBezTo>
                    <a:pt x="24663" y="13746"/>
                    <a:pt x="24878" y="13531"/>
                    <a:pt x="25021" y="13281"/>
                  </a:cubicBezTo>
                  <a:cubicBezTo>
                    <a:pt x="25164" y="13102"/>
                    <a:pt x="25271" y="12923"/>
                    <a:pt x="25343" y="12744"/>
                  </a:cubicBezTo>
                  <a:cubicBezTo>
                    <a:pt x="25415" y="12600"/>
                    <a:pt x="25486" y="12457"/>
                    <a:pt x="25522" y="12350"/>
                  </a:cubicBezTo>
                  <a:cubicBezTo>
                    <a:pt x="25558" y="12171"/>
                    <a:pt x="25593" y="11992"/>
                    <a:pt x="25629" y="11813"/>
                  </a:cubicBezTo>
                  <a:cubicBezTo>
                    <a:pt x="25629" y="11634"/>
                    <a:pt x="25629" y="11491"/>
                    <a:pt x="25629" y="11348"/>
                  </a:cubicBezTo>
                  <a:lnTo>
                    <a:pt x="25665" y="11204"/>
                  </a:lnTo>
                  <a:cubicBezTo>
                    <a:pt x="25772" y="11025"/>
                    <a:pt x="25880" y="10846"/>
                    <a:pt x="26023" y="10668"/>
                  </a:cubicBezTo>
                  <a:cubicBezTo>
                    <a:pt x="26202" y="10345"/>
                    <a:pt x="26381" y="10023"/>
                    <a:pt x="26524" y="9665"/>
                  </a:cubicBezTo>
                  <a:cubicBezTo>
                    <a:pt x="26632" y="9379"/>
                    <a:pt x="26703" y="9057"/>
                    <a:pt x="26739" y="8735"/>
                  </a:cubicBezTo>
                  <a:cubicBezTo>
                    <a:pt x="26775" y="8341"/>
                    <a:pt x="26739" y="7983"/>
                    <a:pt x="26667" y="7589"/>
                  </a:cubicBezTo>
                  <a:cubicBezTo>
                    <a:pt x="26596" y="7124"/>
                    <a:pt x="26453" y="6694"/>
                    <a:pt x="26274" y="6265"/>
                  </a:cubicBezTo>
                  <a:cubicBezTo>
                    <a:pt x="26202" y="5978"/>
                    <a:pt x="26059" y="5692"/>
                    <a:pt x="25951" y="5406"/>
                  </a:cubicBezTo>
                  <a:cubicBezTo>
                    <a:pt x="25880" y="5334"/>
                    <a:pt x="25880" y="5227"/>
                    <a:pt x="25844" y="5155"/>
                  </a:cubicBezTo>
                  <a:cubicBezTo>
                    <a:pt x="25844" y="4940"/>
                    <a:pt x="25844" y="4761"/>
                    <a:pt x="25880" y="4582"/>
                  </a:cubicBezTo>
                  <a:cubicBezTo>
                    <a:pt x="25880" y="4475"/>
                    <a:pt x="25916" y="4403"/>
                    <a:pt x="25916" y="4332"/>
                  </a:cubicBezTo>
                  <a:cubicBezTo>
                    <a:pt x="25916" y="4153"/>
                    <a:pt x="25916" y="3974"/>
                    <a:pt x="25916" y="3795"/>
                  </a:cubicBezTo>
                  <a:cubicBezTo>
                    <a:pt x="25916" y="3580"/>
                    <a:pt x="25880" y="3401"/>
                    <a:pt x="25808" y="3222"/>
                  </a:cubicBezTo>
                  <a:cubicBezTo>
                    <a:pt x="25737" y="3043"/>
                    <a:pt x="25629" y="2864"/>
                    <a:pt x="25486" y="2721"/>
                  </a:cubicBezTo>
                  <a:cubicBezTo>
                    <a:pt x="25271" y="2506"/>
                    <a:pt x="25057" y="2327"/>
                    <a:pt x="24806" y="2148"/>
                  </a:cubicBezTo>
                  <a:cubicBezTo>
                    <a:pt x="24376" y="1826"/>
                    <a:pt x="23947" y="1540"/>
                    <a:pt x="23482" y="1254"/>
                  </a:cubicBezTo>
                  <a:lnTo>
                    <a:pt x="22766" y="824"/>
                  </a:lnTo>
                  <a:cubicBezTo>
                    <a:pt x="22408" y="609"/>
                    <a:pt x="22050" y="430"/>
                    <a:pt x="21656" y="287"/>
                  </a:cubicBezTo>
                  <a:cubicBezTo>
                    <a:pt x="21298" y="144"/>
                    <a:pt x="20904" y="72"/>
                    <a:pt x="20511" y="36"/>
                  </a:cubicBezTo>
                  <a:cubicBezTo>
                    <a:pt x="20367" y="36"/>
                    <a:pt x="20224" y="1"/>
                    <a:pt x="200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3"/>
            <p:cNvSpPr/>
            <p:nvPr/>
          </p:nvSpPr>
          <p:spPr>
            <a:xfrm>
              <a:off x="3434600" y="1244500"/>
              <a:ext cx="193300" cy="175525"/>
            </a:xfrm>
            <a:custGeom>
              <a:rect b="b" l="l" r="r" t="t"/>
              <a:pathLst>
                <a:path extrusionOk="0" h="7021" w="7732">
                  <a:moveTo>
                    <a:pt x="3293" y="0"/>
                  </a:moveTo>
                  <a:lnTo>
                    <a:pt x="3007" y="36"/>
                  </a:lnTo>
                  <a:cubicBezTo>
                    <a:pt x="2756" y="72"/>
                    <a:pt x="2542" y="107"/>
                    <a:pt x="2291" y="143"/>
                  </a:cubicBezTo>
                  <a:cubicBezTo>
                    <a:pt x="2076" y="215"/>
                    <a:pt x="1826" y="322"/>
                    <a:pt x="1611" y="430"/>
                  </a:cubicBezTo>
                  <a:cubicBezTo>
                    <a:pt x="1181" y="609"/>
                    <a:pt x="788" y="895"/>
                    <a:pt x="465" y="1253"/>
                  </a:cubicBezTo>
                  <a:cubicBezTo>
                    <a:pt x="143" y="1647"/>
                    <a:pt x="0" y="2148"/>
                    <a:pt x="0" y="2649"/>
                  </a:cubicBezTo>
                  <a:cubicBezTo>
                    <a:pt x="0" y="2756"/>
                    <a:pt x="36" y="2864"/>
                    <a:pt x="36" y="2971"/>
                  </a:cubicBezTo>
                  <a:cubicBezTo>
                    <a:pt x="72" y="3078"/>
                    <a:pt x="107" y="3186"/>
                    <a:pt x="179" y="3329"/>
                  </a:cubicBezTo>
                  <a:cubicBezTo>
                    <a:pt x="215" y="3436"/>
                    <a:pt x="322" y="3544"/>
                    <a:pt x="394" y="3651"/>
                  </a:cubicBezTo>
                  <a:lnTo>
                    <a:pt x="573" y="3866"/>
                  </a:lnTo>
                  <a:cubicBezTo>
                    <a:pt x="609" y="3866"/>
                    <a:pt x="609" y="3902"/>
                    <a:pt x="609" y="3937"/>
                  </a:cubicBezTo>
                  <a:cubicBezTo>
                    <a:pt x="537" y="4439"/>
                    <a:pt x="358" y="4976"/>
                    <a:pt x="573" y="5441"/>
                  </a:cubicBezTo>
                  <a:cubicBezTo>
                    <a:pt x="609" y="5548"/>
                    <a:pt x="644" y="5656"/>
                    <a:pt x="716" y="5763"/>
                  </a:cubicBezTo>
                  <a:cubicBezTo>
                    <a:pt x="788" y="5870"/>
                    <a:pt x="895" y="5978"/>
                    <a:pt x="1002" y="6085"/>
                  </a:cubicBezTo>
                  <a:cubicBezTo>
                    <a:pt x="1038" y="6121"/>
                    <a:pt x="1038" y="6157"/>
                    <a:pt x="1110" y="6157"/>
                  </a:cubicBezTo>
                  <a:cubicBezTo>
                    <a:pt x="1181" y="6228"/>
                    <a:pt x="1253" y="6264"/>
                    <a:pt x="1324" y="6336"/>
                  </a:cubicBezTo>
                  <a:cubicBezTo>
                    <a:pt x="1432" y="6372"/>
                    <a:pt x="1575" y="6443"/>
                    <a:pt x="1718" y="6479"/>
                  </a:cubicBezTo>
                  <a:cubicBezTo>
                    <a:pt x="1870" y="6504"/>
                    <a:pt x="2027" y="6516"/>
                    <a:pt x="2185" y="6516"/>
                  </a:cubicBezTo>
                  <a:cubicBezTo>
                    <a:pt x="2473" y="6516"/>
                    <a:pt x="2765" y="6477"/>
                    <a:pt x="3043" y="6407"/>
                  </a:cubicBezTo>
                  <a:lnTo>
                    <a:pt x="3293" y="6336"/>
                  </a:lnTo>
                  <a:lnTo>
                    <a:pt x="3436" y="6300"/>
                  </a:lnTo>
                  <a:lnTo>
                    <a:pt x="3508" y="6336"/>
                  </a:lnTo>
                  <a:cubicBezTo>
                    <a:pt x="3651" y="6443"/>
                    <a:pt x="3830" y="6586"/>
                    <a:pt x="4009" y="6694"/>
                  </a:cubicBezTo>
                  <a:cubicBezTo>
                    <a:pt x="4356" y="6907"/>
                    <a:pt x="4742" y="7021"/>
                    <a:pt x="5138" y="7021"/>
                  </a:cubicBezTo>
                  <a:cubicBezTo>
                    <a:pt x="5274" y="7021"/>
                    <a:pt x="5411" y="7007"/>
                    <a:pt x="5548" y="6980"/>
                  </a:cubicBezTo>
                  <a:cubicBezTo>
                    <a:pt x="5799" y="6944"/>
                    <a:pt x="6049" y="6837"/>
                    <a:pt x="6300" y="6729"/>
                  </a:cubicBezTo>
                  <a:cubicBezTo>
                    <a:pt x="6551" y="6622"/>
                    <a:pt x="6801" y="6443"/>
                    <a:pt x="7016" y="6300"/>
                  </a:cubicBezTo>
                  <a:lnTo>
                    <a:pt x="7517" y="5906"/>
                  </a:lnTo>
                  <a:cubicBezTo>
                    <a:pt x="7589" y="5835"/>
                    <a:pt x="7660" y="5727"/>
                    <a:pt x="7696" y="5620"/>
                  </a:cubicBezTo>
                  <a:cubicBezTo>
                    <a:pt x="7732" y="5477"/>
                    <a:pt x="7696" y="5333"/>
                    <a:pt x="7624" y="5190"/>
                  </a:cubicBezTo>
                  <a:cubicBezTo>
                    <a:pt x="7517" y="5047"/>
                    <a:pt x="7374" y="4904"/>
                    <a:pt x="7195" y="4904"/>
                  </a:cubicBezTo>
                  <a:cubicBezTo>
                    <a:pt x="7140" y="4877"/>
                    <a:pt x="7085" y="4865"/>
                    <a:pt x="7031" y="4865"/>
                  </a:cubicBezTo>
                  <a:cubicBezTo>
                    <a:pt x="6942" y="4865"/>
                    <a:pt x="6854" y="4896"/>
                    <a:pt x="6765" y="4940"/>
                  </a:cubicBezTo>
                  <a:lnTo>
                    <a:pt x="6300" y="5298"/>
                  </a:lnTo>
                  <a:lnTo>
                    <a:pt x="6014" y="5512"/>
                  </a:lnTo>
                  <a:cubicBezTo>
                    <a:pt x="5835" y="5620"/>
                    <a:pt x="5656" y="5727"/>
                    <a:pt x="5477" y="5835"/>
                  </a:cubicBezTo>
                  <a:cubicBezTo>
                    <a:pt x="5369" y="5870"/>
                    <a:pt x="5262" y="5870"/>
                    <a:pt x="5155" y="5906"/>
                  </a:cubicBezTo>
                  <a:lnTo>
                    <a:pt x="4940" y="5906"/>
                  </a:lnTo>
                  <a:cubicBezTo>
                    <a:pt x="4832" y="5870"/>
                    <a:pt x="4725" y="5870"/>
                    <a:pt x="4618" y="5835"/>
                  </a:cubicBezTo>
                  <a:cubicBezTo>
                    <a:pt x="4510" y="5763"/>
                    <a:pt x="4367" y="5691"/>
                    <a:pt x="4260" y="5620"/>
                  </a:cubicBezTo>
                  <a:lnTo>
                    <a:pt x="4009" y="5405"/>
                  </a:lnTo>
                  <a:lnTo>
                    <a:pt x="4009" y="5405"/>
                  </a:lnTo>
                  <a:lnTo>
                    <a:pt x="4009" y="5405"/>
                  </a:lnTo>
                  <a:lnTo>
                    <a:pt x="4009" y="5405"/>
                  </a:lnTo>
                  <a:cubicBezTo>
                    <a:pt x="3938" y="5357"/>
                    <a:pt x="3866" y="5310"/>
                    <a:pt x="3794" y="5262"/>
                  </a:cubicBezTo>
                  <a:cubicBezTo>
                    <a:pt x="3687" y="5190"/>
                    <a:pt x="3508" y="5155"/>
                    <a:pt x="3365" y="5155"/>
                  </a:cubicBezTo>
                  <a:cubicBezTo>
                    <a:pt x="3222" y="5190"/>
                    <a:pt x="3114" y="5190"/>
                    <a:pt x="2971" y="5226"/>
                  </a:cubicBezTo>
                  <a:cubicBezTo>
                    <a:pt x="2792" y="5262"/>
                    <a:pt x="2577" y="5333"/>
                    <a:pt x="2363" y="5369"/>
                  </a:cubicBezTo>
                  <a:lnTo>
                    <a:pt x="2005" y="5369"/>
                  </a:lnTo>
                  <a:lnTo>
                    <a:pt x="1826" y="5298"/>
                  </a:lnTo>
                  <a:lnTo>
                    <a:pt x="1754" y="5262"/>
                  </a:lnTo>
                  <a:cubicBezTo>
                    <a:pt x="1682" y="5226"/>
                    <a:pt x="1647" y="5190"/>
                    <a:pt x="1611" y="5155"/>
                  </a:cubicBezTo>
                  <a:cubicBezTo>
                    <a:pt x="1575" y="5083"/>
                    <a:pt x="1539" y="5047"/>
                    <a:pt x="1539" y="5011"/>
                  </a:cubicBezTo>
                  <a:cubicBezTo>
                    <a:pt x="1539" y="4976"/>
                    <a:pt x="1539" y="4940"/>
                    <a:pt x="1539" y="4940"/>
                  </a:cubicBezTo>
                  <a:cubicBezTo>
                    <a:pt x="1539" y="4761"/>
                    <a:pt x="1539" y="4582"/>
                    <a:pt x="1539" y="4403"/>
                  </a:cubicBezTo>
                  <a:cubicBezTo>
                    <a:pt x="1575" y="4260"/>
                    <a:pt x="1575" y="4116"/>
                    <a:pt x="1575" y="3973"/>
                  </a:cubicBezTo>
                  <a:cubicBezTo>
                    <a:pt x="1575" y="3794"/>
                    <a:pt x="1539" y="3651"/>
                    <a:pt x="1432" y="3508"/>
                  </a:cubicBezTo>
                  <a:cubicBezTo>
                    <a:pt x="1396" y="3436"/>
                    <a:pt x="1360" y="3365"/>
                    <a:pt x="1289" y="3329"/>
                  </a:cubicBezTo>
                  <a:cubicBezTo>
                    <a:pt x="1253" y="3257"/>
                    <a:pt x="1217" y="3222"/>
                    <a:pt x="1146" y="3186"/>
                  </a:cubicBezTo>
                  <a:cubicBezTo>
                    <a:pt x="1038" y="3114"/>
                    <a:pt x="967" y="3007"/>
                    <a:pt x="859" y="2935"/>
                  </a:cubicBezTo>
                  <a:cubicBezTo>
                    <a:pt x="859" y="2899"/>
                    <a:pt x="823" y="2864"/>
                    <a:pt x="823" y="2828"/>
                  </a:cubicBezTo>
                  <a:cubicBezTo>
                    <a:pt x="788" y="2792"/>
                    <a:pt x="788" y="2685"/>
                    <a:pt x="752" y="2649"/>
                  </a:cubicBezTo>
                  <a:cubicBezTo>
                    <a:pt x="752" y="2506"/>
                    <a:pt x="752" y="2398"/>
                    <a:pt x="752" y="2255"/>
                  </a:cubicBezTo>
                  <a:cubicBezTo>
                    <a:pt x="788" y="2148"/>
                    <a:pt x="823" y="2005"/>
                    <a:pt x="859" y="1897"/>
                  </a:cubicBezTo>
                  <a:cubicBezTo>
                    <a:pt x="895" y="1826"/>
                    <a:pt x="931" y="1718"/>
                    <a:pt x="1002" y="1647"/>
                  </a:cubicBezTo>
                  <a:cubicBezTo>
                    <a:pt x="1110" y="1539"/>
                    <a:pt x="1217" y="1432"/>
                    <a:pt x="1360" y="1324"/>
                  </a:cubicBezTo>
                  <a:cubicBezTo>
                    <a:pt x="1575" y="1146"/>
                    <a:pt x="1861" y="1002"/>
                    <a:pt x="2112" y="859"/>
                  </a:cubicBezTo>
                  <a:cubicBezTo>
                    <a:pt x="2327" y="788"/>
                    <a:pt x="2506" y="716"/>
                    <a:pt x="2720" y="680"/>
                  </a:cubicBezTo>
                  <a:lnTo>
                    <a:pt x="3114" y="644"/>
                  </a:lnTo>
                  <a:lnTo>
                    <a:pt x="3257" y="644"/>
                  </a:lnTo>
                  <a:cubicBezTo>
                    <a:pt x="3329" y="644"/>
                    <a:pt x="3401" y="609"/>
                    <a:pt x="3472" y="537"/>
                  </a:cubicBezTo>
                  <a:cubicBezTo>
                    <a:pt x="3544" y="501"/>
                    <a:pt x="3580" y="394"/>
                    <a:pt x="3580" y="322"/>
                  </a:cubicBezTo>
                  <a:cubicBezTo>
                    <a:pt x="3580" y="143"/>
                    <a:pt x="3436" y="36"/>
                    <a:pt x="32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3"/>
            <p:cNvSpPr/>
            <p:nvPr/>
          </p:nvSpPr>
          <p:spPr>
            <a:xfrm>
              <a:off x="3528550" y="1278425"/>
              <a:ext cx="105625" cy="82425"/>
            </a:xfrm>
            <a:custGeom>
              <a:rect b="b" l="l" r="r" t="t"/>
              <a:pathLst>
                <a:path extrusionOk="0" h="3297" w="4225">
                  <a:moveTo>
                    <a:pt x="790" y="1"/>
                  </a:moveTo>
                  <a:cubicBezTo>
                    <a:pt x="778" y="1"/>
                    <a:pt x="765" y="1"/>
                    <a:pt x="752" y="3"/>
                  </a:cubicBezTo>
                  <a:cubicBezTo>
                    <a:pt x="681" y="3"/>
                    <a:pt x="609" y="39"/>
                    <a:pt x="573" y="75"/>
                  </a:cubicBezTo>
                  <a:cubicBezTo>
                    <a:pt x="358" y="290"/>
                    <a:pt x="215" y="540"/>
                    <a:pt x="108" y="827"/>
                  </a:cubicBezTo>
                  <a:cubicBezTo>
                    <a:pt x="72" y="970"/>
                    <a:pt x="36" y="1113"/>
                    <a:pt x="1" y="1256"/>
                  </a:cubicBezTo>
                  <a:cubicBezTo>
                    <a:pt x="1" y="1435"/>
                    <a:pt x="1" y="1614"/>
                    <a:pt x="72" y="1793"/>
                  </a:cubicBezTo>
                  <a:cubicBezTo>
                    <a:pt x="108" y="1936"/>
                    <a:pt x="215" y="2079"/>
                    <a:pt x="358" y="2187"/>
                  </a:cubicBezTo>
                  <a:cubicBezTo>
                    <a:pt x="394" y="2223"/>
                    <a:pt x="466" y="2258"/>
                    <a:pt x="573" y="2294"/>
                  </a:cubicBezTo>
                  <a:cubicBezTo>
                    <a:pt x="645" y="2330"/>
                    <a:pt x="752" y="2330"/>
                    <a:pt x="860" y="2330"/>
                  </a:cubicBezTo>
                  <a:lnTo>
                    <a:pt x="1074" y="2330"/>
                  </a:lnTo>
                  <a:cubicBezTo>
                    <a:pt x="1182" y="2330"/>
                    <a:pt x="1253" y="2294"/>
                    <a:pt x="1361" y="2294"/>
                  </a:cubicBezTo>
                  <a:lnTo>
                    <a:pt x="1432" y="2294"/>
                  </a:lnTo>
                  <a:lnTo>
                    <a:pt x="1468" y="2330"/>
                  </a:lnTo>
                  <a:cubicBezTo>
                    <a:pt x="1504" y="2402"/>
                    <a:pt x="1540" y="2473"/>
                    <a:pt x="1540" y="2509"/>
                  </a:cubicBezTo>
                  <a:cubicBezTo>
                    <a:pt x="1611" y="2688"/>
                    <a:pt x="1719" y="2831"/>
                    <a:pt x="1826" y="2974"/>
                  </a:cubicBezTo>
                  <a:cubicBezTo>
                    <a:pt x="1862" y="3010"/>
                    <a:pt x="1933" y="3082"/>
                    <a:pt x="2005" y="3117"/>
                  </a:cubicBezTo>
                  <a:cubicBezTo>
                    <a:pt x="2077" y="3153"/>
                    <a:pt x="2148" y="3189"/>
                    <a:pt x="2220" y="3225"/>
                  </a:cubicBezTo>
                  <a:cubicBezTo>
                    <a:pt x="2363" y="3296"/>
                    <a:pt x="2578" y="3296"/>
                    <a:pt x="2757" y="3296"/>
                  </a:cubicBezTo>
                  <a:cubicBezTo>
                    <a:pt x="3079" y="3225"/>
                    <a:pt x="3401" y="3046"/>
                    <a:pt x="3652" y="2831"/>
                  </a:cubicBezTo>
                  <a:cubicBezTo>
                    <a:pt x="3687" y="2795"/>
                    <a:pt x="3759" y="2724"/>
                    <a:pt x="3795" y="2688"/>
                  </a:cubicBezTo>
                  <a:cubicBezTo>
                    <a:pt x="3831" y="2616"/>
                    <a:pt x="3902" y="2545"/>
                    <a:pt x="3938" y="2473"/>
                  </a:cubicBezTo>
                  <a:lnTo>
                    <a:pt x="4045" y="2258"/>
                  </a:lnTo>
                  <a:cubicBezTo>
                    <a:pt x="4224" y="2044"/>
                    <a:pt x="4117" y="1757"/>
                    <a:pt x="3902" y="1650"/>
                  </a:cubicBezTo>
                  <a:cubicBezTo>
                    <a:pt x="3845" y="1615"/>
                    <a:pt x="3780" y="1599"/>
                    <a:pt x="3715" y="1599"/>
                  </a:cubicBezTo>
                  <a:cubicBezTo>
                    <a:pt x="3577" y="1599"/>
                    <a:pt x="3438" y="1671"/>
                    <a:pt x="3365" y="1793"/>
                  </a:cubicBezTo>
                  <a:cubicBezTo>
                    <a:pt x="3294" y="1900"/>
                    <a:pt x="3258" y="2008"/>
                    <a:pt x="3186" y="2079"/>
                  </a:cubicBezTo>
                  <a:cubicBezTo>
                    <a:pt x="3150" y="2151"/>
                    <a:pt x="3079" y="2187"/>
                    <a:pt x="3043" y="2223"/>
                  </a:cubicBezTo>
                  <a:lnTo>
                    <a:pt x="2864" y="2366"/>
                  </a:lnTo>
                  <a:cubicBezTo>
                    <a:pt x="2793" y="2402"/>
                    <a:pt x="2721" y="2437"/>
                    <a:pt x="2649" y="2473"/>
                  </a:cubicBezTo>
                  <a:lnTo>
                    <a:pt x="2542" y="2509"/>
                  </a:lnTo>
                  <a:lnTo>
                    <a:pt x="2363" y="2509"/>
                  </a:lnTo>
                  <a:lnTo>
                    <a:pt x="2256" y="2473"/>
                  </a:lnTo>
                  <a:lnTo>
                    <a:pt x="2220" y="2402"/>
                  </a:lnTo>
                  <a:cubicBezTo>
                    <a:pt x="2184" y="2366"/>
                    <a:pt x="2148" y="2330"/>
                    <a:pt x="2112" y="2258"/>
                  </a:cubicBezTo>
                  <a:cubicBezTo>
                    <a:pt x="2077" y="2187"/>
                    <a:pt x="2041" y="2115"/>
                    <a:pt x="2005" y="2044"/>
                  </a:cubicBezTo>
                  <a:cubicBezTo>
                    <a:pt x="1933" y="1972"/>
                    <a:pt x="1933" y="1936"/>
                    <a:pt x="1898" y="1865"/>
                  </a:cubicBezTo>
                  <a:cubicBezTo>
                    <a:pt x="1862" y="1793"/>
                    <a:pt x="1790" y="1721"/>
                    <a:pt x="1719" y="1686"/>
                  </a:cubicBezTo>
                  <a:lnTo>
                    <a:pt x="1611" y="1614"/>
                  </a:lnTo>
                  <a:lnTo>
                    <a:pt x="1468" y="1614"/>
                  </a:lnTo>
                  <a:cubicBezTo>
                    <a:pt x="1397" y="1650"/>
                    <a:pt x="1325" y="1650"/>
                    <a:pt x="1253" y="1686"/>
                  </a:cubicBezTo>
                  <a:lnTo>
                    <a:pt x="931" y="1757"/>
                  </a:lnTo>
                  <a:lnTo>
                    <a:pt x="752" y="1757"/>
                  </a:lnTo>
                  <a:lnTo>
                    <a:pt x="681" y="1721"/>
                  </a:lnTo>
                  <a:lnTo>
                    <a:pt x="609" y="1686"/>
                  </a:lnTo>
                  <a:cubicBezTo>
                    <a:pt x="609" y="1650"/>
                    <a:pt x="573" y="1650"/>
                    <a:pt x="573" y="1614"/>
                  </a:cubicBezTo>
                  <a:cubicBezTo>
                    <a:pt x="573" y="1578"/>
                    <a:pt x="537" y="1507"/>
                    <a:pt x="537" y="1471"/>
                  </a:cubicBezTo>
                  <a:cubicBezTo>
                    <a:pt x="537" y="1399"/>
                    <a:pt x="537" y="1292"/>
                    <a:pt x="537" y="1220"/>
                  </a:cubicBezTo>
                  <a:cubicBezTo>
                    <a:pt x="573" y="1113"/>
                    <a:pt x="609" y="1006"/>
                    <a:pt x="645" y="898"/>
                  </a:cubicBezTo>
                  <a:cubicBezTo>
                    <a:pt x="681" y="755"/>
                    <a:pt x="788" y="612"/>
                    <a:pt x="860" y="504"/>
                  </a:cubicBezTo>
                  <a:lnTo>
                    <a:pt x="931" y="433"/>
                  </a:lnTo>
                  <a:cubicBezTo>
                    <a:pt x="1101" y="297"/>
                    <a:pt x="1013" y="1"/>
                    <a:pt x="7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3"/>
            <p:cNvSpPr/>
            <p:nvPr/>
          </p:nvSpPr>
          <p:spPr>
            <a:xfrm>
              <a:off x="3548250" y="1230175"/>
              <a:ext cx="56400" cy="44775"/>
            </a:xfrm>
            <a:custGeom>
              <a:rect b="b" l="l" r="r" t="t"/>
              <a:pathLst>
                <a:path extrusionOk="0" h="1791" w="2256">
                  <a:moveTo>
                    <a:pt x="394" y="0"/>
                  </a:moveTo>
                  <a:cubicBezTo>
                    <a:pt x="358" y="0"/>
                    <a:pt x="322" y="0"/>
                    <a:pt x="251" y="36"/>
                  </a:cubicBezTo>
                  <a:cubicBezTo>
                    <a:pt x="215" y="72"/>
                    <a:pt x="179" y="144"/>
                    <a:pt x="143" y="179"/>
                  </a:cubicBezTo>
                  <a:cubicBezTo>
                    <a:pt x="107" y="287"/>
                    <a:pt x="72" y="430"/>
                    <a:pt x="36" y="537"/>
                  </a:cubicBezTo>
                  <a:cubicBezTo>
                    <a:pt x="0" y="680"/>
                    <a:pt x="0" y="824"/>
                    <a:pt x="36" y="1003"/>
                  </a:cubicBezTo>
                  <a:cubicBezTo>
                    <a:pt x="72" y="1038"/>
                    <a:pt x="72" y="1110"/>
                    <a:pt x="143" y="1182"/>
                  </a:cubicBezTo>
                  <a:cubicBezTo>
                    <a:pt x="179" y="1253"/>
                    <a:pt x="215" y="1325"/>
                    <a:pt x="286" y="1396"/>
                  </a:cubicBezTo>
                  <a:cubicBezTo>
                    <a:pt x="322" y="1468"/>
                    <a:pt x="394" y="1504"/>
                    <a:pt x="465" y="1575"/>
                  </a:cubicBezTo>
                  <a:cubicBezTo>
                    <a:pt x="537" y="1611"/>
                    <a:pt x="609" y="1647"/>
                    <a:pt x="680" y="1683"/>
                  </a:cubicBezTo>
                  <a:cubicBezTo>
                    <a:pt x="823" y="1754"/>
                    <a:pt x="966" y="1790"/>
                    <a:pt x="1145" y="1790"/>
                  </a:cubicBezTo>
                  <a:cubicBezTo>
                    <a:pt x="1324" y="1790"/>
                    <a:pt x="1503" y="1754"/>
                    <a:pt x="1647" y="1754"/>
                  </a:cubicBezTo>
                  <a:cubicBezTo>
                    <a:pt x="1790" y="1719"/>
                    <a:pt x="1897" y="1683"/>
                    <a:pt x="2040" y="1683"/>
                  </a:cubicBezTo>
                  <a:cubicBezTo>
                    <a:pt x="2184" y="1647"/>
                    <a:pt x="2255" y="1468"/>
                    <a:pt x="2219" y="1361"/>
                  </a:cubicBezTo>
                  <a:cubicBezTo>
                    <a:pt x="2184" y="1289"/>
                    <a:pt x="2148" y="1217"/>
                    <a:pt x="2076" y="1182"/>
                  </a:cubicBezTo>
                  <a:cubicBezTo>
                    <a:pt x="2058" y="1164"/>
                    <a:pt x="2031" y="1155"/>
                    <a:pt x="2000" y="1155"/>
                  </a:cubicBezTo>
                  <a:cubicBezTo>
                    <a:pt x="1969" y="1155"/>
                    <a:pt x="1933" y="1164"/>
                    <a:pt x="1897" y="1182"/>
                  </a:cubicBezTo>
                  <a:lnTo>
                    <a:pt x="1718" y="1217"/>
                  </a:lnTo>
                  <a:cubicBezTo>
                    <a:pt x="1503" y="1253"/>
                    <a:pt x="1289" y="1253"/>
                    <a:pt x="1074" y="1253"/>
                  </a:cubicBezTo>
                  <a:cubicBezTo>
                    <a:pt x="1002" y="1253"/>
                    <a:pt x="931" y="1217"/>
                    <a:pt x="895" y="1182"/>
                  </a:cubicBezTo>
                  <a:cubicBezTo>
                    <a:pt x="823" y="1182"/>
                    <a:pt x="788" y="1146"/>
                    <a:pt x="716" y="1110"/>
                  </a:cubicBezTo>
                  <a:lnTo>
                    <a:pt x="609" y="1003"/>
                  </a:lnTo>
                  <a:cubicBezTo>
                    <a:pt x="609" y="967"/>
                    <a:pt x="573" y="931"/>
                    <a:pt x="573" y="895"/>
                  </a:cubicBezTo>
                  <a:cubicBezTo>
                    <a:pt x="537" y="859"/>
                    <a:pt x="537" y="824"/>
                    <a:pt x="537" y="788"/>
                  </a:cubicBezTo>
                  <a:cubicBezTo>
                    <a:pt x="537" y="752"/>
                    <a:pt x="537" y="716"/>
                    <a:pt x="537" y="680"/>
                  </a:cubicBezTo>
                  <a:cubicBezTo>
                    <a:pt x="573" y="573"/>
                    <a:pt x="609" y="430"/>
                    <a:pt x="644" y="323"/>
                  </a:cubicBezTo>
                  <a:cubicBezTo>
                    <a:pt x="680" y="251"/>
                    <a:pt x="644" y="179"/>
                    <a:pt x="609" y="108"/>
                  </a:cubicBezTo>
                  <a:cubicBezTo>
                    <a:pt x="573" y="72"/>
                    <a:pt x="537"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3"/>
            <p:cNvSpPr/>
            <p:nvPr/>
          </p:nvSpPr>
          <p:spPr>
            <a:xfrm>
              <a:off x="3604625" y="1250075"/>
              <a:ext cx="51025" cy="33000"/>
            </a:xfrm>
            <a:custGeom>
              <a:rect b="b" l="l" r="r" t="t"/>
              <a:pathLst>
                <a:path extrusionOk="0" h="1320" w="2041">
                  <a:moveTo>
                    <a:pt x="340" y="1"/>
                  </a:moveTo>
                  <a:cubicBezTo>
                    <a:pt x="170" y="1"/>
                    <a:pt x="0" y="117"/>
                    <a:pt x="0" y="350"/>
                  </a:cubicBezTo>
                  <a:cubicBezTo>
                    <a:pt x="0" y="421"/>
                    <a:pt x="0" y="493"/>
                    <a:pt x="0" y="600"/>
                  </a:cubicBezTo>
                  <a:cubicBezTo>
                    <a:pt x="0" y="636"/>
                    <a:pt x="0" y="672"/>
                    <a:pt x="0" y="744"/>
                  </a:cubicBezTo>
                  <a:lnTo>
                    <a:pt x="0" y="779"/>
                  </a:lnTo>
                  <a:cubicBezTo>
                    <a:pt x="36" y="815"/>
                    <a:pt x="36" y="851"/>
                    <a:pt x="72" y="887"/>
                  </a:cubicBezTo>
                  <a:cubicBezTo>
                    <a:pt x="215" y="1101"/>
                    <a:pt x="465" y="1245"/>
                    <a:pt x="716" y="1280"/>
                  </a:cubicBezTo>
                  <a:cubicBezTo>
                    <a:pt x="798" y="1308"/>
                    <a:pt x="885" y="1319"/>
                    <a:pt x="974" y="1319"/>
                  </a:cubicBezTo>
                  <a:cubicBezTo>
                    <a:pt x="1117" y="1319"/>
                    <a:pt x="1263" y="1289"/>
                    <a:pt x="1396" y="1245"/>
                  </a:cubicBezTo>
                  <a:cubicBezTo>
                    <a:pt x="1539" y="1209"/>
                    <a:pt x="1682" y="1137"/>
                    <a:pt x="1826" y="1101"/>
                  </a:cubicBezTo>
                  <a:cubicBezTo>
                    <a:pt x="1897" y="1030"/>
                    <a:pt x="1969" y="958"/>
                    <a:pt x="2005" y="851"/>
                  </a:cubicBezTo>
                  <a:cubicBezTo>
                    <a:pt x="2040" y="744"/>
                    <a:pt x="2005" y="636"/>
                    <a:pt x="1969" y="565"/>
                  </a:cubicBezTo>
                  <a:cubicBezTo>
                    <a:pt x="1897" y="457"/>
                    <a:pt x="1826" y="386"/>
                    <a:pt x="1754" y="350"/>
                  </a:cubicBezTo>
                  <a:cubicBezTo>
                    <a:pt x="1723" y="339"/>
                    <a:pt x="1691" y="335"/>
                    <a:pt x="1660" y="335"/>
                  </a:cubicBezTo>
                  <a:cubicBezTo>
                    <a:pt x="1584" y="335"/>
                    <a:pt x="1508" y="360"/>
                    <a:pt x="1432" y="386"/>
                  </a:cubicBezTo>
                  <a:lnTo>
                    <a:pt x="1396" y="386"/>
                  </a:lnTo>
                  <a:cubicBezTo>
                    <a:pt x="1289" y="457"/>
                    <a:pt x="1146" y="493"/>
                    <a:pt x="1002" y="529"/>
                  </a:cubicBezTo>
                  <a:lnTo>
                    <a:pt x="823" y="529"/>
                  </a:lnTo>
                  <a:lnTo>
                    <a:pt x="680" y="493"/>
                  </a:lnTo>
                  <a:cubicBezTo>
                    <a:pt x="680" y="457"/>
                    <a:pt x="680" y="386"/>
                    <a:pt x="680" y="350"/>
                  </a:cubicBezTo>
                  <a:cubicBezTo>
                    <a:pt x="680" y="117"/>
                    <a:pt x="51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3"/>
            <p:cNvSpPr/>
            <p:nvPr/>
          </p:nvSpPr>
          <p:spPr>
            <a:xfrm>
              <a:off x="3699975" y="1192575"/>
              <a:ext cx="132850" cy="125325"/>
            </a:xfrm>
            <a:custGeom>
              <a:rect b="b" l="l" r="r" t="t"/>
              <a:pathLst>
                <a:path extrusionOk="0" h="5013" w="5314">
                  <a:moveTo>
                    <a:pt x="3989" y="1"/>
                  </a:moveTo>
                  <a:cubicBezTo>
                    <a:pt x="3739" y="1"/>
                    <a:pt x="3488" y="216"/>
                    <a:pt x="3488" y="502"/>
                  </a:cubicBezTo>
                  <a:cubicBezTo>
                    <a:pt x="3488" y="609"/>
                    <a:pt x="3524" y="717"/>
                    <a:pt x="3596" y="788"/>
                  </a:cubicBezTo>
                  <a:lnTo>
                    <a:pt x="3631" y="824"/>
                  </a:lnTo>
                  <a:cubicBezTo>
                    <a:pt x="3810" y="1075"/>
                    <a:pt x="3954" y="1325"/>
                    <a:pt x="4097" y="1612"/>
                  </a:cubicBezTo>
                  <a:cubicBezTo>
                    <a:pt x="4133" y="1755"/>
                    <a:pt x="4168" y="1898"/>
                    <a:pt x="4204" y="2041"/>
                  </a:cubicBezTo>
                  <a:cubicBezTo>
                    <a:pt x="4204" y="2113"/>
                    <a:pt x="4204" y="2184"/>
                    <a:pt x="4204" y="2256"/>
                  </a:cubicBezTo>
                  <a:cubicBezTo>
                    <a:pt x="4204" y="2328"/>
                    <a:pt x="4204" y="2363"/>
                    <a:pt x="4168" y="2399"/>
                  </a:cubicBezTo>
                  <a:lnTo>
                    <a:pt x="4133" y="2435"/>
                  </a:lnTo>
                  <a:lnTo>
                    <a:pt x="4061" y="2435"/>
                  </a:lnTo>
                  <a:cubicBezTo>
                    <a:pt x="3954" y="2399"/>
                    <a:pt x="3846" y="2363"/>
                    <a:pt x="3739" y="2363"/>
                  </a:cubicBezTo>
                  <a:lnTo>
                    <a:pt x="3596" y="2292"/>
                  </a:lnTo>
                  <a:cubicBezTo>
                    <a:pt x="3524" y="2292"/>
                    <a:pt x="3452" y="2256"/>
                    <a:pt x="3345" y="2256"/>
                  </a:cubicBezTo>
                  <a:cubicBezTo>
                    <a:pt x="3273" y="2256"/>
                    <a:pt x="3202" y="2292"/>
                    <a:pt x="3166" y="2328"/>
                  </a:cubicBezTo>
                  <a:cubicBezTo>
                    <a:pt x="3059" y="2363"/>
                    <a:pt x="2987" y="2399"/>
                    <a:pt x="2916" y="2507"/>
                  </a:cubicBezTo>
                  <a:cubicBezTo>
                    <a:pt x="2844" y="2542"/>
                    <a:pt x="2808" y="2614"/>
                    <a:pt x="2772" y="2686"/>
                  </a:cubicBezTo>
                  <a:cubicBezTo>
                    <a:pt x="2737" y="2721"/>
                    <a:pt x="2701" y="2757"/>
                    <a:pt x="2701" y="2793"/>
                  </a:cubicBezTo>
                  <a:cubicBezTo>
                    <a:pt x="2522" y="3044"/>
                    <a:pt x="2343" y="3330"/>
                    <a:pt x="2164" y="3616"/>
                  </a:cubicBezTo>
                  <a:cubicBezTo>
                    <a:pt x="2128" y="3688"/>
                    <a:pt x="2056" y="3724"/>
                    <a:pt x="1985" y="3795"/>
                  </a:cubicBezTo>
                  <a:lnTo>
                    <a:pt x="1913" y="3831"/>
                  </a:lnTo>
                  <a:lnTo>
                    <a:pt x="1806" y="3831"/>
                  </a:lnTo>
                  <a:cubicBezTo>
                    <a:pt x="1734" y="3759"/>
                    <a:pt x="1663" y="3688"/>
                    <a:pt x="1591" y="3616"/>
                  </a:cubicBezTo>
                  <a:cubicBezTo>
                    <a:pt x="1520" y="3545"/>
                    <a:pt x="1412" y="3366"/>
                    <a:pt x="1341" y="3258"/>
                  </a:cubicBezTo>
                  <a:cubicBezTo>
                    <a:pt x="1213" y="3026"/>
                    <a:pt x="1013" y="2929"/>
                    <a:pt x="816" y="2929"/>
                  </a:cubicBezTo>
                  <a:cubicBezTo>
                    <a:pt x="404" y="2929"/>
                    <a:pt x="1" y="3348"/>
                    <a:pt x="267" y="3831"/>
                  </a:cubicBezTo>
                  <a:cubicBezTo>
                    <a:pt x="481" y="4261"/>
                    <a:pt x="839" y="4619"/>
                    <a:pt x="1233" y="4905"/>
                  </a:cubicBezTo>
                  <a:cubicBezTo>
                    <a:pt x="1376" y="4941"/>
                    <a:pt x="1484" y="5012"/>
                    <a:pt x="1627" y="5012"/>
                  </a:cubicBezTo>
                  <a:lnTo>
                    <a:pt x="1877" y="5012"/>
                  </a:lnTo>
                  <a:lnTo>
                    <a:pt x="2128" y="4976"/>
                  </a:lnTo>
                  <a:lnTo>
                    <a:pt x="2307" y="4976"/>
                  </a:lnTo>
                  <a:cubicBezTo>
                    <a:pt x="2379" y="4941"/>
                    <a:pt x="2450" y="4905"/>
                    <a:pt x="2522" y="4869"/>
                  </a:cubicBezTo>
                  <a:cubicBezTo>
                    <a:pt x="2629" y="4797"/>
                    <a:pt x="2737" y="4726"/>
                    <a:pt x="2808" y="4619"/>
                  </a:cubicBezTo>
                  <a:cubicBezTo>
                    <a:pt x="2916" y="4511"/>
                    <a:pt x="2987" y="4440"/>
                    <a:pt x="3059" y="4332"/>
                  </a:cubicBezTo>
                  <a:cubicBezTo>
                    <a:pt x="3130" y="4225"/>
                    <a:pt x="3202" y="4117"/>
                    <a:pt x="3238" y="4046"/>
                  </a:cubicBezTo>
                  <a:cubicBezTo>
                    <a:pt x="3309" y="3867"/>
                    <a:pt x="3381" y="3688"/>
                    <a:pt x="3452" y="3545"/>
                  </a:cubicBezTo>
                  <a:cubicBezTo>
                    <a:pt x="3488" y="3437"/>
                    <a:pt x="3524" y="3330"/>
                    <a:pt x="3560" y="3258"/>
                  </a:cubicBezTo>
                  <a:lnTo>
                    <a:pt x="3846" y="3330"/>
                  </a:lnTo>
                  <a:cubicBezTo>
                    <a:pt x="3954" y="3366"/>
                    <a:pt x="4070" y="3384"/>
                    <a:pt x="4186" y="3384"/>
                  </a:cubicBezTo>
                  <a:cubicBezTo>
                    <a:pt x="4303" y="3384"/>
                    <a:pt x="4419" y="3366"/>
                    <a:pt x="4526" y="3330"/>
                  </a:cubicBezTo>
                  <a:cubicBezTo>
                    <a:pt x="4741" y="3258"/>
                    <a:pt x="4920" y="3115"/>
                    <a:pt x="5063" y="2936"/>
                  </a:cubicBezTo>
                  <a:cubicBezTo>
                    <a:pt x="5171" y="2757"/>
                    <a:pt x="5242" y="2578"/>
                    <a:pt x="5278" y="2363"/>
                  </a:cubicBezTo>
                  <a:cubicBezTo>
                    <a:pt x="5314" y="2256"/>
                    <a:pt x="5314" y="2149"/>
                    <a:pt x="5314" y="2041"/>
                  </a:cubicBezTo>
                  <a:cubicBezTo>
                    <a:pt x="5314" y="1898"/>
                    <a:pt x="5278" y="1755"/>
                    <a:pt x="5278" y="1648"/>
                  </a:cubicBezTo>
                  <a:cubicBezTo>
                    <a:pt x="5206" y="1397"/>
                    <a:pt x="5135" y="1182"/>
                    <a:pt x="5027" y="1003"/>
                  </a:cubicBezTo>
                  <a:cubicBezTo>
                    <a:pt x="4920" y="788"/>
                    <a:pt x="4777" y="574"/>
                    <a:pt x="4634" y="395"/>
                  </a:cubicBezTo>
                  <a:cubicBezTo>
                    <a:pt x="4526" y="287"/>
                    <a:pt x="4383" y="144"/>
                    <a:pt x="4240" y="73"/>
                  </a:cubicBezTo>
                  <a:cubicBezTo>
                    <a:pt x="4168" y="1"/>
                    <a:pt x="4097" y="1"/>
                    <a:pt x="3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3"/>
            <p:cNvSpPr/>
            <p:nvPr/>
          </p:nvSpPr>
          <p:spPr>
            <a:xfrm>
              <a:off x="3703950" y="1158575"/>
              <a:ext cx="55500" cy="66850"/>
            </a:xfrm>
            <a:custGeom>
              <a:rect b="b" l="l" r="r" t="t"/>
              <a:pathLst>
                <a:path extrusionOk="0" h="2674" w="2220">
                  <a:moveTo>
                    <a:pt x="1289" y="1"/>
                  </a:moveTo>
                  <a:cubicBezTo>
                    <a:pt x="1217" y="1"/>
                    <a:pt x="1182" y="37"/>
                    <a:pt x="1110" y="37"/>
                  </a:cubicBezTo>
                  <a:cubicBezTo>
                    <a:pt x="1003" y="72"/>
                    <a:pt x="895" y="144"/>
                    <a:pt x="788" y="180"/>
                  </a:cubicBezTo>
                  <a:lnTo>
                    <a:pt x="501" y="323"/>
                  </a:lnTo>
                  <a:cubicBezTo>
                    <a:pt x="394" y="359"/>
                    <a:pt x="287" y="430"/>
                    <a:pt x="179" y="466"/>
                  </a:cubicBezTo>
                  <a:cubicBezTo>
                    <a:pt x="108" y="502"/>
                    <a:pt x="72" y="574"/>
                    <a:pt x="36" y="645"/>
                  </a:cubicBezTo>
                  <a:cubicBezTo>
                    <a:pt x="0" y="717"/>
                    <a:pt x="36" y="824"/>
                    <a:pt x="72" y="896"/>
                  </a:cubicBezTo>
                  <a:cubicBezTo>
                    <a:pt x="108" y="967"/>
                    <a:pt x="179" y="1039"/>
                    <a:pt x="251" y="1039"/>
                  </a:cubicBezTo>
                  <a:cubicBezTo>
                    <a:pt x="287" y="1057"/>
                    <a:pt x="331" y="1066"/>
                    <a:pt x="376" y="1066"/>
                  </a:cubicBezTo>
                  <a:cubicBezTo>
                    <a:pt x="421" y="1066"/>
                    <a:pt x="466" y="1057"/>
                    <a:pt x="501" y="1039"/>
                  </a:cubicBezTo>
                  <a:lnTo>
                    <a:pt x="1074" y="752"/>
                  </a:lnTo>
                  <a:cubicBezTo>
                    <a:pt x="1146" y="717"/>
                    <a:pt x="1253" y="681"/>
                    <a:pt x="1361" y="645"/>
                  </a:cubicBezTo>
                  <a:lnTo>
                    <a:pt x="1432" y="681"/>
                  </a:lnTo>
                  <a:lnTo>
                    <a:pt x="1432" y="717"/>
                  </a:lnTo>
                  <a:cubicBezTo>
                    <a:pt x="1432" y="752"/>
                    <a:pt x="1468" y="824"/>
                    <a:pt x="1468" y="896"/>
                  </a:cubicBezTo>
                  <a:cubicBezTo>
                    <a:pt x="1468" y="967"/>
                    <a:pt x="1468" y="1075"/>
                    <a:pt x="1468" y="1182"/>
                  </a:cubicBezTo>
                  <a:cubicBezTo>
                    <a:pt x="1432" y="1397"/>
                    <a:pt x="1361" y="1647"/>
                    <a:pt x="1289" y="1826"/>
                  </a:cubicBezTo>
                  <a:lnTo>
                    <a:pt x="1146" y="2220"/>
                  </a:lnTo>
                  <a:cubicBezTo>
                    <a:pt x="1110" y="2363"/>
                    <a:pt x="1182" y="2542"/>
                    <a:pt x="1325" y="2614"/>
                  </a:cubicBezTo>
                  <a:cubicBezTo>
                    <a:pt x="1367" y="2656"/>
                    <a:pt x="1421" y="2673"/>
                    <a:pt x="1473" y="2673"/>
                  </a:cubicBezTo>
                  <a:cubicBezTo>
                    <a:pt x="1510" y="2673"/>
                    <a:pt x="1546" y="2664"/>
                    <a:pt x="1575" y="2650"/>
                  </a:cubicBezTo>
                  <a:cubicBezTo>
                    <a:pt x="1683" y="2650"/>
                    <a:pt x="1754" y="2578"/>
                    <a:pt x="1790" y="2506"/>
                  </a:cubicBezTo>
                  <a:cubicBezTo>
                    <a:pt x="1897" y="2327"/>
                    <a:pt x="1969" y="2148"/>
                    <a:pt x="2041" y="1969"/>
                  </a:cubicBezTo>
                  <a:cubicBezTo>
                    <a:pt x="2112" y="1791"/>
                    <a:pt x="2112" y="1683"/>
                    <a:pt x="2148" y="1576"/>
                  </a:cubicBezTo>
                  <a:cubicBezTo>
                    <a:pt x="2184" y="1468"/>
                    <a:pt x="2184" y="1361"/>
                    <a:pt x="2220" y="1254"/>
                  </a:cubicBezTo>
                  <a:cubicBezTo>
                    <a:pt x="2220" y="1110"/>
                    <a:pt x="2220" y="1003"/>
                    <a:pt x="2220" y="896"/>
                  </a:cubicBezTo>
                  <a:cubicBezTo>
                    <a:pt x="2184" y="645"/>
                    <a:pt x="2112" y="430"/>
                    <a:pt x="1969" y="251"/>
                  </a:cubicBezTo>
                  <a:cubicBezTo>
                    <a:pt x="1897" y="180"/>
                    <a:pt x="1826" y="144"/>
                    <a:pt x="1754" y="108"/>
                  </a:cubicBezTo>
                  <a:cubicBezTo>
                    <a:pt x="1647" y="37"/>
                    <a:pt x="1539" y="1"/>
                    <a:pt x="1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3"/>
            <p:cNvSpPr/>
            <p:nvPr/>
          </p:nvSpPr>
          <p:spPr>
            <a:xfrm>
              <a:off x="3680675" y="1202425"/>
              <a:ext cx="30450" cy="55875"/>
            </a:xfrm>
            <a:custGeom>
              <a:rect b="b" l="l" r="r" t="t"/>
              <a:pathLst>
                <a:path extrusionOk="0" h="2235" w="1218">
                  <a:moveTo>
                    <a:pt x="323" y="1"/>
                  </a:moveTo>
                  <a:cubicBezTo>
                    <a:pt x="144" y="1"/>
                    <a:pt x="1" y="144"/>
                    <a:pt x="1" y="323"/>
                  </a:cubicBezTo>
                  <a:cubicBezTo>
                    <a:pt x="1" y="466"/>
                    <a:pt x="144" y="609"/>
                    <a:pt x="323" y="609"/>
                  </a:cubicBezTo>
                  <a:lnTo>
                    <a:pt x="502" y="609"/>
                  </a:lnTo>
                  <a:cubicBezTo>
                    <a:pt x="538" y="645"/>
                    <a:pt x="538" y="645"/>
                    <a:pt x="538" y="681"/>
                  </a:cubicBezTo>
                  <a:cubicBezTo>
                    <a:pt x="573" y="717"/>
                    <a:pt x="573" y="752"/>
                    <a:pt x="573" y="788"/>
                  </a:cubicBezTo>
                  <a:lnTo>
                    <a:pt x="573" y="896"/>
                  </a:lnTo>
                  <a:cubicBezTo>
                    <a:pt x="538" y="1075"/>
                    <a:pt x="466" y="1254"/>
                    <a:pt x="394" y="1433"/>
                  </a:cubicBezTo>
                  <a:cubicBezTo>
                    <a:pt x="394" y="1540"/>
                    <a:pt x="359" y="1611"/>
                    <a:pt x="323" y="1719"/>
                  </a:cubicBezTo>
                  <a:lnTo>
                    <a:pt x="287" y="1790"/>
                  </a:lnTo>
                  <a:cubicBezTo>
                    <a:pt x="251" y="1862"/>
                    <a:pt x="251" y="1898"/>
                    <a:pt x="287" y="1969"/>
                  </a:cubicBezTo>
                  <a:cubicBezTo>
                    <a:pt x="287" y="2077"/>
                    <a:pt x="359" y="2148"/>
                    <a:pt x="430" y="2184"/>
                  </a:cubicBezTo>
                  <a:cubicBezTo>
                    <a:pt x="506" y="2210"/>
                    <a:pt x="564" y="2235"/>
                    <a:pt x="630" y="2235"/>
                  </a:cubicBezTo>
                  <a:cubicBezTo>
                    <a:pt x="657" y="2235"/>
                    <a:pt x="685" y="2230"/>
                    <a:pt x="717" y="2220"/>
                  </a:cubicBezTo>
                  <a:cubicBezTo>
                    <a:pt x="824" y="2184"/>
                    <a:pt x="931" y="2077"/>
                    <a:pt x="967" y="1969"/>
                  </a:cubicBezTo>
                  <a:lnTo>
                    <a:pt x="1075" y="1683"/>
                  </a:lnTo>
                  <a:cubicBezTo>
                    <a:pt x="1146" y="1504"/>
                    <a:pt x="1182" y="1289"/>
                    <a:pt x="1218" y="1075"/>
                  </a:cubicBezTo>
                  <a:cubicBezTo>
                    <a:pt x="1218" y="1003"/>
                    <a:pt x="1218" y="931"/>
                    <a:pt x="1218" y="860"/>
                  </a:cubicBezTo>
                  <a:cubicBezTo>
                    <a:pt x="1218" y="788"/>
                    <a:pt x="1218" y="752"/>
                    <a:pt x="1218" y="681"/>
                  </a:cubicBezTo>
                  <a:cubicBezTo>
                    <a:pt x="1182" y="609"/>
                    <a:pt x="1182" y="573"/>
                    <a:pt x="1146" y="502"/>
                  </a:cubicBezTo>
                  <a:cubicBezTo>
                    <a:pt x="1110" y="430"/>
                    <a:pt x="1075" y="359"/>
                    <a:pt x="1039" y="287"/>
                  </a:cubicBezTo>
                  <a:cubicBezTo>
                    <a:pt x="1003" y="251"/>
                    <a:pt x="967" y="215"/>
                    <a:pt x="931" y="180"/>
                  </a:cubicBezTo>
                  <a:cubicBezTo>
                    <a:pt x="860" y="108"/>
                    <a:pt x="788" y="72"/>
                    <a:pt x="717" y="37"/>
                  </a:cubicBezTo>
                  <a:cubicBezTo>
                    <a:pt x="645" y="37"/>
                    <a:pt x="609" y="1"/>
                    <a:pt x="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3"/>
            <p:cNvSpPr/>
            <p:nvPr/>
          </p:nvSpPr>
          <p:spPr>
            <a:xfrm>
              <a:off x="4218500" y="779150"/>
              <a:ext cx="751700" cy="560225"/>
            </a:xfrm>
            <a:custGeom>
              <a:rect b="b" l="l" r="r" t="t"/>
              <a:pathLst>
                <a:path extrusionOk="0" h="22409" w="30068">
                  <a:moveTo>
                    <a:pt x="15276" y="989"/>
                  </a:moveTo>
                  <a:cubicBezTo>
                    <a:pt x="15410" y="989"/>
                    <a:pt x="15544" y="993"/>
                    <a:pt x="15678" y="1003"/>
                  </a:cubicBezTo>
                  <a:cubicBezTo>
                    <a:pt x="15786" y="1039"/>
                    <a:pt x="15929" y="1075"/>
                    <a:pt x="16036" y="1110"/>
                  </a:cubicBezTo>
                  <a:lnTo>
                    <a:pt x="16215" y="1182"/>
                  </a:lnTo>
                  <a:lnTo>
                    <a:pt x="16323" y="1325"/>
                  </a:lnTo>
                  <a:cubicBezTo>
                    <a:pt x="16394" y="1397"/>
                    <a:pt x="16502" y="1504"/>
                    <a:pt x="16609" y="1576"/>
                  </a:cubicBezTo>
                  <a:cubicBezTo>
                    <a:pt x="16645" y="1612"/>
                    <a:pt x="16717" y="1647"/>
                    <a:pt x="16788" y="1683"/>
                  </a:cubicBezTo>
                  <a:lnTo>
                    <a:pt x="17146" y="1683"/>
                  </a:lnTo>
                  <a:cubicBezTo>
                    <a:pt x="17325" y="1647"/>
                    <a:pt x="17504" y="1612"/>
                    <a:pt x="17719" y="1540"/>
                  </a:cubicBezTo>
                  <a:cubicBezTo>
                    <a:pt x="17862" y="1504"/>
                    <a:pt x="18005" y="1468"/>
                    <a:pt x="18148" y="1433"/>
                  </a:cubicBezTo>
                  <a:lnTo>
                    <a:pt x="18399" y="1433"/>
                  </a:lnTo>
                  <a:cubicBezTo>
                    <a:pt x="18435" y="1433"/>
                    <a:pt x="18506" y="1468"/>
                    <a:pt x="18578" y="1468"/>
                  </a:cubicBezTo>
                  <a:cubicBezTo>
                    <a:pt x="18721" y="1540"/>
                    <a:pt x="18864" y="1647"/>
                    <a:pt x="18972" y="1719"/>
                  </a:cubicBezTo>
                  <a:cubicBezTo>
                    <a:pt x="19151" y="1898"/>
                    <a:pt x="19330" y="2077"/>
                    <a:pt x="19473" y="2256"/>
                  </a:cubicBezTo>
                  <a:cubicBezTo>
                    <a:pt x="19687" y="2506"/>
                    <a:pt x="19831" y="2793"/>
                    <a:pt x="20010" y="3079"/>
                  </a:cubicBezTo>
                  <a:cubicBezTo>
                    <a:pt x="20081" y="3258"/>
                    <a:pt x="20153" y="3437"/>
                    <a:pt x="20260" y="3580"/>
                  </a:cubicBezTo>
                  <a:cubicBezTo>
                    <a:pt x="20332" y="3759"/>
                    <a:pt x="20439" y="3938"/>
                    <a:pt x="20582" y="4117"/>
                  </a:cubicBezTo>
                  <a:cubicBezTo>
                    <a:pt x="20654" y="4189"/>
                    <a:pt x="20761" y="4260"/>
                    <a:pt x="20869" y="4332"/>
                  </a:cubicBezTo>
                  <a:cubicBezTo>
                    <a:pt x="20940" y="4368"/>
                    <a:pt x="21012" y="4439"/>
                    <a:pt x="21083" y="4475"/>
                  </a:cubicBezTo>
                  <a:cubicBezTo>
                    <a:pt x="21298" y="4583"/>
                    <a:pt x="21513" y="4654"/>
                    <a:pt x="21728" y="4726"/>
                  </a:cubicBezTo>
                  <a:cubicBezTo>
                    <a:pt x="21907" y="4762"/>
                    <a:pt x="22122" y="4797"/>
                    <a:pt x="22301" y="4833"/>
                  </a:cubicBezTo>
                  <a:cubicBezTo>
                    <a:pt x="22479" y="4869"/>
                    <a:pt x="22658" y="4905"/>
                    <a:pt x="22802" y="4976"/>
                  </a:cubicBezTo>
                  <a:cubicBezTo>
                    <a:pt x="23016" y="5048"/>
                    <a:pt x="23160" y="5155"/>
                    <a:pt x="23339" y="5263"/>
                  </a:cubicBezTo>
                  <a:cubicBezTo>
                    <a:pt x="23482" y="5406"/>
                    <a:pt x="23625" y="5549"/>
                    <a:pt x="23732" y="5692"/>
                  </a:cubicBezTo>
                  <a:cubicBezTo>
                    <a:pt x="23983" y="6014"/>
                    <a:pt x="24198" y="6372"/>
                    <a:pt x="24377" y="6730"/>
                  </a:cubicBezTo>
                  <a:cubicBezTo>
                    <a:pt x="24412" y="6802"/>
                    <a:pt x="24412" y="6873"/>
                    <a:pt x="24448" y="6909"/>
                  </a:cubicBezTo>
                  <a:lnTo>
                    <a:pt x="24448" y="7124"/>
                  </a:lnTo>
                  <a:cubicBezTo>
                    <a:pt x="24377" y="7339"/>
                    <a:pt x="24305" y="7589"/>
                    <a:pt x="24198" y="7840"/>
                  </a:cubicBezTo>
                  <a:cubicBezTo>
                    <a:pt x="24019" y="8269"/>
                    <a:pt x="23840" y="8699"/>
                    <a:pt x="23697" y="9128"/>
                  </a:cubicBezTo>
                  <a:cubicBezTo>
                    <a:pt x="23555" y="9599"/>
                    <a:pt x="23939" y="9945"/>
                    <a:pt x="24331" y="9945"/>
                  </a:cubicBezTo>
                  <a:cubicBezTo>
                    <a:pt x="24536" y="9945"/>
                    <a:pt x="24743" y="9851"/>
                    <a:pt x="24878" y="9630"/>
                  </a:cubicBezTo>
                  <a:cubicBezTo>
                    <a:pt x="25021" y="9343"/>
                    <a:pt x="25164" y="9057"/>
                    <a:pt x="25307" y="8735"/>
                  </a:cubicBezTo>
                  <a:cubicBezTo>
                    <a:pt x="25558" y="8305"/>
                    <a:pt x="25701" y="7840"/>
                    <a:pt x="25808" y="7375"/>
                  </a:cubicBezTo>
                  <a:cubicBezTo>
                    <a:pt x="25844" y="7267"/>
                    <a:pt x="25844" y="7124"/>
                    <a:pt x="25844" y="7017"/>
                  </a:cubicBezTo>
                  <a:cubicBezTo>
                    <a:pt x="25844" y="6873"/>
                    <a:pt x="25808" y="6730"/>
                    <a:pt x="25808" y="6623"/>
                  </a:cubicBezTo>
                  <a:cubicBezTo>
                    <a:pt x="25737" y="6372"/>
                    <a:pt x="25665" y="6122"/>
                    <a:pt x="25522" y="5907"/>
                  </a:cubicBezTo>
                  <a:cubicBezTo>
                    <a:pt x="25450" y="5764"/>
                    <a:pt x="25343" y="5621"/>
                    <a:pt x="25271" y="5513"/>
                  </a:cubicBezTo>
                  <a:lnTo>
                    <a:pt x="25307" y="5513"/>
                  </a:lnTo>
                  <a:cubicBezTo>
                    <a:pt x="25629" y="5585"/>
                    <a:pt x="25952" y="5656"/>
                    <a:pt x="26238" y="5800"/>
                  </a:cubicBezTo>
                  <a:cubicBezTo>
                    <a:pt x="26453" y="5871"/>
                    <a:pt x="26632" y="5979"/>
                    <a:pt x="26811" y="6122"/>
                  </a:cubicBezTo>
                  <a:cubicBezTo>
                    <a:pt x="26954" y="6229"/>
                    <a:pt x="27097" y="6337"/>
                    <a:pt x="27169" y="6480"/>
                  </a:cubicBezTo>
                  <a:cubicBezTo>
                    <a:pt x="27312" y="6659"/>
                    <a:pt x="27455" y="6873"/>
                    <a:pt x="27562" y="7088"/>
                  </a:cubicBezTo>
                  <a:cubicBezTo>
                    <a:pt x="27670" y="7303"/>
                    <a:pt x="27741" y="7589"/>
                    <a:pt x="27813" y="7840"/>
                  </a:cubicBezTo>
                  <a:cubicBezTo>
                    <a:pt x="27849" y="8090"/>
                    <a:pt x="27849" y="8377"/>
                    <a:pt x="27849" y="8627"/>
                  </a:cubicBezTo>
                  <a:cubicBezTo>
                    <a:pt x="27849" y="8914"/>
                    <a:pt x="27885" y="9200"/>
                    <a:pt x="27920" y="9486"/>
                  </a:cubicBezTo>
                  <a:cubicBezTo>
                    <a:pt x="27992" y="9773"/>
                    <a:pt x="28099" y="10059"/>
                    <a:pt x="28242" y="10310"/>
                  </a:cubicBezTo>
                  <a:cubicBezTo>
                    <a:pt x="28278" y="10453"/>
                    <a:pt x="28350" y="10560"/>
                    <a:pt x="28421" y="10703"/>
                  </a:cubicBezTo>
                  <a:cubicBezTo>
                    <a:pt x="28493" y="10811"/>
                    <a:pt x="28565" y="10990"/>
                    <a:pt x="28636" y="11133"/>
                  </a:cubicBezTo>
                  <a:cubicBezTo>
                    <a:pt x="28708" y="11312"/>
                    <a:pt x="28779" y="11491"/>
                    <a:pt x="28815" y="11706"/>
                  </a:cubicBezTo>
                  <a:cubicBezTo>
                    <a:pt x="28851" y="11992"/>
                    <a:pt x="28851" y="12278"/>
                    <a:pt x="28815" y="12565"/>
                  </a:cubicBezTo>
                  <a:cubicBezTo>
                    <a:pt x="28744" y="13102"/>
                    <a:pt x="28600" y="13603"/>
                    <a:pt x="28386" y="14140"/>
                  </a:cubicBezTo>
                  <a:cubicBezTo>
                    <a:pt x="28350" y="14247"/>
                    <a:pt x="28278" y="14390"/>
                    <a:pt x="28207" y="14533"/>
                  </a:cubicBezTo>
                  <a:cubicBezTo>
                    <a:pt x="28099" y="14677"/>
                    <a:pt x="28028" y="14820"/>
                    <a:pt x="27920" y="14963"/>
                  </a:cubicBezTo>
                  <a:cubicBezTo>
                    <a:pt x="27634" y="15321"/>
                    <a:pt x="27312" y="15643"/>
                    <a:pt x="27025" y="15965"/>
                  </a:cubicBezTo>
                  <a:cubicBezTo>
                    <a:pt x="26882" y="16073"/>
                    <a:pt x="26775" y="16216"/>
                    <a:pt x="26667" y="16323"/>
                  </a:cubicBezTo>
                  <a:cubicBezTo>
                    <a:pt x="26560" y="16466"/>
                    <a:pt x="26560" y="16466"/>
                    <a:pt x="26489" y="16574"/>
                  </a:cubicBezTo>
                  <a:cubicBezTo>
                    <a:pt x="26345" y="16717"/>
                    <a:pt x="26202" y="16860"/>
                    <a:pt x="26059" y="16968"/>
                  </a:cubicBezTo>
                  <a:lnTo>
                    <a:pt x="25952" y="17039"/>
                  </a:lnTo>
                  <a:lnTo>
                    <a:pt x="25952" y="16824"/>
                  </a:lnTo>
                  <a:cubicBezTo>
                    <a:pt x="25952" y="16574"/>
                    <a:pt x="25916" y="16323"/>
                    <a:pt x="25844" y="16108"/>
                  </a:cubicBezTo>
                  <a:cubicBezTo>
                    <a:pt x="25808" y="15965"/>
                    <a:pt x="25773" y="15858"/>
                    <a:pt x="25701" y="15751"/>
                  </a:cubicBezTo>
                  <a:cubicBezTo>
                    <a:pt x="25665" y="15643"/>
                    <a:pt x="25594" y="15572"/>
                    <a:pt x="25558" y="15500"/>
                  </a:cubicBezTo>
                  <a:cubicBezTo>
                    <a:pt x="25486" y="15357"/>
                    <a:pt x="25379" y="15214"/>
                    <a:pt x="25271" y="15106"/>
                  </a:cubicBezTo>
                  <a:cubicBezTo>
                    <a:pt x="25200" y="15035"/>
                    <a:pt x="25128" y="14963"/>
                    <a:pt x="25057" y="14891"/>
                  </a:cubicBezTo>
                  <a:cubicBezTo>
                    <a:pt x="24920" y="14755"/>
                    <a:pt x="24761" y="14697"/>
                    <a:pt x="24606" y="14697"/>
                  </a:cubicBezTo>
                  <a:cubicBezTo>
                    <a:pt x="24149" y="14697"/>
                    <a:pt x="23725" y="15198"/>
                    <a:pt x="24019" y="15679"/>
                  </a:cubicBezTo>
                  <a:cubicBezTo>
                    <a:pt x="24126" y="15822"/>
                    <a:pt x="24198" y="15965"/>
                    <a:pt x="24269" y="16144"/>
                  </a:cubicBezTo>
                  <a:cubicBezTo>
                    <a:pt x="24305" y="16216"/>
                    <a:pt x="24305" y="16287"/>
                    <a:pt x="24341" y="16359"/>
                  </a:cubicBezTo>
                  <a:lnTo>
                    <a:pt x="24341" y="16896"/>
                  </a:lnTo>
                  <a:cubicBezTo>
                    <a:pt x="24341" y="17146"/>
                    <a:pt x="24305" y="17397"/>
                    <a:pt x="24269" y="17612"/>
                  </a:cubicBezTo>
                  <a:cubicBezTo>
                    <a:pt x="24233" y="17934"/>
                    <a:pt x="24162" y="18220"/>
                    <a:pt x="24090" y="18507"/>
                  </a:cubicBezTo>
                  <a:cubicBezTo>
                    <a:pt x="24019" y="18650"/>
                    <a:pt x="23947" y="18757"/>
                    <a:pt x="23875" y="18865"/>
                  </a:cubicBezTo>
                  <a:cubicBezTo>
                    <a:pt x="23732" y="19008"/>
                    <a:pt x="23589" y="19151"/>
                    <a:pt x="23410" y="19294"/>
                  </a:cubicBezTo>
                  <a:cubicBezTo>
                    <a:pt x="23195" y="19437"/>
                    <a:pt x="22945" y="19581"/>
                    <a:pt x="22730" y="19688"/>
                  </a:cubicBezTo>
                  <a:cubicBezTo>
                    <a:pt x="22515" y="19795"/>
                    <a:pt x="22301" y="19831"/>
                    <a:pt x="22086" y="19867"/>
                  </a:cubicBezTo>
                  <a:cubicBezTo>
                    <a:pt x="21871" y="19903"/>
                    <a:pt x="21656" y="19903"/>
                    <a:pt x="21441" y="19938"/>
                  </a:cubicBezTo>
                  <a:cubicBezTo>
                    <a:pt x="21012" y="19938"/>
                    <a:pt x="20618" y="20010"/>
                    <a:pt x="20224" y="20117"/>
                  </a:cubicBezTo>
                  <a:cubicBezTo>
                    <a:pt x="19974" y="20189"/>
                    <a:pt x="19723" y="20261"/>
                    <a:pt x="19509" y="20368"/>
                  </a:cubicBezTo>
                  <a:cubicBezTo>
                    <a:pt x="19151" y="20475"/>
                    <a:pt x="18757" y="20583"/>
                    <a:pt x="18399" y="20654"/>
                  </a:cubicBezTo>
                  <a:lnTo>
                    <a:pt x="17969" y="20654"/>
                  </a:lnTo>
                  <a:cubicBezTo>
                    <a:pt x="17790" y="20619"/>
                    <a:pt x="17647" y="20583"/>
                    <a:pt x="17504" y="20547"/>
                  </a:cubicBezTo>
                  <a:cubicBezTo>
                    <a:pt x="17397" y="20475"/>
                    <a:pt x="17289" y="20404"/>
                    <a:pt x="17182" y="20332"/>
                  </a:cubicBezTo>
                  <a:cubicBezTo>
                    <a:pt x="16895" y="20117"/>
                    <a:pt x="16645" y="19903"/>
                    <a:pt x="16394" y="19652"/>
                  </a:cubicBezTo>
                  <a:cubicBezTo>
                    <a:pt x="16215" y="19509"/>
                    <a:pt x="16072" y="19402"/>
                    <a:pt x="15893" y="19330"/>
                  </a:cubicBezTo>
                  <a:cubicBezTo>
                    <a:pt x="15750" y="19258"/>
                    <a:pt x="15607" y="19223"/>
                    <a:pt x="15499" y="19151"/>
                  </a:cubicBezTo>
                  <a:cubicBezTo>
                    <a:pt x="15321" y="19115"/>
                    <a:pt x="15177" y="19115"/>
                    <a:pt x="15034" y="19115"/>
                  </a:cubicBezTo>
                  <a:cubicBezTo>
                    <a:pt x="14927" y="19115"/>
                    <a:pt x="14819" y="19115"/>
                    <a:pt x="14676" y="19151"/>
                  </a:cubicBezTo>
                  <a:cubicBezTo>
                    <a:pt x="14569" y="19151"/>
                    <a:pt x="14461" y="19187"/>
                    <a:pt x="14354" y="19223"/>
                  </a:cubicBezTo>
                  <a:cubicBezTo>
                    <a:pt x="14247" y="19258"/>
                    <a:pt x="14139" y="19294"/>
                    <a:pt x="14032" y="19330"/>
                  </a:cubicBezTo>
                  <a:lnTo>
                    <a:pt x="13710" y="19437"/>
                  </a:lnTo>
                  <a:cubicBezTo>
                    <a:pt x="13316" y="19581"/>
                    <a:pt x="12958" y="19688"/>
                    <a:pt x="12564" y="19760"/>
                  </a:cubicBezTo>
                  <a:cubicBezTo>
                    <a:pt x="12439" y="19777"/>
                    <a:pt x="12314" y="19786"/>
                    <a:pt x="12188" y="19786"/>
                  </a:cubicBezTo>
                  <a:cubicBezTo>
                    <a:pt x="12063" y="19786"/>
                    <a:pt x="11938" y="19777"/>
                    <a:pt x="11813" y="19760"/>
                  </a:cubicBezTo>
                  <a:cubicBezTo>
                    <a:pt x="11598" y="19724"/>
                    <a:pt x="11347" y="19652"/>
                    <a:pt x="11097" y="19581"/>
                  </a:cubicBezTo>
                  <a:cubicBezTo>
                    <a:pt x="10918" y="19473"/>
                    <a:pt x="10703" y="19366"/>
                    <a:pt x="10524" y="19223"/>
                  </a:cubicBezTo>
                  <a:cubicBezTo>
                    <a:pt x="10381" y="19115"/>
                    <a:pt x="10238" y="18972"/>
                    <a:pt x="10130" y="18829"/>
                  </a:cubicBezTo>
                  <a:cubicBezTo>
                    <a:pt x="9916" y="18507"/>
                    <a:pt x="9737" y="18185"/>
                    <a:pt x="9522" y="17862"/>
                  </a:cubicBezTo>
                  <a:cubicBezTo>
                    <a:pt x="9414" y="17648"/>
                    <a:pt x="9235" y="17504"/>
                    <a:pt x="9021" y="17397"/>
                  </a:cubicBezTo>
                  <a:cubicBezTo>
                    <a:pt x="8913" y="17325"/>
                    <a:pt x="8770" y="17325"/>
                    <a:pt x="8627" y="17290"/>
                  </a:cubicBezTo>
                  <a:cubicBezTo>
                    <a:pt x="8448" y="17290"/>
                    <a:pt x="8305" y="17325"/>
                    <a:pt x="8162" y="17325"/>
                  </a:cubicBezTo>
                  <a:lnTo>
                    <a:pt x="7983" y="17361"/>
                  </a:lnTo>
                  <a:cubicBezTo>
                    <a:pt x="7822" y="17379"/>
                    <a:pt x="7660" y="17388"/>
                    <a:pt x="7499" y="17388"/>
                  </a:cubicBezTo>
                  <a:cubicBezTo>
                    <a:pt x="7338" y="17388"/>
                    <a:pt x="7177" y="17379"/>
                    <a:pt x="7016" y="17361"/>
                  </a:cubicBezTo>
                  <a:cubicBezTo>
                    <a:pt x="6801" y="17325"/>
                    <a:pt x="6587" y="17290"/>
                    <a:pt x="6408" y="17218"/>
                  </a:cubicBezTo>
                  <a:cubicBezTo>
                    <a:pt x="6300" y="17146"/>
                    <a:pt x="6193" y="17111"/>
                    <a:pt x="6085" y="17039"/>
                  </a:cubicBezTo>
                  <a:cubicBezTo>
                    <a:pt x="6014" y="16968"/>
                    <a:pt x="5942" y="16860"/>
                    <a:pt x="5906" y="16789"/>
                  </a:cubicBezTo>
                  <a:cubicBezTo>
                    <a:pt x="5763" y="16645"/>
                    <a:pt x="5692" y="16466"/>
                    <a:pt x="5584" y="16287"/>
                  </a:cubicBezTo>
                  <a:cubicBezTo>
                    <a:pt x="5549" y="16108"/>
                    <a:pt x="5477" y="15965"/>
                    <a:pt x="5441" y="15786"/>
                  </a:cubicBezTo>
                  <a:lnTo>
                    <a:pt x="5441" y="15786"/>
                  </a:lnTo>
                  <a:cubicBezTo>
                    <a:pt x="5513" y="15804"/>
                    <a:pt x="5593" y="15813"/>
                    <a:pt x="5674" y="15813"/>
                  </a:cubicBezTo>
                  <a:cubicBezTo>
                    <a:pt x="5754" y="15813"/>
                    <a:pt x="5835" y="15804"/>
                    <a:pt x="5906" y="15786"/>
                  </a:cubicBezTo>
                  <a:cubicBezTo>
                    <a:pt x="6300" y="15786"/>
                    <a:pt x="6694" y="15751"/>
                    <a:pt x="7124" y="15679"/>
                  </a:cubicBezTo>
                  <a:cubicBezTo>
                    <a:pt x="7517" y="15643"/>
                    <a:pt x="7875" y="15607"/>
                    <a:pt x="8269" y="15536"/>
                  </a:cubicBezTo>
                  <a:cubicBezTo>
                    <a:pt x="8412" y="15500"/>
                    <a:pt x="8484" y="15428"/>
                    <a:pt x="8591" y="15357"/>
                  </a:cubicBezTo>
                  <a:cubicBezTo>
                    <a:pt x="8734" y="15214"/>
                    <a:pt x="8806" y="15035"/>
                    <a:pt x="8806" y="14856"/>
                  </a:cubicBezTo>
                  <a:cubicBezTo>
                    <a:pt x="8806" y="14677"/>
                    <a:pt x="8734" y="14498"/>
                    <a:pt x="8591" y="14355"/>
                  </a:cubicBezTo>
                  <a:cubicBezTo>
                    <a:pt x="8448" y="14211"/>
                    <a:pt x="8269" y="14140"/>
                    <a:pt x="8090" y="14140"/>
                  </a:cubicBezTo>
                  <a:cubicBezTo>
                    <a:pt x="7732" y="14176"/>
                    <a:pt x="7374" y="14211"/>
                    <a:pt x="7016" y="14247"/>
                  </a:cubicBezTo>
                  <a:cubicBezTo>
                    <a:pt x="6506" y="14328"/>
                    <a:pt x="5996" y="14368"/>
                    <a:pt x="5486" y="14368"/>
                  </a:cubicBezTo>
                  <a:cubicBezTo>
                    <a:pt x="5316" y="14368"/>
                    <a:pt x="5146" y="14363"/>
                    <a:pt x="4976" y="14355"/>
                  </a:cubicBezTo>
                  <a:cubicBezTo>
                    <a:pt x="4725" y="14319"/>
                    <a:pt x="4475" y="14247"/>
                    <a:pt x="4260" y="14140"/>
                  </a:cubicBezTo>
                  <a:cubicBezTo>
                    <a:pt x="4045" y="14068"/>
                    <a:pt x="3866" y="13961"/>
                    <a:pt x="3687" y="13853"/>
                  </a:cubicBezTo>
                  <a:lnTo>
                    <a:pt x="3580" y="13710"/>
                  </a:lnTo>
                  <a:cubicBezTo>
                    <a:pt x="3472" y="13603"/>
                    <a:pt x="3437" y="13495"/>
                    <a:pt x="3365" y="13352"/>
                  </a:cubicBezTo>
                  <a:cubicBezTo>
                    <a:pt x="3293" y="13137"/>
                    <a:pt x="3222" y="12887"/>
                    <a:pt x="3186" y="12672"/>
                  </a:cubicBezTo>
                  <a:cubicBezTo>
                    <a:pt x="3150" y="12529"/>
                    <a:pt x="3114" y="12386"/>
                    <a:pt x="3079" y="12278"/>
                  </a:cubicBezTo>
                  <a:cubicBezTo>
                    <a:pt x="3007" y="12099"/>
                    <a:pt x="2936" y="11956"/>
                    <a:pt x="2792" y="11813"/>
                  </a:cubicBezTo>
                  <a:cubicBezTo>
                    <a:pt x="2721" y="11741"/>
                    <a:pt x="2649" y="11670"/>
                    <a:pt x="2542" y="11598"/>
                  </a:cubicBezTo>
                  <a:lnTo>
                    <a:pt x="2327" y="11491"/>
                  </a:lnTo>
                  <a:cubicBezTo>
                    <a:pt x="2184" y="11419"/>
                    <a:pt x="2041" y="11312"/>
                    <a:pt x="1897" y="11205"/>
                  </a:cubicBezTo>
                  <a:cubicBezTo>
                    <a:pt x="1683" y="11026"/>
                    <a:pt x="1504" y="10847"/>
                    <a:pt x="1325" y="10632"/>
                  </a:cubicBezTo>
                  <a:cubicBezTo>
                    <a:pt x="1217" y="10489"/>
                    <a:pt x="1110" y="10346"/>
                    <a:pt x="1038" y="10202"/>
                  </a:cubicBezTo>
                  <a:cubicBezTo>
                    <a:pt x="1003" y="10095"/>
                    <a:pt x="967" y="9988"/>
                    <a:pt x="967" y="9916"/>
                  </a:cubicBezTo>
                  <a:cubicBezTo>
                    <a:pt x="967" y="9773"/>
                    <a:pt x="967" y="9665"/>
                    <a:pt x="967" y="9558"/>
                  </a:cubicBezTo>
                  <a:cubicBezTo>
                    <a:pt x="1003" y="9379"/>
                    <a:pt x="1038" y="9236"/>
                    <a:pt x="1110" y="9057"/>
                  </a:cubicBezTo>
                  <a:cubicBezTo>
                    <a:pt x="1253" y="8735"/>
                    <a:pt x="1468" y="8377"/>
                    <a:pt x="1683" y="8090"/>
                  </a:cubicBezTo>
                  <a:lnTo>
                    <a:pt x="1969" y="7732"/>
                  </a:lnTo>
                  <a:cubicBezTo>
                    <a:pt x="2041" y="7661"/>
                    <a:pt x="2076" y="7589"/>
                    <a:pt x="2148" y="7518"/>
                  </a:cubicBezTo>
                  <a:cubicBezTo>
                    <a:pt x="2184" y="7410"/>
                    <a:pt x="2255" y="7303"/>
                    <a:pt x="2255" y="7231"/>
                  </a:cubicBezTo>
                  <a:lnTo>
                    <a:pt x="2255" y="7124"/>
                  </a:lnTo>
                  <a:cubicBezTo>
                    <a:pt x="2291" y="7052"/>
                    <a:pt x="2291" y="6981"/>
                    <a:pt x="2291" y="6909"/>
                  </a:cubicBezTo>
                  <a:cubicBezTo>
                    <a:pt x="2291" y="6885"/>
                    <a:pt x="2291" y="6861"/>
                    <a:pt x="2290" y="6836"/>
                  </a:cubicBezTo>
                  <a:lnTo>
                    <a:pt x="2290" y="6836"/>
                  </a:lnTo>
                  <a:cubicBezTo>
                    <a:pt x="2290" y="6837"/>
                    <a:pt x="2291" y="6837"/>
                    <a:pt x="2291" y="6838"/>
                  </a:cubicBezTo>
                  <a:cubicBezTo>
                    <a:pt x="2290" y="6833"/>
                    <a:pt x="2290" y="6829"/>
                    <a:pt x="2289" y="6824"/>
                  </a:cubicBezTo>
                  <a:lnTo>
                    <a:pt x="2289" y="6824"/>
                  </a:lnTo>
                  <a:cubicBezTo>
                    <a:pt x="2287" y="6799"/>
                    <a:pt x="2283" y="6775"/>
                    <a:pt x="2277" y="6750"/>
                  </a:cubicBezTo>
                  <a:lnTo>
                    <a:pt x="2277" y="6750"/>
                  </a:lnTo>
                  <a:cubicBezTo>
                    <a:pt x="2246" y="6565"/>
                    <a:pt x="2215" y="6384"/>
                    <a:pt x="2184" y="6229"/>
                  </a:cubicBezTo>
                  <a:cubicBezTo>
                    <a:pt x="2184" y="6086"/>
                    <a:pt x="2148" y="5979"/>
                    <a:pt x="2148" y="5835"/>
                  </a:cubicBezTo>
                  <a:cubicBezTo>
                    <a:pt x="2148" y="5692"/>
                    <a:pt x="2148" y="5549"/>
                    <a:pt x="2148" y="5406"/>
                  </a:cubicBezTo>
                  <a:cubicBezTo>
                    <a:pt x="2220" y="5084"/>
                    <a:pt x="2291" y="4797"/>
                    <a:pt x="2399" y="4511"/>
                  </a:cubicBezTo>
                  <a:cubicBezTo>
                    <a:pt x="2542" y="4189"/>
                    <a:pt x="2721" y="3902"/>
                    <a:pt x="2900" y="3652"/>
                  </a:cubicBezTo>
                  <a:cubicBezTo>
                    <a:pt x="3043" y="3509"/>
                    <a:pt x="3150" y="3401"/>
                    <a:pt x="3293" y="3294"/>
                  </a:cubicBezTo>
                  <a:cubicBezTo>
                    <a:pt x="3365" y="3222"/>
                    <a:pt x="3472" y="3151"/>
                    <a:pt x="3580" y="3079"/>
                  </a:cubicBezTo>
                  <a:cubicBezTo>
                    <a:pt x="3759" y="2972"/>
                    <a:pt x="3938" y="2900"/>
                    <a:pt x="4081" y="2864"/>
                  </a:cubicBezTo>
                  <a:lnTo>
                    <a:pt x="4081" y="2864"/>
                  </a:lnTo>
                  <a:lnTo>
                    <a:pt x="3938" y="2900"/>
                  </a:lnTo>
                  <a:lnTo>
                    <a:pt x="4510" y="2685"/>
                  </a:lnTo>
                  <a:cubicBezTo>
                    <a:pt x="4689" y="2614"/>
                    <a:pt x="4868" y="2471"/>
                    <a:pt x="5012" y="2327"/>
                  </a:cubicBezTo>
                  <a:lnTo>
                    <a:pt x="5083" y="2184"/>
                  </a:lnTo>
                  <a:lnTo>
                    <a:pt x="5191" y="2077"/>
                  </a:lnTo>
                  <a:cubicBezTo>
                    <a:pt x="5262" y="2005"/>
                    <a:pt x="5370" y="1934"/>
                    <a:pt x="5441" y="1862"/>
                  </a:cubicBezTo>
                  <a:cubicBezTo>
                    <a:pt x="5513" y="1791"/>
                    <a:pt x="5584" y="1755"/>
                    <a:pt x="5692" y="1719"/>
                  </a:cubicBezTo>
                  <a:cubicBezTo>
                    <a:pt x="5763" y="1683"/>
                    <a:pt x="5799" y="1683"/>
                    <a:pt x="5906" y="1683"/>
                  </a:cubicBezTo>
                  <a:cubicBezTo>
                    <a:pt x="5960" y="1665"/>
                    <a:pt x="6023" y="1656"/>
                    <a:pt x="6090" y="1656"/>
                  </a:cubicBezTo>
                  <a:cubicBezTo>
                    <a:pt x="6157" y="1656"/>
                    <a:pt x="6229" y="1665"/>
                    <a:pt x="6300" y="1683"/>
                  </a:cubicBezTo>
                  <a:cubicBezTo>
                    <a:pt x="6801" y="1791"/>
                    <a:pt x="7302" y="1934"/>
                    <a:pt x="7804" y="2113"/>
                  </a:cubicBezTo>
                  <a:cubicBezTo>
                    <a:pt x="7983" y="2184"/>
                    <a:pt x="8162" y="2220"/>
                    <a:pt x="8341" y="2256"/>
                  </a:cubicBezTo>
                  <a:cubicBezTo>
                    <a:pt x="8555" y="2256"/>
                    <a:pt x="8734" y="2256"/>
                    <a:pt x="8949" y="2184"/>
                  </a:cubicBezTo>
                  <a:cubicBezTo>
                    <a:pt x="9164" y="2149"/>
                    <a:pt x="9343" y="2077"/>
                    <a:pt x="9558" y="2005"/>
                  </a:cubicBezTo>
                  <a:cubicBezTo>
                    <a:pt x="9737" y="1970"/>
                    <a:pt x="9987" y="1898"/>
                    <a:pt x="10202" y="1862"/>
                  </a:cubicBezTo>
                  <a:lnTo>
                    <a:pt x="10703" y="1862"/>
                  </a:lnTo>
                  <a:cubicBezTo>
                    <a:pt x="10846" y="1898"/>
                    <a:pt x="11025" y="1934"/>
                    <a:pt x="11204" y="2005"/>
                  </a:cubicBezTo>
                  <a:cubicBezTo>
                    <a:pt x="11204" y="2041"/>
                    <a:pt x="11240" y="2041"/>
                    <a:pt x="11240" y="2077"/>
                  </a:cubicBezTo>
                  <a:cubicBezTo>
                    <a:pt x="11320" y="2157"/>
                    <a:pt x="11421" y="2198"/>
                    <a:pt x="11527" y="2198"/>
                  </a:cubicBezTo>
                  <a:cubicBezTo>
                    <a:pt x="11562" y="2198"/>
                    <a:pt x="11598" y="2193"/>
                    <a:pt x="11634" y="2184"/>
                  </a:cubicBezTo>
                  <a:cubicBezTo>
                    <a:pt x="12242" y="2471"/>
                    <a:pt x="12815" y="2829"/>
                    <a:pt x="13352" y="3222"/>
                  </a:cubicBezTo>
                  <a:cubicBezTo>
                    <a:pt x="13397" y="3245"/>
                    <a:pt x="13450" y="3257"/>
                    <a:pt x="13504" y="3257"/>
                  </a:cubicBezTo>
                  <a:cubicBezTo>
                    <a:pt x="13620" y="3257"/>
                    <a:pt x="13744" y="3201"/>
                    <a:pt x="13817" y="3079"/>
                  </a:cubicBezTo>
                  <a:cubicBezTo>
                    <a:pt x="13925" y="2936"/>
                    <a:pt x="13853" y="2721"/>
                    <a:pt x="13710" y="2614"/>
                  </a:cubicBezTo>
                  <a:cubicBezTo>
                    <a:pt x="13352" y="2363"/>
                    <a:pt x="12994" y="2149"/>
                    <a:pt x="12636" y="1898"/>
                  </a:cubicBezTo>
                  <a:cubicBezTo>
                    <a:pt x="12529" y="1862"/>
                    <a:pt x="12421" y="1791"/>
                    <a:pt x="12278" y="1719"/>
                  </a:cubicBezTo>
                  <a:cubicBezTo>
                    <a:pt x="12385" y="1683"/>
                    <a:pt x="12457" y="1647"/>
                    <a:pt x="12529" y="1576"/>
                  </a:cubicBezTo>
                  <a:cubicBezTo>
                    <a:pt x="12636" y="1504"/>
                    <a:pt x="12779" y="1433"/>
                    <a:pt x="12922" y="1397"/>
                  </a:cubicBezTo>
                  <a:cubicBezTo>
                    <a:pt x="13316" y="1218"/>
                    <a:pt x="13746" y="1110"/>
                    <a:pt x="14175" y="1075"/>
                  </a:cubicBezTo>
                  <a:cubicBezTo>
                    <a:pt x="14542" y="1022"/>
                    <a:pt x="14909" y="989"/>
                    <a:pt x="15276" y="989"/>
                  </a:cubicBezTo>
                  <a:close/>
                  <a:moveTo>
                    <a:pt x="15464" y="1"/>
                  </a:moveTo>
                  <a:cubicBezTo>
                    <a:pt x="15070" y="1"/>
                    <a:pt x="14712" y="37"/>
                    <a:pt x="14318" y="72"/>
                  </a:cubicBezTo>
                  <a:cubicBezTo>
                    <a:pt x="13781" y="144"/>
                    <a:pt x="13244" y="287"/>
                    <a:pt x="12743" y="466"/>
                  </a:cubicBezTo>
                  <a:cubicBezTo>
                    <a:pt x="12278" y="645"/>
                    <a:pt x="11848" y="932"/>
                    <a:pt x="11490" y="1254"/>
                  </a:cubicBezTo>
                  <a:lnTo>
                    <a:pt x="11419" y="1218"/>
                  </a:lnTo>
                  <a:cubicBezTo>
                    <a:pt x="11125" y="1096"/>
                    <a:pt x="10815" y="1040"/>
                    <a:pt x="10500" y="1040"/>
                  </a:cubicBezTo>
                  <a:cubicBezTo>
                    <a:pt x="10353" y="1040"/>
                    <a:pt x="10206" y="1052"/>
                    <a:pt x="10059" y="1075"/>
                  </a:cubicBezTo>
                  <a:cubicBezTo>
                    <a:pt x="9844" y="1110"/>
                    <a:pt x="9629" y="1182"/>
                    <a:pt x="9414" y="1218"/>
                  </a:cubicBezTo>
                  <a:cubicBezTo>
                    <a:pt x="9235" y="1289"/>
                    <a:pt x="9021" y="1361"/>
                    <a:pt x="8770" y="1397"/>
                  </a:cubicBezTo>
                  <a:lnTo>
                    <a:pt x="8663" y="1397"/>
                  </a:lnTo>
                  <a:cubicBezTo>
                    <a:pt x="8591" y="1361"/>
                    <a:pt x="8520" y="1325"/>
                    <a:pt x="8412" y="1325"/>
                  </a:cubicBezTo>
                  <a:cubicBezTo>
                    <a:pt x="8162" y="1182"/>
                    <a:pt x="7875" y="1039"/>
                    <a:pt x="7625" y="932"/>
                  </a:cubicBezTo>
                  <a:cubicBezTo>
                    <a:pt x="7267" y="753"/>
                    <a:pt x="6909" y="574"/>
                    <a:pt x="6515" y="466"/>
                  </a:cubicBezTo>
                  <a:cubicBezTo>
                    <a:pt x="6443" y="430"/>
                    <a:pt x="6336" y="430"/>
                    <a:pt x="6229" y="395"/>
                  </a:cubicBezTo>
                  <a:cubicBezTo>
                    <a:pt x="6085" y="395"/>
                    <a:pt x="5942" y="359"/>
                    <a:pt x="5799" y="359"/>
                  </a:cubicBezTo>
                  <a:lnTo>
                    <a:pt x="5763" y="359"/>
                  </a:lnTo>
                  <a:cubicBezTo>
                    <a:pt x="5584" y="359"/>
                    <a:pt x="5441" y="395"/>
                    <a:pt x="5298" y="430"/>
                  </a:cubicBezTo>
                  <a:cubicBezTo>
                    <a:pt x="5155" y="466"/>
                    <a:pt x="5012" y="538"/>
                    <a:pt x="4868" y="609"/>
                  </a:cubicBezTo>
                  <a:cubicBezTo>
                    <a:pt x="4654" y="681"/>
                    <a:pt x="4475" y="788"/>
                    <a:pt x="4332" y="896"/>
                  </a:cubicBezTo>
                  <a:cubicBezTo>
                    <a:pt x="4188" y="1003"/>
                    <a:pt x="4081" y="1075"/>
                    <a:pt x="3974" y="1146"/>
                  </a:cubicBezTo>
                  <a:cubicBezTo>
                    <a:pt x="3759" y="1218"/>
                    <a:pt x="3544" y="1289"/>
                    <a:pt x="3293" y="1397"/>
                  </a:cubicBezTo>
                  <a:cubicBezTo>
                    <a:pt x="3079" y="1468"/>
                    <a:pt x="2900" y="1540"/>
                    <a:pt x="2721" y="1647"/>
                  </a:cubicBezTo>
                  <a:cubicBezTo>
                    <a:pt x="2542" y="1755"/>
                    <a:pt x="2363" y="1862"/>
                    <a:pt x="2220" y="2005"/>
                  </a:cubicBezTo>
                  <a:cubicBezTo>
                    <a:pt x="1933" y="2220"/>
                    <a:pt x="1683" y="2506"/>
                    <a:pt x="1504" y="2829"/>
                  </a:cubicBezTo>
                  <a:cubicBezTo>
                    <a:pt x="1289" y="3151"/>
                    <a:pt x="1146" y="3473"/>
                    <a:pt x="1003" y="3831"/>
                  </a:cubicBezTo>
                  <a:cubicBezTo>
                    <a:pt x="895" y="4153"/>
                    <a:pt x="788" y="4511"/>
                    <a:pt x="752" y="4833"/>
                  </a:cubicBezTo>
                  <a:cubicBezTo>
                    <a:pt x="716" y="5227"/>
                    <a:pt x="716" y="5621"/>
                    <a:pt x="788" y="5979"/>
                  </a:cubicBezTo>
                  <a:cubicBezTo>
                    <a:pt x="859" y="6301"/>
                    <a:pt x="967" y="6623"/>
                    <a:pt x="1146" y="6873"/>
                  </a:cubicBezTo>
                  <a:lnTo>
                    <a:pt x="1253" y="7052"/>
                  </a:lnTo>
                  <a:cubicBezTo>
                    <a:pt x="1110" y="7267"/>
                    <a:pt x="967" y="7446"/>
                    <a:pt x="824" y="7661"/>
                  </a:cubicBezTo>
                  <a:cubicBezTo>
                    <a:pt x="645" y="7911"/>
                    <a:pt x="501" y="8198"/>
                    <a:pt x="358" y="8484"/>
                  </a:cubicBezTo>
                  <a:cubicBezTo>
                    <a:pt x="215" y="8735"/>
                    <a:pt x="108" y="9021"/>
                    <a:pt x="72" y="9343"/>
                  </a:cubicBezTo>
                  <a:cubicBezTo>
                    <a:pt x="0" y="9630"/>
                    <a:pt x="0" y="9952"/>
                    <a:pt x="72" y="10274"/>
                  </a:cubicBezTo>
                  <a:cubicBezTo>
                    <a:pt x="108" y="10417"/>
                    <a:pt x="179" y="10560"/>
                    <a:pt x="215" y="10668"/>
                  </a:cubicBezTo>
                  <a:cubicBezTo>
                    <a:pt x="287" y="10847"/>
                    <a:pt x="394" y="10990"/>
                    <a:pt x="466" y="11133"/>
                  </a:cubicBezTo>
                  <a:cubicBezTo>
                    <a:pt x="645" y="11384"/>
                    <a:pt x="859" y="11634"/>
                    <a:pt x="1110" y="11849"/>
                  </a:cubicBezTo>
                  <a:cubicBezTo>
                    <a:pt x="1396" y="12099"/>
                    <a:pt x="1718" y="12314"/>
                    <a:pt x="2005" y="12529"/>
                  </a:cubicBezTo>
                  <a:cubicBezTo>
                    <a:pt x="2041" y="12601"/>
                    <a:pt x="2041" y="12708"/>
                    <a:pt x="2076" y="12780"/>
                  </a:cubicBezTo>
                  <a:cubicBezTo>
                    <a:pt x="2076" y="12959"/>
                    <a:pt x="2112" y="13173"/>
                    <a:pt x="2148" y="13352"/>
                  </a:cubicBezTo>
                  <a:cubicBezTo>
                    <a:pt x="2148" y="13567"/>
                    <a:pt x="2220" y="13746"/>
                    <a:pt x="2291" y="13961"/>
                  </a:cubicBezTo>
                  <a:cubicBezTo>
                    <a:pt x="2363" y="14176"/>
                    <a:pt x="2470" y="14355"/>
                    <a:pt x="2613" y="14569"/>
                  </a:cubicBezTo>
                  <a:cubicBezTo>
                    <a:pt x="2792" y="14784"/>
                    <a:pt x="3007" y="14963"/>
                    <a:pt x="3222" y="15106"/>
                  </a:cubicBezTo>
                  <a:cubicBezTo>
                    <a:pt x="3616" y="15357"/>
                    <a:pt x="4009" y="15536"/>
                    <a:pt x="4439" y="15679"/>
                  </a:cubicBezTo>
                  <a:lnTo>
                    <a:pt x="4546" y="15715"/>
                  </a:lnTo>
                  <a:cubicBezTo>
                    <a:pt x="4582" y="16037"/>
                    <a:pt x="4654" y="16395"/>
                    <a:pt x="4797" y="16717"/>
                  </a:cubicBezTo>
                  <a:cubicBezTo>
                    <a:pt x="4904" y="16968"/>
                    <a:pt x="5012" y="17218"/>
                    <a:pt x="5191" y="17433"/>
                  </a:cubicBezTo>
                  <a:cubicBezTo>
                    <a:pt x="5334" y="17648"/>
                    <a:pt x="5549" y="17862"/>
                    <a:pt x="5763" y="18006"/>
                  </a:cubicBezTo>
                  <a:cubicBezTo>
                    <a:pt x="6014" y="18149"/>
                    <a:pt x="6264" y="18292"/>
                    <a:pt x="6551" y="18364"/>
                  </a:cubicBezTo>
                  <a:cubicBezTo>
                    <a:pt x="6837" y="18435"/>
                    <a:pt x="7124" y="18471"/>
                    <a:pt x="7446" y="18507"/>
                  </a:cubicBezTo>
                  <a:lnTo>
                    <a:pt x="8448" y="18507"/>
                  </a:lnTo>
                  <a:cubicBezTo>
                    <a:pt x="8555" y="18686"/>
                    <a:pt x="8663" y="18900"/>
                    <a:pt x="8770" y="19115"/>
                  </a:cubicBezTo>
                  <a:cubicBezTo>
                    <a:pt x="8913" y="19402"/>
                    <a:pt x="9092" y="19688"/>
                    <a:pt x="9307" y="19974"/>
                  </a:cubicBezTo>
                  <a:cubicBezTo>
                    <a:pt x="9522" y="20225"/>
                    <a:pt x="9772" y="20475"/>
                    <a:pt x="10059" y="20690"/>
                  </a:cubicBezTo>
                  <a:cubicBezTo>
                    <a:pt x="10345" y="20905"/>
                    <a:pt x="10667" y="21084"/>
                    <a:pt x="10989" y="21191"/>
                  </a:cubicBezTo>
                  <a:cubicBezTo>
                    <a:pt x="11477" y="21381"/>
                    <a:pt x="12006" y="21468"/>
                    <a:pt x="12530" y="21468"/>
                  </a:cubicBezTo>
                  <a:cubicBezTo>
                    <a:pt x="12698" y="21468"/>
                    <a:pt x="12865" y="21459"/>
                    <a:pt x="13030" y="21442"/>
                  </a:cubicBezTo>
                  <a:cubicBezTo>
                    <a:pt x="13423" y="21406"/>
                    <a:pt x="13817" y="21299"/>
                    <a:pt x="14175" y="21191"/>
                  </a:cubicBezTo>
                  <a:cubicBezTo>
                    <a:pt x="14497" y="21084"/>
                    <a:pt x="14784" y="20977"/>
                    <a:pt x="15070" y="20905"/>
                  </a:cubicBezTo>
                  <a:lnTo>
                    <a:pt x="15142" y="20941"/>
                  </a:lnTo>
                  <a:cubicBezTo>
                    <a:pt x="15213" y="20941"/>
                    <a:pt x="15285" y="20977"/>
                    <a:pt x="15321" y="21048"/>
                  </a:cubicBezTo>
                  <a:cubicBezTo>
                    <a:pt x="15499" y="21191"/>
                    <a:pt x="15678" y="21334"/>
                    <a:pt x="15857" y="21478"/>
                  </a:cubicBezTo>
                  <a:cubicBezTo>
                    <a:pt x="16036" y="21621"/>
                    <a:pt x="16144" y="21692"/>
                    <a:pt x="16287" y="21836"/>
                  </a:cubicBezTo>
                  <a:cubicBezTo>
                    <a:pt x="16430" y="21907"/>
                    <a:pt x="16609" y="22015"/>
                    <a:pt x="16788" y="22086"/>
                  </a:cubicBezTo>
                  <a:cubicBezTo>
                    <a:pt x="16931" y="22158"/>
                    <a:pt x="17110" y="22229"/>
                    <a:pt x="17289" y="22301"/>
                  </a:cubicBezTo>
                  <a:cubicBezTo>
                    <a:pt x="17504" y="22337"/>
                    <a:pt x="17683" y="22373"/>
                    <a:pt x="17898" y="22408"/>
                  </a:cubicBezTo>
                  <a:lnTo>
                    <a:pt x="18327" y="22408"/>
                  </a:lnTo>
                  <a:cubicBezTo>
                    <a:pt x="18542" y="22408"/>
                    <a:pt x="18757" y="22373"/>
                    <a:pt x="19007" y="22337"/>
                  </a:cubicBezTo>
                  <a:cubicBezTo>
                    <a:pt x="19401" y="22265"/>
                    <a:pt x="19831" y="22158"/>
                    <a:pt x="20224" y="21979"/>
                  </a:cubicBezTo>
                  <a:lnTo>
                    <a:pt x="20582" y="21871"/>
                  </a:lnTo>
                  <a:cubicBezTo>
                    <a:pt x="20869" y="21800"/>
                    <a:pt x="21119" y="21728"/>
                    <a:pt x="21406" y="21657"/>
                  </a:cubicBezTo>
                  <a:cubicBezTo>
                    <a:pt x="21943" y="21621"/>
                    <a:pt x="22444" y="21549"/>
                    <a:pt x="22981" y="21406"/>
                  </a:cubicBezTo>
                  <a:cubicBezTo>
                    <a:pt x="23410" y="21263"/>
                    <a:pt x="23840" y="21048"/>
                    <a:pt x="24233" y="20798"/>
                  </a:cubicBezTo>
                  <a:cubicBezTo>
                    <a:pt x="24448" y="20654"/>
                    <a:pt x="24627" y="20511"/>
                    <a:pt x="24842" y="20332"/>
                  </a:cubicBezTo>
                  <a:cubicBezTo>
                    <a:pt x="25057" y="20153"/>
                    <a:pt x="25236" y="19938"/>
                    <a:pt x="25415" y="19688"/>
                  </a:cubicBezTo>
                  <a:cubicBezTo>
                    <a:pt x="25522" y="19545"/>
                    <a:pt x="25594" y="19366"/>
                    <a:pt x="25665" y="19187"/>
                  </a:cubicBezTo>
                  <a:cubicBezTo>
                    <a:pt x="25737" y="19187"/>
                    <a:pt x="25808" y="19151"/>
                    <a:pt x="25880" y="19115"/>
                  </a:cubicBezTo>
                  <a:cubicBezTo>
                    <a:pt x="26453" y="18900"/>
                    <a:pt x="27025" y="18507"/>
                    <a:pt x="27455" y="18041"/>
                  </a:cubicBezTo>
                  <a:cubicBezTo>
                    <a:pt x="27741" y="17648"/>
                    <a:pt x="27956" y="17254"/>
                    <a:pt x="28242" y="16860"/>
                  </a:cubicBezTo>
                  <a:lnTo>
                    <a:pt x="28851" y="16108"/>
                  </a:lnTo>
                  <a:cubicBezTo>
                    <a:pt x="29066" y="15822"/>
                    <a:pt x="29245" y="15536"/>
                    <a:pt x="29388" y="15214"/>
                  </a:cubicBezTo>
                  <a:cubicBezTo>
                    <a:pt x="29567" y="14820"/>
                    <a:pt x="29710" y="14426"/>
                    <a:pt x="29817" y="14032"/>
                  </a:cubicBezTo>
                  <a:cubicBezTo>
                    <a:pt x="29889" y="13639"/>
                    <a:pt x="29961" y="13281"/>
                    <a:pt x="29996" y="12887"/>
                  </a:cubicBezTo>
                  <a:cubicBezTo>
                    <a:pt x="30068" y="12457"/>
                    <a:pt x="30032" y="12028"/>
                    <a:pt x="29961" y="11598"/>
                  </a:cubicBezTo>
                  <a:cubicBezTo>
                    <a:pt x="29889" y="11169"/>
                    <a:pt x="29746" y="10775"/>
                    <a:pt x="29567" y="10417"/>
                  </a:cubicBezTo>
                  <a:cubicBezTo>
                    <a:pt x="29388" y="10131"/>
                    <a:pt x="29209" y="9844"/>
                    <a:pt x="29030" y="9522"/>
                  </a:cubicBezTo>
                  <a:cubicBezTo>
                    <a:pt x="28994" y="9343"/>
                    <a:pt x="28923" y="9164"/>
                    <a:pt x="28887" y="8985"/>
                  </a:cubicBezTo>
                  <a:cubicBezTo>
                    <a:pt x="28887" y="8448"/>
                    <a:pt x="28779" y="7911"/>
                    <a:pt x="28672" y="7410"/>
                  </a:cubicBezTo>
                  <a:cubicBezTo>
                    <a:pt x="28565" y="7124"/>
                    <a:pt x="28457" y="6873"/>
                    <a:pt x="28350" y="6587"/>
                  </a:cubicBezTo>
                  <a:cubicBezTo>
                    <a:pt x="28171" y="6337"/>
                    <a:pt x="27992" y="6086"/>
                    <a:pt x="27777" y="5835"/>
                  </a:cubicBezTo>
                  <a:cubicBezTo>
                    <a:pt x="27348" y="5442"/>
                    <a:pt x="26846" y="5119"/>
                    <a:pt x="26274" y="4976"/>
                  </a:cubicBezTo>
                  <a:cubicBezTo>
                    <a:pt x="25987" y="4905"/>
                    <a:pt x="25701" y="4833"/>
                    <a:pt x="25415" y="4797"/>
                  </a:cubicBezTo>
                  <a:lnTo>
                    <a:pt x="25271" y="4797"/>
                  </a:lnTo>
                  <a:cubicBezTo>
                    <a:pt x="25128" y="4797"/>
                    <a:pt x="24985" y="4833"/>
                    <a:pt x="24842" y="4869"/>
                  </a:cubicBezTo>
                  <a:cubicBezTo>
                    <a:pt x="24699" y="4690"/>
                    <a:pt x="24520" y="4511"/>
                    <a:pt x="24377" y="4368"/>
                  </a:cubicBezTo>
                  <a:cubicBezTo>
                    <a:pt x="24198" y="4225"/>
                    <a:pt x="24019" y="4081"/>
                    <a:pt x="23840" y="3974"/>
                  </a:cubicBezTo>
                  <a:cubicBezTo>
                    <a:pt x="23589" y="3831"/>
                    <a:pt x="23374" y="3723"/>
                    <a:pt x="23124" y="3652"/>
                  </a:cubicBezTo>
                  <a:cubicBezTo>
                    <a:pt x="22945" y="3616"/>
                    <a:pt x="22730" y="3545"/>
                    <a:pt x="22551" y="3509"/>
                  </a:cubicBezTo>
                  <a:cubicBezTo>
                    <a:pt x="22372" y="3473"/>
                    <a:pt x="22157" y="3401"/>
                    <a:pt x="21978" y="3366"/>
                  </a:cubicBezTo>
                  <a:cubicBezTo>
                    <a:pt x="21907" y="3330"/>
                    <a:pt x="21835" y="3258"/>
                    <a:pt x="21764" y="3222"/>
                  </a:cubicBezTo>
                  <a:lnTo>
                    <a:pt x="21692" y="3151"/>
                  </a:lnTo>
                  <a:cubicBezTo>
                    <a:pt x="21656" y="3043"/>
                    <a:pt x="21585" y="2936"/>
                    <a:pt x="21549" y="2793"/>
                  </a:cubicBezTo>
                  <a:cubicBezTo>
                    <a:pt x="21477" y="2650"/>
                    <a:pt x="21406" y="2506"/>
                    <a:pt x="21334" y="2327"/>
                  </a:cubicBezTo>
                  <a:cubicBezTo>
                    <a:pt x="21227" y="2149"/>
                    <a:pt x="21119" y="1934"/>
                    <a:pt x="21012" y="1755"/>
                  </a:cubicBezTo>
                  <a:cubicBezTo>
                    <a:pt x="20869" y="1576"/>
                    <a:pt x="20726" y="1397"/>
                    <a:pt x="20582" y="1218"/>
                  </a:cubicBezTo>
                  <a:cubicBezTo>
                    <a:pt x="20403" y="1039"/>
                    <a:pt x="20224" y="824"/>
                    <a:pt x="20010" y="681"/>
                  </a:cubicBezTo>
                  <a:cubicBezTo>
                    <a:pt x="19866" y="574"/>
                    <a:pt x="19687" y="466"/>
                    <a:pt x="19544" y="359"/>
                  </a:cubicBezTo>
                  <a:cubicBezTo>
                    <a:pt x="19437" y="323"/>
                    <a:pt x="19330" y="251"/>
                    <a:pt x="19222" y="216"/>
                  </a:cubicBezTo>
                  <a:cubicBezTo>
                    <a:pt x="19043" y="180"/>
                    <a:pt x="18900" y="144"/>
                    <a:pt x="18757" y="108"/>
                  </a:cubicBezTo>
                  <a:cubicBezTo>
                    <a:pt x="18542" y="108"/>
                    <a:pt x="18291" y="108"/>
                    <a:pt x="18077" y="144"/>
                  </a:cubicBezTo>
                  <a:cubicBezTo>
                    <a:pt x="17969" y="180"/>
                    <a:pt x="17862" y="216"/>
                    <a:pt x="17755" y="251"/>
                  </a:cubicBezTo>
                  <a:cubicBezTo>
                    <a:pt x="17611" y="287"/>
                    <a:pt x="17468" y="359"/>
                    <a:pt x="17361" y="430"/>
                  </a:cubicBezTo>
                  <a:cubicBezTo>
                    <a:pt x="17289" y="430"/>
                    <a:pt x="17218" y="466"/>
                    <a:pt x="17146" y="502"/>
                  </a:cubicBezTo>
                  <a:cubicBezTo>
                    <a:pt x="17003" y="395"/>
                    <a:pt x="16895" y="323"/>
                    <a:pt x="16752" y="251"/>
                  </a:cubicBezTo>
                  <a:cubicBezTo>
                    <a:pt x="16502" y="108"/>
                    <a:pt x="16215" y="37"/>
                    <a:pt x="158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3"/>
            <p:cNvSpPr/>
            <p:nvPr/>
          </p:nvSpPr>
          <p:spPr>
            <a:xfrm>
              <a:off x="4434150" y="955450"/>
              <a:ext cx="69825" cy="100800"/>
            </a:xfrm>
            <a:custGeom>
              <a:rect b="b" l="l" r="r" t="t"/>
              <a:pathLst>
                <a:path extrusionOk="0" h="4032" w="2793">
                  <a:moveTo>
                    <a:pt x="1540" y="0"/>
                  </a:moveTo>
                  <a:cubicBezTo>
                    <a:pt x="1504" y="0"/>
                    <a:pt x="1433" y="36"/>
                    <a:pt x="1397" y="36"/>
                  </a:cubicBezTo>
                  <a:cubicBezTo>
                    <a:pt x="1146" y="144"/>
                    <a:pt x="896" y="251"/>
                    <a:pt x="681" y="430"/>
                  </a:cubicBezTo>
                  <a:cubicBezTo>
                    <a:pt x="502" y="609"/>
                    <a:pt x="359" y="788"/>
                    <a:pt x="251" y="1038"/>
                  </a:cubicBezTo>
                  <a:cubicBezTo>
                    <a:pt x="108" y="1253"/>
                    <a:pt x="37" y="1504"/>
                    <a:pt x="37" y="1790"/>
                  </a:cubicBezTo>
                  <a:cubicBezTo>
                    <a:pt x="1" y="1933"/>
                    <a:pt x="37" y="2076"/>
                    <a:pt x="72" y="2220"/>
                  </a:cubicBezTo>
                  <a:cubicBezTo>
                    <a:pt x="108" y="2399"/>
                    <a:pt x="144" y="2542"/>
                    <a:pt x="216" y="2685"/>
                  </a:cubicBezTo>
                  <a:cubicBezTo>
                    <a:pt x="287" y="2792"/>
                    <a:pt x="359" y="2900"/>
                    <a:pt x="430" y="3007"/>
                  </a:cubicBezTo>
                  <a:cubicBezTo>
                    <a:pt x="502" y="3115"/>
                    <a:pt x="609" y="3222"/>
                    <a:pt x="717" y="3294"/>
                  </a:cubicBezTo>
                  <a:cubicBezTo>
                    <a:pt x="967" y="3472"/>
                    <a:pt x="1182" y="3616"/>
                    <a:pt x="1468" y="3723"/>
                  </a:cubicBezTo>
                  <a:cubicBezTo>
                    <a:pt x="1719" y="3830"/>
                    <a:pt x="1934" y="3938"/>
                    <a:pt x="2184" y="4009"/>
                  </a:cubicBezTo>
                  <a:cubicBezTo>
                    <a:pt x="2230" y="4025"/>
                    <a:pt x="2276" y="4032"/>
                    <a:pt x="2321" y="4032"/>
                  </a:cubicBezTo>
                  <a:cubicBezTo>
                    <a:pt x="2486" y="4032"/>
                    <a:pt x="2637" y="3935"/>
                    <a:pt x="2721" y="3795"/>
                  </a:cubicBezTo>
                  <a:cubicBezTo>
                    <a:pt x="2793" y="3687"/>
                    <a:pt x="2793" y="3580"/>
                    <a:pt x="2757" y="3437"/>
                  </a:cubicBezTo>
                  <a:cubicBezTo>
                    <a:pt x="2757" y="3329"/>
                    <a:pt x="2650" y="3222"/>
                    <a:pt x="2542" y="3150"/>
                  </a:cubicBezTo>
                  <a:cubicBezTo>
                    <a:pt x="2399" y="3115"/>
                    <a:pt x="2292" y="3043"/>
                    <a:pt x="2149" y="2971"/>
                  </a:cubicBezTo>
                  <a:cubicBezTo>
                    <a:pt x="1898" y="2828"/>
                    <a:pt x="1647" y="2685"/>
                    <a:pt x="1397" y="2542"/>
                  </a:cubicBezTo>
                  <a:cubicBezTo>
                    <a:pt x="1325" y="2470"/>
                    <a:pt x="1254" y="2399"/>
                    <a:pt x="1182" y="2363"/>
                  </a:cubicBezTo>
                  <a:cubicBezTo>
                    <a:pt x="1146" y="2291"/>
                    <a:pt x="1111" y="2220"/>
                    <a:pt x="1075" y="2148"/>
                  </a:cubicBezTo>
                  <a:cubicBezTo>
                    <a:pt x="1039" y="2041"/>
                    <a:pt x="1039" y="1969"/>
                    <a:pt x="1003" y="1898"/>
                  </a:cubicBezTo>
                  <a:lnTo>
                    <a:pt x="1003" y="1754"/>
                  </a:lnTo>
                  <a:cubicBezTo>
                    <a:pt x="1003" y="1683"/>
                    <a:pt x="1039" y="1611"/>
                    <a:pt x="1075" y="1575"/>
                  </a:cubicBezTo>
                  <a:cubicBezTo>
                    <a:pt x="1111" y="1468"/>
                    <a:pt x="1146" y="1396"/>
                    <a:pt x="1182" y="1325"/>
                  </a:cubicBezTo>
                  <a:cubicBezTo>
                    <a:pt x="1254" y="1289"/>
                    <a:pt x="1290" y="1217"/>
                    <a:pt x="1361" y="1182"/>
                  </a:cubicBezTo>
                  <a:cubicBezTo>
                    <a:pt x="1468" y="1110"/>
                    <a:pt x="1576" y="1038"/>
                    <a:pt x="1683" y="1003"/>
                  </a:cubicBezTo>
                  <a:cubicBezTo>
                    <a:pt x="1791" y="967"/>
                    <a:pt x="1898" y="895"/>
                    <a:pt x="1970" y="788"/>
                  </a:cubicBezTo>
                  <a:cubicBezTo>
                    <a:pt x="2041" y="680"/>
                    <a:pt x="2041" y="537"/>
                    <a:pt x="2005" y="394"/>
                  </a:cubicBezTo>
                  <a:cubicBezTo>
                    <a:pt x="1970" y="287"/>
                    <a:pt x="1898" y="144"/>
                    <a:pt x="1791" y="72"/>
                  </a:cubicBezTo>
                  <a:cubicBezTo>
                    <a:pt x="1683" y="36"/>
                    <a:pt x="1612" y="0"/>
                    <a:pt x="15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3"/>
            <p:cNvSpPr/>
            <p:nvPr/>
          </p:nvSpPr>
          <p:spPr>
            <a:xfrm>
              <a:off x="4502175" y="941125"/>
              <a:ext cx="29550" cy="81925"/>
            </a:xfrm>
            <a:custGeom>
              <a:rect b="b" l="l" r="r" t="t"/>
              <a:pathLst>
                <a:path extrusionOk="0" h="3277" w="1182">
                  <a:moveTo>
                    <a:pt x="645" y="1"/>
                  </a:moveTo>
                  <a:lnTo>
                    <a:pt x="501" y="72"/>
                  </a:lnTo>
                  <a:cubicBezTo>
                    <a:pt x="466" y="108"/>
                    <a:pt x="430" y="144"/>
                    <a:pt x="394" y="180"/>
                  </a:cubicBezTo>
                  <a:cubicBezTo>
                    <a:pt x="322" y="215"/>
                    <a:pt x="251" y="287"/>
                    <a:pt x="215" y="359"/>
                  </a:cubicBezTo>
                  <a:cubicBezTo>
                    <a:pt x="108" y="573"/>
                    <a:pt x="36" y="752"/>
                    <a:pt x="0" y="967"/>
                  </a:cubicBezTo>
                  <a:cubicBezTo>
                    <a:pt x="0" y="1146"/>
                    <a:pt x="0" y="1325"/>
                    <a:pt x="0" y="1504"/>
                  </a:cubicBezTo>
                  <a:cubicBezTo>
                    <a:pt x="36" y="1683"/>
                    <a:pt x="72" y="1898"/>
                    <a:pt x="143" y="2113"/>
                  </a:cubicBezTo>
                  <a:cubicBezTo>
                    <a:pt x="215" y="2399"/>
                    <a:pt x="287" y="2685"/>
                    <a:pt x="394" y="3007"/>
                  </a:cubicBezTo>
                  <a:cubicBezTo>
                    <a:pt x="423" y="3154"/>
                    <a:pt x="573" y="3277"/>
                    <a:pt x="744" y="3277"/>
                  </a:cubicBezTo>
                  <a:cubicBezTo>
                    <a:pt x="782" y="3277"/>
                    <a:pt x="821" y="3271"/>
                    <a:pt x="859" y="3258"/>
                  </a:cubicBezTo>
                  <a:cubicBezTo>
                    <a:pt x="1074" y="3186"/>
                    <a:pt x="1182" y="2972"/>
                    <a:pt x="1146" y="2793"/>
                  </a:cubicBezTo>
                  <a:cubicBezTo>
                    <a:pt x="1074" y="2614"/>
                    <a:pt x="1038" y="2435"/>
                    <a:pt x="1003" y="2256"/>
                  </a:cubicBezTo>
                  <a:cubicBezTo>
                    <a:pt x="895" y="2005"/>
                    <a:pt x="859" y="1719"/>
                    <a:pt x="788" y="1468"/>
                  </a:cubicBezTo>
                  <a:lnTo>
                    <a:pt x="788" y="1253"/>
                  </a:lnTo>
                  <a:cubicBezTo>
                    <a:pt x="788" y="1146"/>
                    <a:pt x="788" y="1075"/>
                    <a:pt x="788" y="1003"/>
                  </a:cubicBezTo>
                  <a:cubicBezTo>
                    <a:pt x="824" y="931"/>
                    <a:pt x="824" y="860"/>
                    <a:pt x="824" y="824"/>
                  </a:cubicBezTo>
                  <a:lnTo>
                    <a:pt x="895" y="752"/>
                  </a:lnTo>
                  <a:lnTo>
                    <a:pt x="967" y="717"/>
                  </a:lnTo>
                  <a:cubicBezTo>
                    <a:pt x="1003" y="717"/>
                    <a:pt x="1074" y="645"/>
                    <a:pt x="1074" y="609"/>
                  </a:cubicBezTo>
                  <a:cubicBezTo>
                    <a:pt x="1146" y="502"/>
                    <a:pt x="1146" y="394"/>
                    <a:pt x="1146" y="287"/>
                  </a:cubicBezTo>
                  <a:cubicBezTo>
                    <a:pt x="1110" y="215"/>
                    <a:pt x="1038" y="108"/>
                    <a:pt x="967" y="72"/>
                  </a:cubicBezTo>
                  <a:cubicBezTo>
                    <a:pt x="895" y="36"/>
                    <a:pt x="824" y="1"/>
                    <a:pt x="7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3"/>
            <p:cNvSpPr/>
            <p:nvPr/>
          </p:nvSpPr>
          <p:spPr>
            <a:xfrm>
              <a:off x="4377775" y="906225"/>
              <a:ext cx="186175" cy="218050"/>
            </a:xfrm>
            <a:custGeom>
              <a:rect b="b" l="l" r="r" t="t"/>
              <a:pathLst>
                <a:path extrusionOk="0" h="8722" w="7447">
                  <a:moveTo>
                    <a:pt x="3043" y="1"/>
                  </a:moveTo>
                  <a:cubicBezTo>
                    <a:pt x="2793" y="1"/>
                    <a:pt x="2578" y="36"/>
                    <a:pt x="2327" y="108"/>
                  </a:cubicBezTo>
                  <a:cubicBezTo>
                    <a:pt x="2041" y="180"/>
                    <a:pt x="1719" y="323"/>
                    <a:pt x="1468" y="502"/>
                  </a:cubicBezTo>
                  <a:cubicBezTo>
                    <a:pt x="1218" y="717"/>
                    <a:pt x="1003" y="931"/>
                    <a:pt x="824" y="1182"/>
                  </a:cubicBezTo>
                  <a:cubicBezTo>
                    <a:pt x="645" y="1468"/>
                    <a:pt x="538" y="1790"/>
                    <a:pt x="538" y="2113"/>
                  </a:cubicBezTo>
                  <a:cubicBezTo>
                    <a:pt x="538" y="2292"/>
                    <a:pt x="538" y="2471"/>
                    <a:pt x="574" y="2614"/>
                  </a:cubicBezTo>
                  <a:cubicBezTo>
                    <a:pt x="609" y="2793"/>
                    <a:pt x="681" y="2972"/>
                    <a:pt x="717" y="3115"/>
                  </a:cubicBezTo>
                  <a:cubicBezTo>
                    <a:pt x="824" y="3365"/>
                    <a:pt x="931" y="3616"/>
                    <a:pt x="1039" y="3902"/>
                  </a:cubicBezTo>
                  <a:cubicBezTo>
                    <a:pt x="753" y="4117"/>
                    <a:pt x="538" y="4368"/>
                    <a:pt x="359" y="4654"/>
                  </a:cubicBezTo>
                  <a:cubicBezTo>
                    <a:pt x="251" y="4833"/>
                    <a:pt x="180" y="5012"/>
                    <a:pt x="108" y="5191"/>
                  </a:cubicBezTo>
                  <a:cubicBezTo>
                    <a:pt x="72" y="5263"/>
                    <a:pt x="72" y="5370"/>
                    <a:pt x="37" y="5441"/>
                  </a:cubicBezTo>
                  <a:cubicBezTo>
                    <a:pt x="37" y="5585"/>
                    <a:pt x="1" y="5764"/>
                    <a:pt x="1" y="5907"/>
                  </a:cubicBezTo>
                  <a:cubicBezTo>
                    <a:pt x="37" y="6014"/>
                    <a:pt x="37" y="6122"/>
                    <a:pt x="72" y="6265"/>
                  </a:cubicBezTo>
                  <a:cubicBezTo>
                    <a:pt x="72" y="6336"/>
                    <a:pt x="72" y="6408"/>
                    <a:pt x="108" y="6480"/>
                  </a:cubicBezTo>
                  <a:cubicBezTo>
                    <a:pt x="180" y="6694"/>
                    <a:pt x="287" y="6909"/>
                    <a:pt x="430" y="7088"/>
                  </a:cubicBezTo>
                  <a:cubicBezTo>
                    <a:pt x="502" y="7195"/>
                    <a:pt x="574" y="7303"/>
                    <a:pt x="645" y="7374"/>
                  </a:cubicBezTo>
                  <a:cubicBezTo>
                    <a:pt x="753" y="7482"/>
                    <a:pt x="860" y="7589"/>
                    <a:pt x="1003" y="7661"/>
                  </a:cubicBezTo>
                  <a:cubicBezTo>
                    <a:pt x="1146" y="7804"/>
                    <a:pt x="1325" y="7911"/>
                    <a:pt x="1504" y="7983"/>
                  </a:cubicBezTo>
                  <a:cubicBezTo>
                    <a:pt x="1719" y="8090"/>
                    <a:pt x="1898" y="8162"/>
                    <a:pt x="2113" y="8233"/>
                  </a:cubicBezTo>
                  <a:cubicBezTo>
                    <a:pt x="2292" y="8305"/>
                    <a:pt x="2506" y="8377"/>
                    <a:pt x="2685" y="8412"/>
                  </a:cubicBezTo>
                  <a:cubicBezTo>
                    <a:pt x="2811" y="8430"/>
                    <a:pt x="2945" y="8439"/>
                    <a:pt x="3079" y="8439"/>
                  </a:cubicBezTo>
                  <a:cubicBezTo>
                    <a:pt x="3213" y="8439"/>
                    <a:pt x="3348" y="8430"/>
                    <a:pt x="3473" y="8412"/>
                  </a:cubicBezTo>
                  <a:cubicBezTo>
                    <a:pt x="3867" y="8305"/>
                    <a:pt x="4260" y="8126"/>
                    <a:pt x="4547" y="7840"/>
                  </a:cubicBezTo>
                  <a:lnTo>
                    <a:pt x="4797" y="7661"/>
                  </a:lnTo>
                  <a:cubicBezTo>
                    <a:pt x="4905" y="7589"/>
                    <a:pt x="4976" y="7482"/>
                    <a:pt x="5084" y="7410"/>
                  </a:cubicBezTo>
                  <a:cubicBezTo>
                    <a:pt x="5191" y="7625"/>
                    <a:pt x="5298" y="7804"/>
                    <a:pt x="5477" y="7983"/>
                  </a:cubicBezTo>
                  <a:cubicBezTo>
                    <a:pt x="5477" y="8019"/>
                    <a:pt x="5513" y="8054"/>
                    <a:pt x="5585" y="8090"/>
                  </a:cubicBezTo>
                  <a:cubicBezTo>
                    <a:pt x="5621" y="8162"/>
                    <a:pt x="5692" y="8198"/>
                    <a:pt x="5800" y="8233"/>
                  </a:cubicBezTo>
                  <a:cubicBezTo>
                    <a:pt x="5907" y="8305"/>
                    <a:pt x="6050" y="8377"/>
                    <a:pt x="6158" y="8412"/>
                  </a:cubicBezTo>
                  <a:cubicBezTo>
                    <a:pt x="6408" y="8520"/>
                    <a:pt x="6659" y="8627"/>
                    <a:pt x="6909" y="8699"/>
                  </a:cubicBezTo>
                  <a:cubicBezTo>
                    <a:pt x="6948" y="8714"/>
                    <a:pt x="6988" y="8722"/>
                    <a:pt x="7026" y="8722"/>
                  </a:cubicBezTo>
                  <a:cubicBezTo>
                    <a:pt x="7163" y="8722"/>
                    <a:pt x="7291" y="8632"/>
                    <a:pt x="7375" y="8520"/>
                  </a:cubicBezTo>
                  <a:cubicBezTo>
                    <a:pt x="7410" y="8412"/>
                    <a:pt x="7446" y="8305"/>
                    <a:pt x="7410" y="8198"/>
                  </a:cubicBezTo>
                  <a:cubicBezTo>
                    <a:pt x="7375" y="8054"/>
                    <a:pt x="7339" y="7947"/>
                    <a:pt x="7231" y="7911"/>
                  </a:cubicBezTo>
                  <a:lnTo>
                    <a:pt x="6838" y="7697"/>
                  </a:lnTo>
                  <a:cubicBezTo>
                    <a:pt x="6587" y="7625"/>
                    <a:pt x="6372" y="7482"/>
                    <a:pt x="6193" y="7374"/>
                  </a:cubicBezTo>
                  <a:lnTo>
                    <a:pt x="6158" y="7339"/>
                  </a:lnTo>
                  <a:cubicBezTo>
                    <a:pt x="6086" y="7231"/>
                    <a:pt x="6014" y="7124"/>
                    <a:pt x="5979" y="7016"/>
                  </a:cubicBezTo>
                  <a:cubicBezTo>
                    <a:pt x="5943" y="6945"/>
                    <a:pt x="5907" y="6873"/>
                    <a:pt x="5907" y="6802"/>
                  </a:cubicBezTo>
                  <a:lnTo>
                    <a:pt x="5907" y="6623"/>
                  </a:lnTo>
                  <a:cubicBezTo>
                    <a:pt x="5907" y="6587"/>
                    <a:pt x="5943" y="6551"/>
                    <a:pt x="5943" y="6515"/>
                  </a:cubicBezTo>
                  <a:cubicBezTo>
                    <a:pt x="5943" y="6480"/>
                    <a:pt x="6014" y="6408"/>
                    <a:pt x="6050" y="6336"/>
                  </a:cubicBezTo>
                  <a:cubicBezTo>
                    <a:pt x="6158" y="6193"/>
                    <a:pt x="6265" y="6086"/>
                    <a:pt x="6408" y="5978"/>
                  </a:cubicBezTo>
                  <a:cubicBezTo>
                    <a:pt x="6623" y="5835"/>
                    <a:pt x="6873" y="5656"/>
                    <a:pt x="7124" y="5513"/>
                  </a:cubicBezTo>
                  <a:cubicBezTo>
                    <a:pt x="7231" y="5441"/>
                    <a:pt x="7303" y="5334"/>
                    <a:pt x="7339" y="5227"/>
                  </a:cubicBezTo>
                  <a:cubicBezTo>
                    <a:pt x="7375" y="5084"/>
                    <a:pt x="7375" y="4976"/>
                    <a:pt x="7303" y="4833"/>
                  </a:cubicBezTo>
                  <a:cubicBezTo>
                    <a:pt x="7196" y="4690"/>
                    <a:pt x="7052" y="4618"/>
                    <a:pt x="6873" y="4618"/>
                  </a:cubicBezTo>
                  <a:cubicBezTo>
                    <a:pt x="6802" y="4618"/>
                    <a:pt x="6730" y="4654"/>
                    <a:pt x="6659" y="4690"/>
                  </a:cubicBezTo>
                  <a:cubicBezTo>
                    <a:pt x="6193" y="4940"/>
                    <a:pt x="5764" y="5263"/>
                    <a:pt x="5370" y="5656"/>
                  </a:cubicBezTo>
                  <a:cubicBezTo>
                    <a:pt x="5191" y="5871"/>
                    <a:pt x="5084" y="6086"/>
                    <a:pt x="5012" y="6336"/>
                  </a:cubicBezTo>
                  <a:lnTo>
                    <a:pt x="4941" y="6336"/>
                  </a:lnTo>
                  <a:cubicBezTo>
                    <a:pt x="4902" y="6327"/>
                    <a:pt x="4861" y="6322"/>
                    <a:pt x="4819" y="6322"/>
                  </a:cubicBezTo>
                  <a:cubicBezTo>
                    <a:pt x="4704" y="6322"/>
                    <a:pt x="4580" y="6356"/>
                    <a:pt x="4475" y="6408"/>
                  </a:cubicBezTo>
                  <a:cubicBezTo>
                    <a:pt x="4368" y="6480"/>
                    <a:pt x="4260" y="6551"/>
                    <a:pt x="4153" y="6623"/>
                  </a:cubicBezTo>
                  <a:cubicBezTo>
                    <a:pt x="3974" y="6730"/>
                    <a:pt x="3759" y="6873"/>
                    <a:pt x="3580" y="6981"/>
                  </a:cubicBezTo>
                  <a:cubicBezTo>
                    <a:pt x="3473" y="7016"/>
                    <a:pt x="3401" y="7016"/>
                    <a:pt x="3294" y="7052"/>
                  </a:cubicBezTo>
                  <a:lnTo>
                    <a:pt x="3187" y="7052"/>
                  </a:lnTo>
                  <a:cubicBezTo>
                    <a:pt x="2972" y="7016"/>
                    <a:pt x="2793" y="6945"/>
                    <a:pt x="2578" y="6873"/>
                  </a:cubicBezTo>
                  <a:cubicBezTo>
                    <a:pt x="2435" y="6802"/>
                    <a:pt x="2292" y="6730"/>
                    <a:pt x="2184" y="6658"/>
                  </a:cubicBezTo>
                  <a:cubicBezTo>
                    <a:pt x="2041" y="6587"/>
                    <a:pt x="1934" y="6515"/>
                    <a:pt x="1791" y="6444"/>
                  </a:cubicBezTo>
                  <a:cubicBezTo>
                    <a:pt x="1719" y="6372"/>
                    <a:pt x="1647" y="6301"/>
                    <a:pt x="1612" y="6229"/>
                  </a:cubicBezTo>
                  <a:cubicBezTo>
                    <a:pt x="1540" y="6193"/>
                    <a:pt x="1504" y="6122"/>
                    <a:pt x="1504" y="6050"/>
                  </a:cubicBezTo>
                  <a:cubicBezTo>
                    <a:pt x="1468" y="5978"/>
                    <a:pt x="1433" y="5907"/>
                    <a:pt x="1433" y="5835"/>
                  </a:cubicBezTo>
                  <a:cubicBezTo>
                    <a:pt x="1433" y="5764"/>
                    <a:pt x="1433" y="5692"/>
                    <a:pt x="1433" y="5620"/>
                  </a:cubicBezTo>
                  <a:cubicBezTo>
                    <a:pt x="1433" y="5513"/>
                    <a:pt x="1468" y="5441"/>
                    <a:pt x="1504" y="5334"/>
                  </a:cubicBezTo>
                  <a:cubicBezTo>
                    <a:pt x="1576" y="5191"/>
                    <a:pt x="1647" y="5048"/>
                    <a:pt x="1755" y="4905"/>
                  </a:cubicBezTo>
                  <a:lnTo>
                    <a:pt x="1934" y="4690"/>
                  </a:lnTo>
                  <a:cubicBezTo>
                    <a:pt x="2041" y="4582"/>
                    <a:pt x="2113" y="4439"/>
                    <a:pt x="2149" y="4296"/>
                  </a:cubicBezTo>
                  <a:cubicBezTo>
                    <a:pt x="2184" y="4224"/>
                    <a:pt x="2184" y="4153"/>
                    <a:pt x="2184" y="4081"/>
                  </a:cubicBezTo>
                  <a:cubicBezTo>
                    <a:pt x="2184" y="4010"/>
                    <a:pt x="2184" y="3938"/>
                    <a:pt x="2149" y="3867"/>
                  </a:cubicBezTo>
                  <a:cubicBezTo>
                    <a:pt x="2113" y="3723"/>
                    <a:pt x="2041" y="3616"/>
                    <a:pt x="1934" y="3509"/>
                  </a:cubicBezTo>
                  <a:cubicBezTo>
                    <a:pt x="1719" y="3222"/>
                    <a:pt x="1540" y="2900"/>
                    <a:pt x="1397" y="2578"/>
                  </a:cubicBezTo>
                  <a:cubicBezTo>
                    <a:pt x="1325" y="2435"/>
                    <a:pt x="1289" y="2292"/>
                    <a:pt x="1254" y="2148"/>
                  </a:cubicBezTo>
                  <a:cubicBezTo>
                    <a:pt x="1254" y="2041"/>
                    <a:pt x="1254" y="1934"/>
                    <a:pt x="1254" y="1826"/>
                  </a:cubicBezTo>
                  <a:cubicBezTo>
                    <a:pt x="1289" y="1755"/>
                    <a:pt x="1289" y="1647"/>
                    <a:pt x="1325" y="1540"/>
                  </a:cubicBezTo>
                  <a:cubicBezTo>
                    <a:pt x="1397" y="1432"/>
                    <a:pt x="1468" y="1325"/>
                    <a:pt x="1540" y="1254"/>
                  </a:cubicBezTo>
                  <a:cubicBezTo>
                    <a:pt x="1612" y="1146"/>
                    <a:pt x="1719" y="1039"/>
                    <a:pt x="1826" y="967"/>
                  </a:cubicBezTo>
                  <a:cubicBezTo>
                    <a:pt x="1970" y="860"/>
                    <a:pt x="2113" y="752"/>
                    <a:pt x="2292" y="681"/>
                  </a:cubicBezTo>
                  <a:cubicBezTo>
                    <a:pt x="2471" y="609"/>
                    <a:pt x="2650" y="538"/>
                    <a:pt x="2864" y="502"/>
                  </a:cubicBezTo>
                  <a:lnTo>
                    <a:pt x="3187" y="502"/>
                  </a:lnTo>
                  <a:cubicBezTo>
                    <a:pt x="3294" y="538"/>
                    <a:pt x="3401" y="573"/>
                    <a:pt x="3509" y="609"/>
                  </a:cubicBezTo>
                  <a:cubicBezTo>
                    <a:pt x="3616" y="681"/>
                    <a:pt x="3723" y="752"/>
                    <a:pt x="3831" y="824"/>
                  </a:cubicBezTo>
                  <a:cubicBezTo>
                    <a:pt x="3875" y="846"/>
                    <a:pt x="3919" y="856"/>
                    <a:pt x="3961" y="856"/>
                  </a:cubicBezTo>
                  <a:cubicBezTo>
                    <a:pt x="4124" y="856"/>
                    <a:pt x="4253" y="708"/>
                    <a:pt x="4225" y="538"/>
                  </a:cubicBezTo>
                  <a:cubicBezTo>
                    <a:pt x="4189" y="466"/>
                    <a:pt x="4153" y="394"/>
                    <a:pt x="4117" y="359"/>
                  </a:cubicBezTo>
                  <a:cubicBezTo>
                    <a:pt x="3867" y="180"/>
                    <a:pt x="3580" y="72"/>
                    <a:pt x="32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3"/>
            <p:cNvSpPr/>
            <p:nvPr/>
          </p:nvSpPr>
          <p:spPr>
            <a:xfrm>
              <a:off x="4623875" y="1146050"/>
              <a:ext cx="119925" cy="73400"/>
            </a:xfrm>
            <a:custGeom>
              <a:rect b="b" l="l" r="r" t="t"/>
              <a:pathLst>
                <a:path extrusionOk="0" h="2936" w="4797">
                  <a:moveTo>
                    <a:pt x="967" y="1"/>
                  </a:moveTo>
                  <a:lnTo>
                    <a:pt x="824" y="72"/>
                  </a:lnTo>
                  <a:lnTo>
                    <a:pt x="680" y="108"/>
                  </a:lnTo>
                  <a:cubicBezTo>
                    <a:pt x="645" y="144"/>
                    <a:pt x="609" y="180"/>
                    <a:pt x="537" y="215"/>
                  </a:cubicBezTo>
                  <a:cubicBezTo>
                    <a:pt x="502" y="251"/>
                    <a:pt x="430" y="323"/>
                    <a:pt x="394" y="394"/>
                  </a:cubicBezTo>
                  <a:cubicBezTo>
                    <a:pt x="358" y="466"/>
                    <a:pt x="287" y="538"/>
                    <a:pt x="251" y="645"/>
                  </a:cubicBezTo>
                  <a:cubicBezTo>
                    <a:pt x="179" y="824"/>
                    <a:pt x="108" y="1003"/>
                    <a:pt x="72" y="1182"/>
                  </a:cubicBezTo>
                  <a:cubicBezTo>
                    <a:pt x="0" y="1397"/>
                    <a:pt x="0" y="1647"/>
                    <a:pt x="72" y="1862"/>
                  </a:cubicBezTo>
                  <a:cubicBezTo>
                    <a:pt x="144" y="2077"/>
                    <a:pt x="215" y="2256"/>
                    <a:pt x="358" y="2399"/>
                  </a:cubicBezTo>
                  <a:cubicBezTo>
                    <a:pt x="466" y="2470"/>
                    <a:pt x="537" y="2542"/>
                    <a:pt x="645" y="2614"/>
                  </a:cubicBezTo>
                  <a:cubicBezTo>
                    <a:pt x="752" y="2649"/>
                    <a:pt x="859" y="2685"/>
                    <a:pt x="967" y="2721"/>
                  </a:cubicBezTo>
                  <a:cubicBezTo>
                    <a:pt x="1043" y="2730"/>
                    <a:pt x="1119" y="2734"/>
                    <a:pt x="1195" y="2734"/>
                  </a:cubicBezTo>
                  <a:cubicBezTo>
                    <a:pt x="1439" y="2734"/>
                    <a:pt x="1679" y="2687"/>
                    <a:pt x="1898" y="2578"/>
                  </a:cubicBezTo>
                  <a:cubicBezTo>
                    <a:pt x="1969" y="2649"/>
                    <a:pt x="2076" y="2685"/>
                    <a:pt x="2184" y="2757"/>
                  </a:cubicBezTo>
                  <a:cubicBezTo>
                    <a:pt x="2327" y="2828"/>
                    <a:pt x="2506" y="2864"/>
                    <a:pt x="2649" y="2900"/>
                  </a:cubicBezTo>
                  <a:cubicBezTo>
                    <a:pt x="2721" y="2900"/>
                    <a:pt x="2828" y="2900"/>
                    <a:pt x="2900" y="2936"/>
                  </a:cubicBezTo>
                  <a:lnTo>
                    <a:pt x="3150" y="2936"/>
                  </a:lnTo>
                  <a:cubicBezTo>
                    <a:pt x="3329" y="2936"/>
                    <a:pt x="3508" y="2900"/>
                    <a:pt x="3687" y="2864"/>
                  </a:cubicBezTo>
                  <a:cubicBezTo>
                    <a:pt x="3938" y="2828"/>
                    <a:pt x="4188" y="2757"/>
                    <a:pt x="4439" y="2685"/>
                  </a:cubicBezTo>
                  <a:cubicBezTo>
                    <a:pt x="4546" y="2649"/>
                    <a:pt x="4654" y="2578"/>
                    <a:pt x="4725" y="2470"/>
                  </a:cubicBezTo>
                  <a:cubicBezTo>
                    <a:pt x="4797" y="2363"/>
                    <a:pt x="4797" y="2220"/>
                    <a:pt x="4761" y="2113"/>
                  </a:cubicBezTo>
                  <a:cubicBezTo>
                    <a:pt x="4761" y="2005"/>
                    <a:pt x="4690" y="1898"/>
                    <a:pt x="4582" y="1826"/>
                  </a:cubicBezTo>
                  <a:lnTo>
                    <a:pt x="4475" y="1790"/>
                  </a:lnTo>
                  <a:cubicBezTo>
                    <a:pt x="4421" y="1772"/>
                    <a:pt x="4376" y="1764"/>
                    <a:pt x="4336" y="1764"/>
                  </a:cubicBezTo>
                  <a:cubicBezTo>
                    <a:pt x="4296" y="1764"/>
                    <a:pt x="4260" y="1772"/>
                    <a:pt x="4224" y="1790"/>
                  </a:cubicBezTo>
                  <a:cubicBezTo>
                    <a:pt x="4045" y="1790"/>
                    <a:pt x="3902" y="1826"/>
                    <a:pt x="3759" y="1898"/>
                  </a:cubicBezTo>
                  <a:cubicBezTo>
                    <a:pt x="3472" y="1934"/>
                    <a:pt x="3222" y="2041"/>
                    <a:pt x="2971" y="2077"/>
                  </a:cubicBezTo>
                  <a:lnTo>
                    <a:pt x="2685" y="2077"/>
                  </a:lnTo>
                  <a:cubicBezTo>
                    <a:pt x="2613" y="2041"/>
                    <a:pt x="2578" y="2041"/>
                    <a:pt x="2506" y="2041"/>
                  </a:cubicBezTo>
                  <a:lnTo>
                    <a:pt x="2327" y="1934"/>
                  </a:lnTo>
                  <a:cubicBezTo>
                    <a:pt x="2255" y="1898"/>
                    <a:pt x="2184" y="1826"/>
                    <a:pt x="2076" y="1790"/>
                  </a:cubicBezTo>
                  <a:lnTo>
                    <a:pt x="1790" y="1790"/>
                  </a:lnTo>
                  <a:cubicBezTo>
                    <a:pt x="1719" y="1826"/>
                    <a:pt x="1647" y="1826"/>
                    <a:pt x="1611" y="1862"/>
                  </a:cubicBezTo>
                  <a:cubicBezTo>
                    <a:pt x="1468" y="1934"/>
                    <a:pt x="1325" y="1969"/>
                    <a:pt x="1182" y="2005"/>
                  </a:cubicBezTo>
                  <a:lnTo>
                    <a:pt x="1038" y="2005"/>
                  </a:lnTo>
                  <a:lnTo>
                    <a:pt x="931" y="1969"/>
                  </a:lnTo>
                  <a:lnTo>
                    <a:pt x="859" y="1934"/>
                  </a:lnTo>
                  <a:lnTo>
                    <a:pt x="752" y="1826"/>
                  </a:lnTo>
                  <a:lnTo>
                    <a:pt x="680" y="1683"/>
                  </a:lnTo>
                  <a:cubicBezTo>
                    <a:pt x="680" y="1611"/>
                    <a:pt x="645" y="1576"/>
                    <a:pt x="645" y="1504"/>
                  </a:cubicBezTo>
                  <a:cubicBezTo>
                    <a:pt x="645" y="1432"/>
                    <a:pt x="645" y="1361"/>
                    <a:pt x="645" y="1289"/>
                  </a:cubicBezTo>
                  <a:cubicBezTo>
                    <a:pt x="645" y="1182"/>
                    <a:pt x="680" y="1039"/>
                    <a:pt x="752" y="931"/>
                  </a:cubicBezTo>
                  <a:cubicBezTo>
                    <a:pt x="788" y="860"/>
                    <a:pt x="824" y="752"/>
                    <a:pt x="895" y="681"/>
                  </a:cubicBezTo>
                  <a:cubicBezTo>
                    <a:pt x="895" y="645"/>
                    <a:pt x="931" y="609"/>
                    <a:pt x="931" y="609"/>
                  </a:cubicBezTo>
                  <a:lnTo>
                    <a:pt x="1003" y="573"/>
                  </a:lnTo>
                  <a:lnTo>
                    <a:pt x="1110" y="538"/>
                  </a:lnTo>
                  <a:cubicBezTo>
                    <a:pt x="1432" y="466"/>
                    <a:pt x="1361" y="1"/>
                    <a:pt x="10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3"/>
            <p:cNvSpPr/>
            <p:nvPr/>
          </p:nvSpPr>
          <p:spPr>
            <a:xfrm>
              <a:off x="4633725" y="1087000"/>
              <a:ext cx="51925" cy="59625"/>
            </a:xfrm>
            <a:custGeom>
              <a:rect b="b" l="l" r="r" t="t"/>
              <a:pathLst>
                <a:path extrusionOk="0" h="2385" w="2077">
                  <a:moveTo>
                    <a:pt x="430" y="0"/>
                  </a:moveTo>
                  <a:cubicBezTo>
                    <a:pt x="322" y="0"/>
                    <a:pt x="251" y="36"/>
                    <a:pt x="179" y="143"/>
                  </a:cubicBezTo>
                  <a:cubicBezTo>
                    <a:pt x="108" y="251"/>
                    <a:pt x="72" y="358"/>
                    <a:pt x="36" y="466"/>
                  </a:cubicBezTo>
                  <a:cubicBezTo>
                    <a:pt x="0" y="716"/>
                    <a:pt x="0" y="1002"/>
                    <a:pt x="108" y="1253"/>
                  </a:cubicBezTo>
                  <a:cubicBezTo>
                    <a:pt x="143" y="1289"/>
                    <a:pt x="179" y="1360"/>
                    <a:pt x="179" y="1396"/>
                  </a:cubicBezTo>
                  <a:cubicBezTo>
                    <a:pt x="215" y="1468"/>
                    <a:pt x="286" y="1539"/>
                    <a:pt x="322" y="1611"/>
                  </a:cubicBezTo>
                  <a:cubicBezTo>
                    <a:pt x="501" y="1790"/>
                    <a:pt x="680" y="1969"/>
                    <a:pt x="931" y="2076"/>
                  </a:cubicBezTo>
                  <a:cubicBezTo>
                    <a:pt x="1110" y="2219"/>
                    <a:pt x="1360" y="2327"/>
                    <a:pt x="1611" y="2363"/>
                  </a:cubicBezTo>
                  <a:cubicBezTo>
                    <a:pt x="1648" y="2378"/>
                    <a:pt x="1687" y="2385"/>
                    <a:pt x="1726" y="2385"/>
                  </a:cubicBezTo>
                  <a:cubicBezTo>
                    <a:pt x="1872" y="2385"/>
                    <a:pt x="2012" y="2282"/>
                    <a:pt x="2040" y="2112"/>
                  </a:cubicBezTo>
                  <a:cubicBezTo>
                    <a:pt x="2076" y="2041"/>
                    <a:pt x="2040" y="1933"/>
                    <a:pt x="2005" y="1862"/>
                  </a:cubicBezTo>
                  <a:cubicBezTo>
                    <a:pt x="1969" y="1790"/>
                    <a:pt x="1897" y="1718"/>
                    <a:pt x="1790" y="1683"/>
                  </a:cubicBezTo>
                  <a:cubicBezTo>
                    <a:pt x="1682" y="1683"/>
                    <a:pt x="1539" y="1647"/>
                    <a:pt x="1432" y="1575"/>
                  </a:cubicBezTo>
                  <a:lnTo>
                    <a:pt x="1396" y="1575"/>
                  </a:lnTo>
                  <a:cubicBezTo>
                    <a:pt x="1253" y="1504"/>
                    <a:pt x="1110" y="1396"/>
                    <a:pt x="967" y="1325"/>
                  </a:cubicBezTo>
                  <a:cubicBezTo>
                    <a:pt x="895" y="1253"/>
                    <a:pt x="823" y="1181"/>
                    <a:pt x="752" y="1110"/>
                  </a:cubicBezTo>
                  <a:cubicBezTo>
                    <a:pt x="716" y="1074"/>
                    <a:pt x="680" y="1002"/>
                    <a:pt x="680" y="967"/>
                  </a:cubicBezTo>
                  <a:cubicBezTo>
                    <a:pt x="644" y="931"/>
                    <a:pt x="644" y="859"/>
                    <a:pt x="644" y="788"/>
                  </a:cubicBezTo>
                  <a:cubicBezTo>
                    <a:pt x="644" y="752"/>
                    <a:pt x="644" y="680"/>
                    <a:pt x="644" y="609"/>
                  </a:cubicBezTo>
                  <a:cubicBezTo>
                    <a:pt x="644" y="573"/>
                    <a:pt x="644" y="537"/>
                    <a:pt x="680" y="501"/>
                  </a:cubicBezTo>
                  <a:cubicBezTo>
                    <a:pt x="680" y="466"/>
                    <a:pt x="680" y="430"/>
                    <a:pt x="680" y="430"/>
                  </a:cubicBezTo>
                  <a:cubicBezTo>
                    <a:pt x="752" y="287"/>
                    <a:pt x="716" y="108"/>
                    <a:pt x="573" y="36"/>
                  </a:cubicBezTo>
                  <a:cubicBezTo>
                    <a:pt x="537" y="0"/>
                    <a:pt x="465"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3"/>
            <p:cNvSpPr/>
            <p:nvPr/>
          </p:nvSpPr>
          <p:spPr>
            <a:xfrm>
              <a:off x="4687400" y="1068200"/>
              <a:ext cx="66250" cy="48350"/>
            </a:xfrm>
            <a:custGeom>
              <a:rect b="b" l="l" r="r" t="t"/>
              <a:pathLst>
                <a:path extrusionOk="0" h="1934" w="2650">
                  <a:moveTo>
                    <a:pt x="327" y="1"/>
                  </a:moveTo>
                  <a:cubicBezTo>
                    <a:pt x="242" y="1"/>
                    <a:pt x="162" y="36"/>
                    <a:pt x="108" y="108"/>
                  </a:cubicBezTo>
                  <a:cubicBezTo>
                    <a:pt x="37" y="179"/>
                    <a:pt x="1" y="251"/>
                    <a:pt x="1" y="323"/>
                  </a:cubicBezTo>
                  <a:cubicBezTo>
                    <a:pt x="1" y="502"/>
                    <a:pt x="1" y="681"/>
                    <a:pt x="1" y="860"/>
                  </a:cubicBezTo>
                  <a:cubicBezTo>
                    <a:pt x="1" y="931"/>
                    <a:pt x="37" y="1039"/>
                    <a:pt x="37" y="1110"/>
                  </a:cubicBezTo>
                  <a:cubicBezTo>
                    <a:pt x="72" y="1218"/>
                    <a:pt x="108" y="1325"/>
                    <a:pt x="144" y="1397"/>
                  </a:cubicBezTo>
                  <a:cubicBezTo>
                    <a:pt x="251" y="1540"/>
                    <a:pt x="359" y="1683"/>
                    <a:pt x="502" y="1754"/>
                  </a:cubicBezTo>
                  <a:cubicBezTo>
                    <a:pt x="681" y="1862"/>
                    <a:pt x="860" y="1933"/>
                    <a:pt x="1075" y="1933"/>
                  </a:cubicBezTo>
                  <a:lnTo>
                    <a:pt x="1361" y="1933"/>
                  </a:lnTo>
                  <a:cubicBezTo>
                    <a:pt x="1468" y="1898"/>
                    <a:pt x="1576" y="1862"/>
                    <a:pt x="1647" y="1826"/>
                  </a:cubicBezTo>
                  <a:cubicBezTo>
                    <a:pt x="1826" y="1719"/>
                    <a:pt x="2005" y="1611"/>
                    <a:pt x="2149" y="1468"/>
                  </a:cubicBezTo>
                  <a:cubicBezTo>
                    <a:pt x="2256" y="1361"/>
                    <a:pt x="2363" y="1253"/>
                    <a:pt x="2471" y="1146"/>
                  </a:cubicBezTo>
                  <a:cubicBezTo>
                    <a:pt x="2650" y="967"/>
                    <a:pt x="2650" y="716"/>
                    <a:pt x="2471" y="537"/>
                  </a:cubicBezTo>
                  <a:cubicBezTo>
                    <a:pt x="2395" y="462"/>
                    <a:pt x="2290" y="416"/>
                    <a:pt x="2181" y="416"/>
                  </a:cubicBezTo>
                  <a:cubicBezTo>
                    <a:pt x="2083" y="416"/>
                    <a:pt x="1983" y="453"/>
                    <a:pt x="1898" y="537"/>
                  </a:cubicBezTo>
                  <a:cubicBezTo>
                    <a:pt x="1755" y="681"/>
                    <a:pt x="1576" y="824"/>
                    <a:pt x="1397" y="967"/>
                  </a:cubicBezTo>
                  <a:cubicBezTo>
                    <a:pt x="1325" y="1039"/>
                    <a:pt x="1289" y="1074"/>
                    <a:pt x="1218" y="1110"/>
                  </a:cubicBezTo>
                  <a:cubicBezTo>
                    <a:pt x="1146" y="1110"/>
                    <a:pt x="1110" y="1146"/>
                    <a:pt x="1039" y="1146"/>
                  </a:cubicBezTo>
                  <a:lnTo>
                    <a:pt x="931" y="1146"/>
                  </a:lnTo>
                  <a:lnTo>
                    <a:pt x="824" y="1110"/>
                  </a:lnTo>
                  <a:lnTo>
                    <a:pt x="753" y="1074"/>
                  </a:lnTo>
                  <a:lnTo>
                    <a:pt x="717" y="1003"/>
                  </a:lnTo>
                  <a:cubicBezTo>
                    <a:pt x="681" y="931"/>
                    <a:pt x="681" y="860"/>
                    <a:pt x="681" y="788"/>
                  </a:cubicBezTo>
                  <a:cubicBezTo>
                    <a:pt x="645" y="645"/>
                    <a:pt x="645" y="466"/>
                    <a:pt x="681" y="323"/>
                  </a:cubicBezTo>
                  <a:cubicBezTo>
                    <a:pt x="681" y="251"/>
                    <a:pt x="645" y="144"/>
                    <a:pt x="574" y="108"/>
                  </a:cubicBezTo>
                  <a:cubicBezTo>
                    <a:pt x="502" y="36"/>
                    <a:pt x="412"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3"/>
            <p:cNvSpPr/>
            <p:nvPr/>
          </p:nvSpPr>
          <p:spPr>
            <a:xfrm>
              <a:off x="4698150" y="1021900"/>
              <a:ext cx="46550" cy="31125"/>
            </a:xfrm>
            <a:custGeom>
              <a:rect b="b" l="l" r="r" t="t"/>
              <a:pathLst>
                <a:path extrusionOk="0" h="1245" w="1862">
                  <a:moveTo>
                    <a:pt x="323" y="0"/>
                  </a:moveTo>
                  <a:cubicBezTo>
                    <a:pt x="161" y="0"/>
                    <a:pt x="0" y="116"/>
                    <a:pt x="0" y="349"/>
                  </a:cubicBezTo>
                  <a:lnTo>
                    <a:pt x="0" y="564"/>
                  </a:lnTo>
                  <a:cubicBezTo>
                    <a:pt x="0" y="671"/>
                    <a:pt x="36" y="743"/>
                    <a:pt x="72" y="850"/>
                  </a:cubicBezTo>
                  <a:cubicBezTo>
                    <a:pt x="108" y="922"/>
                    <a:pt x="144" y="993"/>
                    <a:pt x="215" y="1029"/>
                  </a:cubicBezTo>
                  <a:lnTo>
                    <a:pt x="323" y="1137"/>
                  </a:lnTo>
                  <a:cubicBezTo>
                    <a:pt x="394" y="1172"/>
                    <a:pt x="430" y="1172"/>
                    <a:pt x="501" y="1208"/>
                  </a:cubicBezTo>
                  <a:cubicBezTo>
                    <a:pt x="573" y="1244"/>
                    <a:pt x="645" y="1244"/>
                    <a:pt x="752" y="1244"/>
                  </a:cubicBezTo>
                  <a:lnTo>
                    <a:pt x="1038" y="1244"/>
                  </a:lnTo>
                  <a:cubicBezTo>
                    <a:pt x="1217" y="1244"/>
                    <a:pt x="1396" y="1172"/>
                    <a:pt x="1611" y="1137"/>
                  </a:cubicBezTo>
                  <a:cubicBezTo>
                    <a:pt x="1683" y="1101"/>
                    <a:pt x="1754" y="1029"/>
                    <a:pt x="1790" y="958"/>
                  </a:cubicBezTo>
                  <a:cubicBezTo>
                    <a:pt x="1862" y="886"/>
                    <a:pt x="1862" y="779"/>
                    <a:pt x="1826" y="707"/>
                  </a:cubicBezTo>
                  <a:cubicBezTo>
                    <a:pt x="1826" y="600"/>
                    <a:pt x="1754" y="528"/>
                    <a:pt x="1683" y="492"/>
                  </a:cubicBezTo>
                  <a:cubicBezTo>
                    <a:pt x="1641" y="450"/>
                    <a:pt x="1587" y="433"/>
                    <a:pt x="1527" y="433"/>
                  </a:cubicBezTo>
                  <a:cubicBezTo>
                    <a:pt x="1485" y="433"/>
                    <a:pt x="1441" y="442"/>
                    <a:pt x="1396" y="457"/>
                  </a:cubicBezTo>
                  <a:cubicBezTo>
                    <a:pt x="1253" y="492"/>
                    <a:pt x="1074" y="528"/>
                    <a:pt x="895" y="564"/>
                  </a:cubicBezTo>
                  <a:lnTo>
                    <a:pt x="645" y="564"/>
                  </a:lnTo>
                  <a:lnTo>
                    <a:pt x="645" y="492"/>
                  </a:lnTo>
                  <a:lnTo>
                    <a:pt x="645" y="349"/>
                  </a:lnTo>
                  <a:cubicBezTo>
                    <a:pt x="645" y="116"/>
                    <a:pt x="484" y="0"/>
                    <a:pt x="3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3"/>
            <p:cNvSpPr/>
            <p:nvPr/>
          </p:nvSpPr>
          <p:spPr>
            <a:xfrm>
              <a:off x="4576450" y="876700"/>
              <a:ext cx="115450" cy="68025"/>
            </a:xfrm>
            <a:custGeom>
              <a:rect b="b" l="l" r="r" t="t"/>
              <a:pathLst>
                <a:path extrusionOk="0" h="2721" w="4618">
                  <a:moveTo>
                    <a:pt x="1074" y="0"/>
                  </a:moveTo>
                  <a:cubicBezTo>
                    <a:pt x="1003" y="0"/>
                    <a:pt x="931" y="36"/>
                    <a:pt x="859" y="108"/>
                  </a:cubicBezTo>
                  <a:cubicBezTo>
                    <a:pt x="788" y="144"/>
                    <a:pt x="716" y="215"/>
                    <a:pt x="645" y="287"/>
                  </a:cubicBezTo>
                  <a:cubicBezTo>
                    <a:pt x="537" y="394"/>
                    <a:pt x="394" y="573"/>
                    <a:pt x="287" y="752"/>
                  </a:cubicBezTo>
                  <a:cubicBezTo>
                    <a:pt x="215" y="931"/>
                    <a:pt x="143" y="1110"/>
                    <a:pt x="72" y="1289"/>
                  </a:cubicBezTo>
                  <a:cubicBezTo>
                    <a:pt x="36" y="1396"/>
                    <a:pt x="36" y="1468"/>
                    <a:pt x="0" y="1575"/>
                  </a:cubicBezTo>
                  <a:cubicBezTo>
                    <a:pt x="0" y="1647"/>
                    <a:pt x="0" y="1754"/>
                    <a:pt x="0" y="1862"/>
                  </a:cubicBezTo>
                  <a:lnTo>
                    <a:pt x="0" y="1969"/>
                  </a:lnTo>
                  <a:cubicBezTo>
                    <a:pt x="0" y="2041"/>
                    <a:pt x="36" y="2112"/>
                    <a:pt x="72" y="2148"/>
                  </a:cubicBezTo>
                  <a:cubicBezTo>
                    <a:pt x="143" y="2220"/>
                    <a:pt x="233" y="2256"/>
                    <a:pt x="322" y="2256"/>
                  </a:cubicBezTo>
                  <a:cubicBezTo>
                    <a:pt x="412" y="2256"/>
                    <a:pt x="501" y="2220"/>
                    <a:pt x="573" y="2148"/>
                  </a:cubicBezTo>
                  <a:cubicBezTo>
                    <a:pt x="645" y="2077"/>
                    <a:pt x="680" y="2005"/>
                    <a:pt x="680" y="1898"/>
                  </a:cubicBezTo>
                  <a:cubicBezTo>
                    <a:pt x="680" y="1826"/>
                    <a:pt x="680" y="1790"/>
                    <a:pt x="680" y="1754"/>
                  </a:cubicBezTo>
                  <a:cubicBezTo>
                    <a:pt x="716" y="1647"/>
                    <a:pt x="752" y="1540"/>
                    <a:pt x="788" y="1432"/>
                  </a:cubicBezTo>
                  <a:cubicBezTo>
                    <a:pt x="859" y="1289"/>
                    <a:pt x="931" y="1110"/>
                    <a:pt x="1038" y="1003"/>
                  </a:cubicBezTo>
                  <a:lnTo>
                    <a:pt x="1217" y="788"/>
                  </a:lnTo>
                  <a:cubicBezTo>
                    <a:pt x="1289" y="895"/>
                    <a:pt x="1396" y="967"/>
                    <a:pt x="1468" y="1074"/>
                  </a:cubicBezTo>
                  <a:lnTo>
                    <a:pt x="1611" y="1217"/>
                  </a:lnTo>
                  <a:cubicBezTo>
                    <a:pt x="1647" y="1289"/>
                    <a:pt x="1718" y="1325"/>
                    <a:pt x="1790" y="1361"/>
                  </a:cubicBezTo>
                  <a:lnTo>
                    <a:pt x="1897" y="1432"/>
                  </a:lnTo>
                  <a:lnTo>
                    <a:pt x="2041" y="1432"/>
                  </a:lnTo>
                  <a:cubicBezTo>
                    <a:pt x="2112" y="1432"/>
                    <a:pt x="2148" y="1432"/>
                    <a:pt x="2220" y="1396"/>
                  </a:cubicBezTo>
                  <a:lnTo>
                    <a:pt x="2363" y="1361"/>
                  </a:lnTo>
                  <a:cubicBezTo>
                    <a:pt x="2434" y="1325"/>
                    <a:pt x="2506" y="1289"/>
                    <a:pt x="2577" y="1253"/>
                  </a:cubicBezTo>
                  <a:cubicBezTo>
                    <a:pt x="2721" y="1146"/>
                    <a:pt x="2900" y="1003"/>
                    <a:pt x="3079" y="931"/>
                  </a:cubicBezTo>
                  <a:lnTo>
                    <a:pt x="3186" y="895"/>
                  </a:lnTo>
                  <a:lnTo>
                    <a:pt x="3293" y="895"/>
                  </a:lnTo>
                  <a:cubicBezTo>
                    <a:pt x="3329" y="931"/>
                    <a:pt x="3329" y="931"/>
                    <a:pt x="3365" y="967"/>
                  </a:cubicBezTo>
                  <a:cubicBezTo>
                    <a:pt x="3437" y="1110"/>
                    <a:pt x="3508" y="1253"/>
                    <a:pt x="3580" y="1396"/>
                  </a:cubicBezTo>
                  <a:cubicBezTo>
                    <a:pt x="3723" y="1719"/>
                    <a:pt x="3830" y="2077"/>
                    <a:pt x="3902" y="2435"/>
                  </a:cubicBezTo>
                  <a:cubicBezTo>
                    <a:pt x="3938" y="2613"/>
                    <a:pt x="4081" y="2721"/>
                    <a:pt x="4260" y="2721"/>
                  </a:cubicBezTo>
                  <a:cubicBezTo>
                    <a:pt x="4331" y="2721"/>
                    <a:pt x="4439" y="2685"/>
                    <a:pt x="4510" y="2613"/>
                  </a:cubicBezTo>
                  <a:cubicBezTo>
                    <a:pt x="4582" y="2542"/>
                    <a:pt x="4618" y="2435"/>
                    <a:pt x="4618" y="2363"/>
                  </a:cubicBezTo>
                  <a:cubicBezTo>
                    <a:pt x="4582" y="2148"/>
                    <a:pt x="4582" y="1933"/>
                    <a:pt x="4510" y="1754"/>
                  </a:cubicBezTo>
                  <a:cubicBezTo>
                    <a:pt x="4439" y="1325"/>
                    <a:pt x="4296" y="931"/>
                    <a:pt x="4081" y="573"/>
                  </a:cubicBezTo>
                  <a:cubicBezTo>
                    <a:pt x="4009" y="502"/>
                    <a:pt x="3938" y="394"/>
                    <a:pt x="3866" y="323"/>
                  </a:cubicBezTo>
                  <a:cubicBezTo>
                    <a:pt x="3759" y="251"/>
                    <a:pt x="3651" y="179"/>
                    <a:pt x="3508" y="108"/>
                  </a:cubicBezTo>
                  <a:lnTo>
                    <a:pt x="3186" y="108"/>
                  </a:lnTo>
                  <a:cubicBezTo>
                    <a:pt x="3007" y="108"/>
                    <a:pt x="2864" y="179"/>
                    <a:pt x="2721" y="251"/>
                  </a:cubicBezTo>
                  <a:cubicBezTo>
                    <a:pt x="2577" y="323"/>
                    <a:pt x="2470" y="394"/>
                    <a:pt x="2363" y="502"/>
                  </a:cubicBezTo>
                  <a:cubicBezTo>
                    <a:pt x="2255" y="573"/>
                    <a:pt x="2184" y="609"/>
                    <a:pt x="2076" y="681"/>
                  </a:cubicBezTo>
                  <a:cubicBezTo>
                    <a:pt x="2005" y="609"/>
                    <a:pt x="1969" y="537"/>
                    <a:pt x="1897" y="466"/>
                  </a:cubicBezTo>
                  <a:cubicBezTo>
                    <a:pt x="1718" y="251"/>
                    <a:pt x="1504" y="0"/>
                    <a:pt x="11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3"/>
            <p:cNvSpPr/>
            <p:nvPr/>
          </p:nvSpPr>
          <p:spPr>
            <a:xfrm>
              <a:off x="4619400" y="936650"/>
              <a:ext cx="68925" cy="53200"/>
            </a:xfrm>
            <a:custGeom>
              <a:rect b="b" l="l" r="r" t="t"/>
              <a:pathLst>
                <a:path extrusionOk="0" h="2128" w="2757">
                  <a:moveTo>
                    <a:pt x="1361" y="1"/>
                  </a:moveTo>
                  <a:cubicBezTo>
                    <a:pt x="1253" y="1"/>
                    <a:pt x="1182" y="37"/>
                    <a:pt x="1074" y="72"/>
                  </a:cubicBezTo>
                  <a:cubicBezTo>
                    <a:pt x="967" y="108"/>
                    <a:pt x="859" y="180"/>
                    <a:pt x="788" y="251"/>
                  </a:cubicBezTo>
                  <a:cubicBezTo>
                    <a:pt x="537" y="466"/>
                    <a:pt x="323" y="717"/>
                    <a:pt x="144" y="967"/>
                  </a:cubicBezTo>
                  <a:cubicBezTo>
                    <a:pt x="36" y="1075"/>
                    <a:pt x="0" y="1218"/>
                    <a:pt x="0" y="1361"/>
                  </a:cubicBezTo>
                  <a:cubicBezTo>
                    <a:pt x="0" y="1504"/>
                    <a:pt x="36" y="1647"/>
                    <a:pt x="144" y="1755"/>
                  </a:cubicBezTo>
                  <a:cubicBezTo>
                    <a:pt x="251" y="1826"/>
                    <a:pt x="394" y="1898"/>
                    <a:pt x="537" y="1898"/>
                  </a:cubicBezTo>
                  <a:cubicBezTo>
                    <a:pt x="681" y="1898"/>
                    <a:pt x="788" y="1826"/>
                    <a:pt x="895" y="1755"/>
                  </a:cubicBezTo>
                  <a:cubicBezTo>
                    <a:pt x="1074" y="1540"/>
                    <a:pt x="1253" y="1325"/>
                    <a:pt x="1468" y="1146"/>
                  </a:cubicBezTo>
                  <a:lnTo>
                    <a:pt x="1540" y="1146"/>
                  </a:lnTo>
                  <a:cubicBezTo>
                    <a:pt x="1575" y="1146"/>
                    <a:pt x="1575" y="1182"/>
                    <a:pt x="1575" y="1182"/>
                  </a:cubicBezTo>
                  <a:lnTo>
                    <a:pt x="1647" y="1289"/>
                  </a:lnTo>
                  <a:cubicBezTo>
                    <a:pt x="1719" y="1432"/>
                    <a:pt x="1754" y="1611"/>
                    <a:pt x="1790" y="1755"/>
                  </a:cubicBezTo>
                  <a:cubicBezTo>
                    <a:pt x="1871" y="1999"/>
                    <a:pt x="2080" y="2127"/>
                    <a:pt x="2284" y="2127"/>
                  </a:cubicBezTo>
                  <a:cubicBezTo>
                    <a:pt x="2439" y="2127"/>
                    <a:pt x="2592" y="2053"/>
                    <a:pt x="2685" y="1898"/>
                  </a:cubicBezTo>
                  <a:cubicBezTo>
                    <a:pt x="2685" y="1862"/>
                    <a:pt x="2721" y="1790"/>
                    <a:pt x="2757" y="1755"/>
                  </a:cubicBezTo>
                  <a:cubicBezTo>
                    <a:pt x="2757" y="1683"/>
                    <a:pt x="2757" y="1576"/>
                    <a:pt x="2757" y="1504"/>
                  </a:cubicBezTo>
                  <a:cubicBezTo>
                    <a:pt x="2721" y="1325"/>
                    <a:pt x="2685" y="1182"/>
                    <a:pt x="2649" y="1039"/>
                  </a:cubicBezTo>
                  <a:cubicBezTo>
                    <a:pt x="2613" y="860"/>
                    <a:pt x="2506" y="681"/>
                    <a:pt x="2434" y="538"/>
                  </a:cubicBezTo>
                  <a:cubicBezTo>
                    <a:pt x="2291" y="394"/>
                    <a:pt x="2148" y="251"/>
                    <a:pt x="1969" y="144"/>
                  </a:cubicBezTo>
                  <a:cubicBezTo>
                    <a:pt x="1898" y="108"/>
                    <a:pt x="1790" y="72"/>
                    <a:pt x="1683" y="37"/>
                  </a:cubicBezTo>
                  <a:cubicBezTo>
                    <a:pt x="1575" y="1"/>
                    <a:pt x="1468" y="1"/>
                    <a:pt x="13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3"/>
            <p:cNvSpPr/>
            <p:nvPr/>
          </p:nvSpPr>
          <p:spPr>
            <a:xfrm>
              <a:off x="4715150" y="933075"/>
              <a:ext cx="49250" cy="40675"/>
            </a:xfrm>
            <a:custGeom>
              <a:rect b="b" l="l" r="r" t="t"/>
              <a:pathLst>
                <a:path extrusionOk="0" h="1627" w="1970">
                  <a:moveTo>
                    <a:pt x="573" y="1"/>
                  </a:moveTo>
                  <a:cubicBezTo>
                    <a:pt x="430" y="36"/>
                    <a:pt x="323" y="72"/>
                    <a:pt x="215" y="144"/>
                  </a:cubicBezTo>
                  <a:cubicBezTo>
                    <a:pt x="36" y="251"/>
                    <a:pt x="0" y="430"/>
                    <a:pt x="72" y="609"/>
                  </a:cubicBezTo>
                  <a:cubicBezTo>
                    <a:pt x="144" y="681"/>
                    <a:pt x="179" y="716"/>
                    <a:pt x="287" y="752"/>
                  </a:cubicBezTo>
                  <a:cubicBezTo>
                    <a:pt x="358" y="752"/>
                    <a:pt x="466" y="752"/>
                    <a:pt x="537" y="716"/>
                  </a:cubicBezTo>
                  <a:lnTo>
                    <a:pt x="609" y="681"/>
                  </a:lnTo>
                  <a:lnTo>
                    <a:pt x="752" y="645"/>
                  </a:lnTo>
                  <a:lnTo>
                    <a:pt x="931" y="645"/>
                  </a:lnTo>
                  <a:lnTo>
                    <a:pt x="967" y="681"/>
                  </a:lnTo>
                  <a:lnTo>
                    <a:pt x="1039" y="824"/>
                  </a:lnTo>
                  <a:cubicBezTo>
                    <a:pt x="1074" y="860"/>
                    <a:pt x="1110" y="931"/>
                    <a:pt x="1146" y="1003"/>
                  </a:cubicBezTo>
                  <a:lnTo>
                    <a:pt x="1253" y="1253"/>
                  </a:lnTo>
                  <a:cubicBezTo>
                    <a:pt x="1253" y="1289"/>
                    <a:pt x="1289" y="1325"/>
                    <a:pt x="1289" y="1397"/>
                  </a:cubicBezTo>
                  <a:cubicBezTo>
                    <a:pt x="1325" y="1468"/>
                    <a:pt x="1361" y="1540"/>
                    <a:pt x="1432" y="1575"/>
                  </a:cubicBezTo>
                  <a:cubicBezTo>
                    <a:pt x="1483" y="1601"/>
                    <a:pt x="1551" y="1626"/>
                    <a:pt x="1613" y="1626"/>
                  </a:cubicBezTo>
                  <a:cubicBezTo>
                    <a:pt x="1638" y="1626"/>
                    <a:pt x="1662" y="1622"/>
                    <a:pt x="1683" y="1611"/>
                  </a:cubicBezTo>
                  <a:cubicBezTo>
                    <a:pt x="1862" y="1575"/>
                    <a:pt x="1969" y="1397"/>
                    <a:pt x="1933" y="1218"/>
                  </a:cubicBezTo>
                  <a:cubicBezTo>
                    <a:pt x="1862" y="1074"/>
                    <a:pt x="1826" y="967"/>
                    <a:pt x="1790" y="860"/>
                  </a:cubicBezTo>
                  <a:cubicBezTo>
                    <a:pt x="1719" y="716"/>
                    <a:pt x="1647" y="573"/>
                    <a:pt x="1575" y="430"/>
                  </a:cubicBezTo>
                  <a:cubicBezTo>
                    <a:pt x="1504" y="323"/>
                    <a:pt x="1432" y="251"/>
                    <a:pt x="1361" y="180"/>
                  </a:cubicBezTo>
                  <a:cubicBezTo>
                    <a:pt x="1253" y="108"/>
                    <a:pt x="1146" y="36"/>
                    <a:pt x="10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 name="Google Shape;559;p33"/>
          <p:cNvSpPr/>
          <p:nvPr/>
        </p:nvSpPr>
        <p:spPr>
          <a:xfrm flipH="1" rot="-374429">
            <a:off x="6288220" y="2116250"/>
            <a:ext cx="473585" cy="232783"/>
          </a:xfrm>
          <a:custGeom>
            <a:rect b="b" l="l" r="r" t="t"/>
            <a:pathLst>
              <a:path extrusionOk="0" h="13586" w="27640">
                <a:moveTo>
                  <a:pt x="6378" y="1"/>
                </a:moveTo>
                <a:cubicBezTo>
                  <a:pt x="6295" y="1"/>
                  <a:pt x="6208" y="21"/>
                  <a:pt x="6122" y="68"/>
                </a:cubicBezTo>
                <a:cubicBezTo>
                  <a:pt x="4511" y="855"/>
                  <a:pt x="1" y="2681"/>
                  <a:pt x="359" y="5007"/>
                </a:cubicBezTo>
                <a:cubicBezTo>
                  <a:pt x="538" y="6010"/>
                  <a:pt x="1612" y="7083"/>
                  <a:pt x="2184" y="7835"/>
                </a:cubicBezTo>
                <a:cubicBezTo>
                  <a:pt x="3043" y="8945"/>
                  <a:pt x="3652" y="10520"/>
                  <a:pt x="4726" y="11415"/>
                </a:cubicBezTo>
                <a:cubicBezTo>
                  <a:pt x="4939" y="11628"/>
                  <a:pt x="5192" y="11720"/>
                  <a:pt x="5440" y="11720"/>
                </a:cubicBezTo>
                <a:cubicBezTo>
                  <a:pt x="6067" y="11720"/>
                  <a:pt x="6659" y="11130"/>
                  <a:pt x="6480" y="10412"/>
                </a:cubicBezTo>
                <a:cubicBezTo>
                  <a:pt x="6122" y="8658"/>
                  <a:pt x="5119" y="7406"/>
                  <a:pt x="4010" y="6117"/>
                </a:cubicBezTo>
                <a:cubicBezTo>
                  <a:pt x="4762" y="6045"/>
                  <a:pt x="5477" y="5902"/>
                  <a:pt x="6122" y="5866"/>
                </a:cubicBezTo>
                <a:cubicBezTo>
                  <a:pt x="6585" y="5849"/>
                  <a:pt x="7047" y="5840"/>
                  <a:pt x="7507" y="5840"/>
                </a:cubicBezTo>
                <a:cubicBezTo>
                  <a:pt x="9863" y="5840"/>
                  <a:pt x="12193" y="6073"/>
                  <a:pt x="14498" y="6582"/>
                </a:cubicBezTo>
                <a:cubicBezTo>
                  <a:pt x="16824" y="7048"/>
                  <a:pt x="19044" y="7835"/>
                  <a:pt x="21156" y="8981"/>
                </a:cubicBezTo>
                <a:cubicBezTo>
                  <a:pt x="23411" y="10198"/>
                  <a:pt x="24842" y="11594"/>
                  <a:pt x="26596" y="13455"/>
                </a:cubicBezTo>
                <a:cubicBezTo>
                  <a:pt x="26688" y="13547"/>
                  <a:pt x="26797" y="13586"/>
                  <a:pt x="26907" y="13586"/>
                </a:cubicBezTo>
                <a:cubicBezTo>
                  <a:pt x="27269" y="13586"/>
                  <a:pt x="27639" y="13159"/>
                  <a:pt x="27420" y="12775"/>
                </a:cubicBezTo>
                <a:cubicBezTo>
                  <a:pt x="26382" y="10663"/>
                  <a:pt x="24771" y="8873"/>
                  <a:pt x="22802" y="7585"/>
                </a:cubicBezTo>
                <a:cubicBezTo>
                  <a:pt x="20547" y="6153"/>
                  <a:pt x="18113" y="5079"/>
                  <a:pt x="15536" y="4470"/>
                </a:cubicBezTo>
                <a:cubicBezTo>
                  <a:pt x="12708" y="3683"/>
                  <a:pt x="9809" y="3289"/>
                  <a:pt x="6909" y="3289"/>
                </a:cubicBezTo>
                <a:cubicBezTo>
                  <a:pt x="6587" y="3289"/>
                  <a:pt x="6193" y="3280"/>
                  <a:pt x="5764" y="3280"/>
                </a:cubicBezTo>
                <a:cubicBezTo>
                  <a:pt x="5334" y="3280"/>
                  <a:pt x="4869" y="3289"/>
                  <a:pt x="4404" y="3325"/>
                </a:cubicBezTo>
                <a:lnTo>
                  <a:pt x="4511" y="3253"/>
                </a:lnTo>
                <a:cubicBezTo>
                  <a:pt x="5442" y="2573"/>
                  <a:pt x="6193" y="1750"/>
                  <a:pt x="6838" y="784"/>
                </a:cubicBezTo>
                <a:cubicBezTo>
                  <a:pt x="7042" y="404"/>
                  <a:pt x="6746" y="1"/>
                  <a:pt x="63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3"/>
          <p:cNvSpPr txBox="1"/>
          <p:nvPr/>
        </p:nvSpPr>
        <p:spPr>
          <a:xfrm flipH="1" rot="-1031">
            <a:off x="6871625" y="1912598"/>
            <a:ext cx="1000200" cy="38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Londrina Solid"/>
                <a:ea typeface="Londrina Solid"/>
                <a:cs typeface="Londrina Solid"/>
                <a:sym typeface="Londrina Solid"/>
              </a:rPr>
              <a:t>CHICKEN BITES</a:t>
            </a:r>
            <a:endParaRPr>
              <a:solidFill>
                <a:schemeClr val="lt1"/>
              </a:solidFill>
              <a:latin typeface="Londrina Solid"/>
              <a:ea typeface="Londrina Solid"/>
              <a:cs typeface="Londrina Solid"/>
              <a:sym typeface="Londrina Solid"/>
            </a:endParaRPr>
          </a:p>
        </p:txBody>
      </p:sp>
      <p:cxnSp>
        <p:nvCxnSpPr>
          <p:cNvPr id="561" name="Google Shape;561;p33"/>
          <p:cNvCxnSpPr/>
          <p:nvPr/>
        </p:nvCxnSpPr>
        <p:spPr>
          <a:xfrm>
            <a:off x="1539163" y="712075"/>
            <a:ext cx="6065700" cy="0"/>
          </a:xfrm>
          <a:prstGeom prst="straightConnector1">
            <a:avLst/>
          </a:prstGeom>
          <a:noFill/>
          <a:ln cap="rnd" cmpd="sng" w="38100">
            <a:solidFill>
              <a:schemeClr val="lt1"/>
            </a:solidFill>
            <a:prstDash val="dot"/>
            <a:round/>
            <a:headEnd len="med" w="med" type="none"/>
            <a:tailEnd len="med" w="med" type="none"/>
          </a:ln>
        </p:spPr>
      </p:cxnSp>
      <p:cxnSp>
        <p:nvCxnSpPr>
          <p:cNvPr id="562" name="Google Shape;562;p33"/>
          <p:cNvCxnSpPr/>
          <p:nvPr/>
        </p:nvCxnSpPr>
        <p:spPr>
          <a:xfrm>
            <a:off x="1539163" y="4426825"/>
            <a:ext cx="6065700" cy="0"/>
          </a:xfrm>
          <a:prstGeom prst="straightConnector1">
            <a:avLst/>
          </a:prstGeom>
          <a:noFill/>
          <a:ln cap="rnd" cmpd="sng" w="38100">
            <a:solidFill>
              <a:schemeClr val="lt1"/>
            </a:solidFill>
            <a:prstDash val="dot"/>
            <a:round/>
            <a:headEnd len="med" w="med" type="none"/>
            <a:tailEnd len="med" w="med" type="none"/>
          </a:ln>
        </p:spPr>
      </p:cxnSp>
      <p:grpSp>
        <p:nvGrpSpPr>
          <p:cNvPr id="563" name="Google Shape;563;p33"/>
          <p:cNvGrpSpPr/>
          <p:nvPr/>
        </p:nvGrpSpPr>
        <p:grpSpPr>
          <a:xfrm>
            <a:off x="1554679" y="3122833"/>
            <a:ext cx="2298116" cy="109049"/>
            <a:chOff x="1910200" y="1810425"/>
            <a:chExt cx="2938391" cy="139431"/>
          </a:xfrm>
        </p:grpSpPr>
        <p:sp>
          <p:nvSpPr>
            <p:cNvPr id="564" name="Google Shape;564;p33"/>
            <p:cNvSpPr/>
            <p:nvPr/>
          </p:nvSpPr>
          <p:spPr>
            <a:xfrm>
              <a:off x="2002517" y="1849103"/>
              <a:ext cx="2194761" cy="100753"/>
            </a:xfrm>
            <a:custGeom>
              <a:rect b="b" l="l" r="r" t="t"/>
              <a:pathLst>
                <a:path extrusionOk="0" h="633" w="13789">
                  <a:moveTo>
                    <a:pt x="9063" y="0"/>
                  </a:moveTo>
                  <a:cubicBezTo>
                    <a:pt x="6058" y="0"/>
                    <a:pt x="3053" y="178"/>
                    <a:pt x="88" y="534"/>
                  </a:cubicBezTo>
                  <a:cubicBezTo>
                    <a:pt x="12" y="534"/>
                    <a:pt x="1" y="632"/>
                    <a:pt x="55" y="632"/>
                  </a:cubicBezTo>
                  <a:cubicBezTo>
                    <a:pt x="64" y="632"/>
                    <a:pt x="75" y="629"/>
                    <a:pt x="88" y="623"/>
                  </a:cubicBezTo>
                  <a:cubicBezTo>
                    <a:pt x="3297" y="464"/>
                    <a:pt x="6506" y="328"/>
                    <a:pt x="9715" y="328"/>
                  </a:cubicBezTo>
                  <a:cubicBezTo>
                    <a:pt x="10999" y="328"/>
                    <a:pt x="12282" y="350"/>
                    <a:pt x="13566" y="401"/>
                  </a:cubicBezTo>
                  <a:cubicBezTo>
                    <a:pt x="13788" y="401"/>
                    <a:pt x="13788" y="134"/>
                    <a:pt x="13566" y="134"/>
                  </a:cubicBezTo>
                  <a:cubicBezTo>
                    <a:pt x="12068" y="45"/>
                    <a:pt x="10566" y="0"/>
                    <a:pt x="9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3"/>
            <p:cNvSpPr/>
            <p:nvPr/>
          </p:nvSpPr>
          <p:spPr>
            <a:xfrm>
              <a:off x="1910200" y="1810425"/>
              <a:ext cx="2938391" cy="102504"/>
            </a:xfrm>
            <a:custGeom>
              <a:rect b="b" l="l" r="r" t="t"/>
              <a:pathLst>
                <a:path extrusionOk="0" h="644" w="18461">
                  <a:moveTo>
                    <a:pt x="10062" y="0"/>
                  </a:moveTo>
                  <a:cubicBezTo>
                    <a:pt x="6714" y="0"/>
                    <a:pt x="3373" y="168"/>
                    <a:pt x="45" y="510"/>
                  </a:cubicBezTo>
                  <a:cubicBezTo>
                    <a:pt x="1" y="510"/>
                    <a:pt x="1" y="555"/>
                    <a:pt x="45" y="555"/>
                  </a:cubicBezTo>
                  <a:cubicBezTo>
                    <a:pt x="2974" y="448"/>
                    <a:pt x="5893" y="382"/>
                    <a:pt x="8811" y="382"/>
                  </a:cubicBezTo>
                  <a:cubicBezTo>
                    <a:pt x="11965" y="382"/>
                    <a:pt x="15118" y="459"/>
                    <a:pt x="18283" y="644"/>
                  </a:cubicBezTo>
                  <a:cubicBezTo>
                    <a:pt x="18461" y="644"/>
                    <a:pt x="18461" y="332"/>
                    <a:pt x="18283" y="332"/>
                  </a:cubicBezTo>
                  <a:cubicBezTo>
                    <a:pt x="15541" y="112"/>
                    <a:pt x="12799" y="0"/>
                    <a:pt x="10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33"/>
          <p:cNvGrpSpPr/>
          <p:nvPr/>
        </p:nvGrpSpPr>
        <p:grpSpPr>
          <a:xfrm>
            <a:off x="1009231" y="1405121"/>
            <a:ext cx="192250" cy="401583"/>
            <a:chOff x="4132056" y="1252046"/>
            <a:chExt cx="192250" cy="401583"/>
          </a:xfrm>
        </p:grpSpPr>
        <p:sp>
          <p:nvSpPr>
            <p:cNvPr id="567" name="Google Shape;567;p33"/>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3"/>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 name="Google Shape;569;p33"/>
          <p:cNvSpPr/>
          <p:nvPr/>
        </p:nvSpPr>
        <p:spPr>
          <a:xfrm rot="-1960143">
            <a:off x="4673111" y="9875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3"/>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3"/>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 name="Google Shape;572;p33"/>
          <p:cNvGrpSpPr/>
          <p:nvPr/>
        </p:nvGrpSpPr>
        <p:grpSpPr>
          <a:xfrm>
            <a:off x="7871813" y="927038"/>
            <a:ext cx="238224" cy="370822"/>
            <a:chOff x="4728538" y="1222988"/>
            <a:chExt cx="238224" cy="370822"/>
          </a:xfrm>
        </p:grpSpPr>
        <p:sp>
          <p:nvSpPr>
            <p:cNvPr id="573" name="Google Shape;573;p33"/>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3"/>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3"/>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33"/>
          <p:cNvGrpSpPr/>
          <p:nvPr/>
        </p:nvGrpSpPr>
        <p:grpSpPr>
          <a:xfrm>
            <a:off x="3876694" y="2039403"/>
            <a:ext cx="576709" cy="567999"/>
            <a:chOff x="4151832" y="2079765"/>
            <a:chExt cx="576709" cy="567999"/>
          </a:xfrm>
        </p:grpSpPr>
        <p:sp>
          <p:nvSpPr>
            <p:cNvPr id="577" name="Google Shape;577;p33"/>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3"/>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3"/>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 name="Google Shape;580;p33"/>
          <p:cNvSpPr/>
          <p:nvPr/>
        </p:nvSpPr>
        <p:spPr>
          <a:xfrm rot="1916509">
            <a:off x="1165465" y="3954384"/>
            <a:ext cx="31294" cy="26736"/>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 name="Google Shape;581;p33"/>
          <p:cNvGrpSpPr/>
          <p:nvPr/>
        </p:nvGrpSpPr>
        <p:grpSpPr>
          <a:xfrm>
            <a:off x="2967726" y="3803212"/>
            <a:ext cx="523335" cy="411691"/>
            <a:chOff x="3624114" y="3667199"/>
            <a:chExt cx="523335" cy="411691"/>
          </a:xfrm>
        </p:grpSpPr>
        <p:sp>
          <p:nvSpPr>
            <p:cNvPr id="582" name="Google Shape;582;p33"/>
            <p:cNvSpPr/>
            <p:nvPr/>
          </p:nvSpPr>
          <p:spPr>
            <a:xfrm rot="1916509">
              <a:off x="3984360" y="4021599"/>
              <a:ext cx="54422"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3"/>
            <p:cNvSpPr/>
            <p:nvPr/>
          </p:nvSpPr>
          <p:spPr>
            <a:xfrm rot="1916509">
              <a:off x="4100742" y="3957448"/>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3"/>
            <p:cNvSpPr/>
            <p:nvPr/>
          </p:nvSpPr>
          <p:spPr>
            <a:xfrm rot="1916509">
              <a:off x="3991518" y="3679060"/>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3"/>
            <p:cNvSpPr/>
            <p:nvPr/>
          </p:nvSpPr>
          <p:spPr>
            <a:xfrm rot="1916509">
              <a:off x="3631459" y="3946854"/>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33"/>
          <p:cNvGrpSpPr/>
          <p:nvPr/>
        </p:nvGrpSpPr>
        <p:grpSpPr>
          <a:xfrm>
            <a:off x="4789817" y="4072527"/>
            <a:ext cx="486910" cy="247706"/>
            <a:chOff x="5099579" y="2618827"/>
            <a:chExt cx="486910" cy="247706"/>
          </a:xfrm>
        </p:grpSpPr>
        <p:sp>
          <p:nvSpPr>
            <p:cNvPr id="587" name="Google Shape;587;p33"/>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3"/>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3"/>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3"/>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 name="Google Shape;591;p33"/>
          <p:cNvGrpSpPr/>
          <p:nvPr/>
        </p:nvGrpSpPr>
        <p:grpSpPr>
          <a:xfrm rot="3099793">
            <a:off x="6186925" y="800738"/>
            <a:ext cx="417532" cy="481498"/>
            <a:chOff x="5110362" y="1552354"/>
            <a:chExt cx="417521" cy="481485"/>
          </a:xfrm>
        </p:grpSpPr>
        <p:sp>
          <p:nvSpPr>
            <p:cNvPr id="592" name="Google Shape;592;p33"/>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3"/>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3"/>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33"/>
          <p:cNvGrpSpPr/>
          <p:nvPr/>
        </p:nvGrpSpPr>
        <p:grpSpPr>
          <a:xfrm>
            <a:off x="3539331" y="1280575"/>
            <a:ext cx="482292" cy="376131"/>
            <a:chOff x="3198944" y="1721925"/>
            <a:chExt cx="482292" cy="376131"/>
          </a:xfrm>
        </p:grpSpPr>
        <p:sp>
          <p:nvSpPr>
            <p:cNvPr id="597" name="Google Shape;597;p33"/>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3"/>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3"/>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33"/>
          <p:cNvGrpSpPr/>
          <p:nvPr/>
        </p:nvGrpSpPr>
        <p:grpSpPr>
          <a:xfrm>
            <a:off x="8299830" y="2154611"/>
            <a:ext cx="258153" cy="337608"/>
            <a:chOff x="3969305" y="3447586"/>
            <a:chExt cx="258153" cy="337608"/>
          </a:xfrm>
        </p:grpSpPr>
        <p:sp>
          <p:nvSpPr>
            <p:cNvPr id="602" name="Google Shape;602;p33"/>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3"/>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3"/>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 name="Google Shape;606;p33"/>
          <p:cNvSpPr/>
          <p:nvPr/>
        </p:nvSpPr>
        <p:spPr>
          <a:xfrm rot="-1960143">
            <a:off x="7546584" y="3093258"/>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3"/>
          <p:cNvSpPr/>
          <p:nvPr/>
        </p:nvSpPr>
        <p:spPr>
          <a:xfrm rot="-1960143">
            <a:off x="697429" y="3044621"/>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rot="-1960143">
            <a:off x="7260324" y="332986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33"/>
          <p:cNvGrpSpPr/>
          <p:nvPr/>
        </p:nvGrpSpPr>
        <p:grpSpPr>
          <a:xfrm rot="-3574542">
            <a:off x="4753781" y="1233310"/>
            <a:ext cx="928676" cy="745151"/>
            <a:chOff x="7694900" y="1959325"/>
            <a:chExt cx="928675" cy="745150"/>
          </a:xfrm>
        </p:grpSpPr>
        <p:cxnSp>
          <p:nvCxnSpPr>
            <p:cNvPr id="610" name="Google Shape;610;p33"/>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611" name="Google Shape;611;p33"/>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612" name="Google Shape;612;p33"/>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613" name="Google Shape;613;p33"/>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614" name="Google Shape;614;p33"/>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615" name="Google Shape;615;p33"/>
          <p:cNvGrpSpPr/>
          <p:nvPr/>
        </p:nvGrpSpPr>
        <p:grpSpPr>
          <a:xfrm rot="7291608">
            <a:off x="6060680" y="3328740"/>
            <a:ext cx="928680" cy="745154"/>
            <a:chOff x="7694900" y="1959325"/>
            <a:chExt cx="928675" cy="745150"/>
          </a:xfrm>
        </p:grpSpPr>
        <p:cxnSp>
          <p:nvCxnSpPr>
            <p:cNvPr id="616" name="Google Shape;616;p33"/>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617" name="Google Shape;617;p33"/>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618" name="Google Shape;618;p33"/>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619" name="Google Shape;619;p33"/>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620" name="Google Shape;620;p33"/>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621" name="Google Shape;621;p33"/>
          <p:cNvGrpSpPr/>
          <p:nvPr/>
        </p:nvGrpSpPr>
        <p:grpSpPr>
          <a:xfrm>
            <a:off x="1470328" y="1209942"/>
            <a:ext cx="1661259" cy="1178118"/>
            <a:chOff x="8910575" y="2828725"/>
            <a:chExt cx="470425" cy="333650"/>
          </a:xfrm>
        </p:grpSpPr>
        <p:sp>
          <p:nvSpPr>
            <p:cNvPr id="622" name="Google Shape;622;p33"/>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3"/>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3"/>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3"/>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3"/>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3"/>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3"/>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3"/>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3"/>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3"/>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3"/>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3"/>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3"/>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 name="Google Shape;640;p33"/>
          <p:cNvSpPr/>
          <p:nvPr/>
        </p:nvSpPr>
        <p:spPr>
          <a:xfrm rot="-1960143">
            <a:off x="1020636" y="271292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25" name="Shape 3425"/>
        <p:cNvGrpSpPr/>
        <p:nvPr/>
      </p:nvGrpSpPr>
      <p:grpSpPr>
        <a:xfrm>
          <a:off x="0" y="0"/>
          <a:ext cx="0" cy="0"/>
          <a:chOff x="0" y="0"/>
          <a:chExt cx="0" cy="0"/>
        </a:xfrm>
      </p:grpSpPr>
      <p:pic>
        <p:nvPicPr>
          <p:cNvPr id="3426" name="Google Shape;3426;p69"/>
          <p:cNvPicPr preferRelativeResize="0"/>
          <p:nvPr/>
        </p:nvPicPr>
        <p:blipFill rotWithShape="1">
          <a:blip r:embed="rId3">
            <a:alphaModFix/>
          </a:blip>
          <a:srcRect b="2907" l="34370" r="33907" t="2708"/>
          <a:stretch/>
        </p:blipFill>
        <p:spPr>
          <a:xfrm>
            <a:off x="7356891" y="2225688"/>
            <a:ext cx="851520" cy="1425161"/>
          </a:xfrm>
          <a:prstGeom prst="rect">
            <a:avLst/>
          </a:prstGeom>
          <a:noFill/>
          <a:ln>
            <a:noFill/>
          </a:ln>
        </p:spPr>
      </p:pic>
      <p:sp>
        <p:nvSpPr>
          <p:cNvPr id="3427" name="Google Shape;3427;p69"/>
          <p:cNvSpPr txBox="1"/>
          <p:nvPr>
            <p:ph type="title"/>
          </p:nvPr>
        </p:nvSpPr>
        <p:spPr>
          <a:xfrm>
            <a:off x="898636" y="1844488"/>
            <a:ext cx="30522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MULTIMEDIA </a:t>
            </a:r>
            <a:endParaRPr/>
          </a:p>
        </p:txBody>
      </p:sp>
      <p:sp>
        <p:nvSpPr>
          <p:cNvPr id="3428" name="Google Shape;3428;p69"/>
          <p:cNvSpPr txBox="1"/>
          <p:nvPr>
            <p:ph idx="1" type="subTitle"/>
          </p:nvPr>
        </p:nvSpPr>
        <p:spPr>
          <a:xfrm>
            <a:off x="898636" y="2417175"/>
            <a:ext cx="2907600" cy="104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3429" name="Google Shape;3429;p69"/>
          <p:cNvPicPr preferRelativeResize="0"/>
          <p:nvPr/>
        </p:nvPicPr>
        <p:blipFill rotWithShape="1">
          <a:blip r:embed="rId4">
            <a:alphaModFix/>
          </a:blip>
          <a:srcRect b="-2069" l="3201" r="2351" t="608"/>
          <a:stretch/>
        </p:blipFill>
        <p:spPr>
          <a:xfrm>
            <a:off x="4183859" y="1557675"/>
            <a:ext cx="2816501" cy="1701925"/>
          </a:xfrm>
          <a:prstGeom prst="rect">
            <a:avLst/>
          </a:prstGeom>
          <a:noFill/>
          <a:ln>
            <a:noFill/>
          </a:ln>
        </p:spPr>
      </p:pic>
      <p:sp>
        <p:nvSpPr>
          <p:cNvPr id="3430" name="Google Shape;3430;p69"/>
          <p:cNvSpPr/>
          <p:nvPr/>
        </p:nvSpPr>
        <p:spPr>
          <a:xfrm>
            <a:off x="4061743" y="1447350"/>
            <a:ext cx="3052055" cy="2410363"/>
          </a:xfrm>
          <a:custGeom>
            <a:rect b="b" l="l" r="r" t="t"/>
            <a:pathLst>
              <a:path extrusionOk="0" h="100673" w="131696">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9"/>
          <p:cNvSpPr/>
          <p:nvPr/>
        </p:nvSpPr>
        <p:spPr>
          <a:xfrm>
            <a:off x="7315035" y="2018091"/>
            <a:ext cx="930329" cy="1839745"/>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2" name="Google Shape;3432;p69"/>
          <p:cNvGrpSpPr/>
          <p:nvPr/>
        </p:nvGrpSpPr>
        <p:grpSpPr>
          <a:xfrm>
            <a:off x="2703306" y="915271"/>
            <a:ext cx="192250" cy="401583"/>
            <a:chOff x="4132056" y="1252046"/>
            <a:chExt cx="192250" cy="401583"/>
          </a:xfrm>
        </p:grpSpPr>
        <p:sp>
          <p:nvSpPr>
            <p:cNvPr id="3433" name="Google Shape;3433;p69"/>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9"/>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5" name="Google Shape;3435;p69"/>
          <p:cNvSpPr/>
          <p:nvPr/>
        </p:nvSpPr>
        <p:spPr>
          <a:xfrm rot="-1960143">
            <a:off x="3474098" y="391377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9"/>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9"/>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8" name="Google Shape;3438;p69"/>
          <p:cNvGrpSpPr/>
          <p:nvPr/>
        </p:nvGrpSpPr>
        <p:grpSpPr>
          <a:xfrm>
            <a:off x="7661088" y="865813"/>
            <a:ext cx="238224" cy="370822"/>
            <a:chOff x="4728538" y="1222988"/>
            <a:chExt cx="238224" cy="370822"/>
          </a:xfrm>
        </p:grpSpPr>
        <p:sp>
          <p:nvSpPr>
            <p:cNvPr id="3439" name="Google Shape;3439;p69"/>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9"/>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9"/>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2" name="Google Shape;3442;p69"/>
          <p:cNvGrpSpPr/>
          <p:nvPr/>
        </p:nvGrpSpPr>
        <p:grpSpPr>
          <a:xfrm rot="10548470">
            <a:off x="1972543" y="3521487"/>
            <a:ext cx="576695" cy="567985"/>
            <a:chOff x="4151832" y="2079765"/>
            <a:chExt cx="576709" cy="567999"/>
          </a:xfrm>
        </p:grpSpPr>
        <p:sp>
          <p:nvSpPr>
            <p:cNvPr id="3443" name="Google Shape;3443;p69"/>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9"/>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9"/>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6" name="Google Shape;3446;p69"/>
          <p:cNvGrpSpPr/>
          <p:nvPr/>
        </p:nvGrpSpPr>
        <p:grpSpPr>
          <a:xfrm>
            <a:off x="4061741" y="3764152"/>
            <a:ext cx="544683" cy="511717"/>
            <a:chOff x="2952503" y="2605315"/>
            <a:chExt cx="544683" cy="511717"/>
          </a:xfrm>
        </p:grpSpPr>
        <p:sp>
          <p:nvSpPr>
            <p:cNvPr id="3447" name="Google Shape;3447;p69"/>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9"/>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9"/>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9"/>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9"/>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2" name="Google Shape;3452;p69"/>
          <p:cNvGrpSpPr/>
          <p:nvPr/>
        </p:nvGrpSpPr>
        <p:grpSpPr>
          <a:xfrm>
            <a:off x="6583879" y="3846815"/>
            <a:ext cx="486910" cy="247706"/>
            <a:chOff x="5099579" y="2618827"/>
            <a:chExt cx="486910" cy="247706"/>
          </a:xfrm>
        </p:grpSpPr>
        <p:sp>
          <p:nvSpPr>
            <p:cNvPr id="3453" name="Google Shape;3453;p69"/>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9"/>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9"/>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9"/>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7" name="Google Shape;3457;p69"/>
          <p:cNvGrpSpPr/>
          <p:nvPr/>
        </p:nvGrpSpPr>
        <p:grpSpPr>
          <a:xfrm rot="4180277">
            <a:off x="5313598" y="894042"/>
            <a:ext cx="417514" cy="481477"/>
            <a:chOff x="5110362" y="1552354"/>
            <a:chExt cx="417521" cy="481485"/>
          </a:xfrm>
        </p:grpSpPr>
        <p:sp>
          <p:nvSpPr>
            <p:cNvPr id="3458" name="Google Shape;3458;p69"/>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9"/>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9"/>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9"/>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2" name="Google Shape;3462;p69"/>
          <p:cNvGrpSpPr/>
          <p:nvPr/>
        </p:nvGrpSpPr>
        <p:grpSpPr>
          <a:xfrm>
            <a:off x="1423619" y="1376562"/>
            <a:ext cx="482292" cy="376131"/>
            <a:chOff x="3198944" y="1721925"/>
            <a:chExt cx="482292" cy="376131"/>
          </a:xfrm>
        </p:grpSpPr>
        <p:sp>
          <p:nvSpPr>
            <p:cNvPr id="3463" name="Google Shape;3463;p69"/>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9"/>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9"/>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9"/>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7" name="Google Shape;3467;p69"/>
          <p:cNvGrpSpPr/>
          <p:nvPr/>
        </p:nvGrpSpPr>
        <p:grpSpPr>
          <a:xfrm>
            <a:off x="1212255" y="3636686"/>
            <a:ext cx="258153" cy="337608"/>
            <a:chOff x="3969305" y="3447586"/>
            <a:chExt cx="258153" cy="337608"/>
          </a:xfrm>
        </p:grpSpPr>
        <p:sp>
          <p:nvSpPr>
            <p:cNvPr id="3468" name="Google Shape;3468;p69"/>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9"/>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9"/>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9"/>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2" name="Google Shape;3472;p69"/>
          <p:cNvSpPr/>
          <p:nvPr/>
        </p:nvSpPr>
        <p:spPr>
          <a:xfrm rot="-1960143">
            <a:off x="3630386" y="15346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73" name="Google Shape;3473;p69"/>
          <p:cNvCxnSpPr/>
          <p:nvPr/>
        </p:nvCxnSpPr>
        <p:spPr>
          <a:xfrm>
            <a:off x="1539163" y="712075"/>
            <a:ext cx="6065700" cy="0"/>
          </a:xfrm>
          <a:prstGeom prst="straightConnector1">
            <a:avLst/>
          </a:prstGeom>
          <a:noFill/>
          <a:ln cap="rnd" cmpd="sng" w="38100">
            <a:solidFill>
              <a:schemeClr val="lt1"/>
            </a:solidFill>
            <a:prstDash val="dot"/>
            <a:round/>
            <a:headEnd len="med" w="med" type="none"/>
            <a:tailEnd len="med" w="med" type="none"/>
          </a:ln>
        </p:spPr>
      </p:cxnSp>
      <p:cxnSp>
        <p:nvCxnSpPr>
          <p:cNvPr id="3474" name="Google Shape;3474;p69"/>
          <p:cNvCxnSpPr/>
          <p:nvPr/>
        </p:nvCxnSpPr>
        <p:spPr>
          <a:xfrm>
            <a:off x="1539163" y="4426825"/>
            <a:ext cx="6065700" cy="0"/>
          </a:xfrm>
          <a:prstGeom prst="straightConnector1">
            <a:avLst/>
          </a:prstGeom>
          <a:noFill/>
          <a:ln cap="rnd" cmpd="sng" w="38100">
            <a:solidFill>
              <a:schemeClr val="lt1"/>
            </a:solidFill>
            <a:prstDash val="dot"/>
            <a:round/>
            <a:headEnd len="med" w="med" type="none"/>
            <a:tailEnd len="med" w="med" type="non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478" name="Shape 3478"/>
        <p:cNvGrpSpPr/>
        <p:nvPr/>
      </p:nvGrpSpPr>
      <p:grpSpPr>
        <a:xfrm>
          <a:off x="0" y="0"/>
          <a:ext cx="0" cy="0"/>
          <a:chOff x="0" y="0"/>
          <a:chExt cx="0" cy="0"/>
        </a:xfrm>
      </p:grpSpPr>
      <p:sp>
        <p:nvSpPr>
          <p:cNvPr id="3479" name="Google Shape;3479;p70"/>
          <p:cNvSpPr txBox="1"/>
          <p:nvPr>
            <p:ph type="ctrTitle"/>
          </p:nvPr>
        </p:nvSpPr>
        <p:spPr>
          <a:xfrm>
            <a:off x="1538360" y="760575"/>
            <a:ext cx="3460200" cy="99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480" name="Google Shape;3480;p70"/>
          <p:cNvSpPr txBox="1"/>
          <p:nvPr>
            <p:ph idx="1" type="subTitle"/>
          </p:nvPr>
        </p:nvSpPr>
        <p:spPr>
          <a:xfrm>
            <a:off x="1534425" y="1739400"/>
            <a:ext cx="3468300" cy="119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 you have any questions?</a:t>
            </a:r>
            <a:endParaRPr/>
          </a:p>
          <a:p>
            <a:pPr indent="0" lvl="0" marL="0" rtl="0" algn="l">
              <a:spcBef>
                <a:spcPts val="100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yourwebsite.com</a:t>
            </a:r>
            <a:endParaRPr/>
          </a:p>
        </p:txBody>
      </p:sp>
      <p:sp>
        <p:nvSpPr>
          <p:cNvPr id="3481" name="Google Shape;3481;p70"/>
          <p:cNvSpPr txBox="1"/>
          <p:nvPr/>
        </p:nvSpPr>
        <p:spPr>
          <a:xfrm>
            <a:off x="1534422" y="3974723"/>
            <a:ext cx="4245000" cy="3435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000">
                <a:solidFill>
                  <a:schemeClr val="lt1"/>
                </a:solidFill>
                <a:latin typeface="Mulish"/>
                <a:ea typeface="Mulish"/>
                <a:cs typeface="Mulish"/>
                <a:sym typeface="Mulish"/>
              </a:rPr>
              <a:t>Please keep this slide for attribution</a:t>
            </a:r>
            <a:endParaRPr sz="1000">
              <a:solidFill>
                <a:schemeClr val="lt1"/>
              </a:solidFill>
              <a:latin typeface="Mulish"/>
              <a:ea typeface="Mulish"/>
              <a:cs typeface="Mulish"/>
              <a:sym typeface="Mulish"/>
            </a:endParaRPr>
          </a:p>
        </p:txBody>
      </p:sp>
      <p:sp>
        <p:nvSpPr>
          <p:cNvPr id="3482" name="Google Shape;3482;p70"/>
          <p:cNvSpPr/>
          <p:nvPr/>
        </p:nvSpPr>
        <p:spPr>
          <a:xfrm>
            <a:off x="1656124" y="3047726"/>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3" name="Google Shape;3483;p70"/>
          <p:cNvGrpSpPr/>
          <p:nvPr/>
        </p:nvGrpSpPr>
        <p:grpSpPr>
          <a:xfrm>
            <a:off x="2176664" y="3047664"/>
            <a:ext cx="407432" cy="407391"/>
            <a:chOff x="812101" y="2571761"/>
            <a:chExt cx="417066" cy="417024"/>
          </a:xfrm>
        </p:grpSpPr>
        <p:sp>
          <p:nvSpPr>
            <p:cNvPr id="3484" name="Google Shape;3484;p7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8" name="Google Shape;3488;p70"/>
          <p:cNvGrpSpPr/>
          <p:nvPr/>
        </p:nvGrpSpPr>
        <p:grpSpPr>
          <a:xfrm>
            <a:off x="2697267" y="3047664"/>
            <a:ext cx="407424" cy="407383"/>
            <a:chOff x="4601142" y="2956915"/>
            <a:chExt cx="407424" cy="407383"/>
          </a:xfrm>
        </p:grpSpPr>
        <p:sp>
          <p:nvSpPr>
            <p:cNvPr id="3489" name="Google Shape;3489;p70"/>
            <p:cNvSpPr/>
            <p:nvPr/>
          </p:nvSpPr>
          <p:spPr>
            <a:xfrm>
              <a:off x="4645422" y="3036211"/>
              <a:ext cx="318886" cy="26006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0"/>
            <p:cNvSpPr/>
            <p:nvPr/>
          </p:nvSpPr>
          <p:spPr>
            <a:xfrm>
              <a:off x="4601142" y="2956915"/>
              <a:ext cx="407424" cy="407383"/>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70"/>
          <p:cNvGrpSpPr/>
          <p:nvPr/>
        </p:nvGrpSpPr>
        <p:grpSpPr>
          <a:xfrm rot="1325111">
            <a:off x="6245400" y="1612915"/>
            <a:ext cx="1373287" cy="1645354"/>
            <a:chOff x="771800" y="1920500"/>
            <a:chExt cx="1545450" cy="1851625"/>
          </a:xfrm>
        </p:grpSpPr>
        <p:sp>
          <p:nvSpPr>
            <p:cNvPr id="3492" name="Google Shape;3492;p70"/>
            <p:cNvSpPr/>
            <p:nvPr/>
          </p:nvSpPr>
          <p:spPr>
            <a:xfrm>
              <a:off x="940575" y="3366400"/>
              <a:ext cx="90600" cy="231450"/>
            </a:xfrm>
            <a:custGeom>
              <a:rect b="b" l="l" r="r" t="t"/>
              <a:pathLst>
                <a:path extrusionOk="0" h="9258" w="3624">
                  <a:moveTo>
                    <a:pt x="460" y="1"/>
                  </a:moveTo>
                  <a:cubicBezTo>
                    <a:pt x="369" y="1"/>
                    <a:pt x="274" y="70"/>
                    <a:pt x="274" y="191"/>
                  </a:cubicBezTo>
                  <a:cubicBezTo>
                    <a:pt x="1" y="3430"/>
                    <a:pt x="703" y="7021"/>
                    <a:pt x="3240" y="9206"/>
                  </a:cubicBezTo>
                  <a:cubicBezTo>
                    <a:pt x="3285" y="9243"/>
                    <a:pt x="3333" y="9258"/>
                    <a:pt x="3377" y="9258"/>
                  </a:cubicBezTo>
                  <a:cubicBezTo>
                    <a:pt x="3521" y="9258"/>
                    <a:pt x="3624" y="9092"/>
                    <a:pt x="3474" y="8972"/>
                  </a:cubicBezTo>
                  <a:cubicBezTo>
                    <a:pt x="898" y="6553"/>
                    <a:pt x="1094" y="3391"/>
                    <a:pt x="625" y="191"/>
                  </a:cubicBezTo>
                  <a:cubicBezTo>
                    <a:pt x="625" y="60"/>
                    <a:pt x="544" y="1"/>
                    <a:pt x="4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0"/>
            <p:cNvSpPr/>
            <p:nvPr/>
          </p:nvSpPr>
          <p:spPr>
            <a:xfrm>
              <a:off x="857650" y="2939075"/>
              <a:ext cx="243950" cy="754075"/>
            </a:xfrm>
            <a:custGeom>
              <a:rect b="b" l="l" r="r" t="t"/>
              <a:pathLst>
                <a:path extrusionOk="0" h="30163" w="9758">
                  <a:moveTo>
                    <a:pt x="3354" y="0"/>
                  </a:moveTo>
                  <a:cubicBezTo>
                    <a:pt x="3309" y="0"/>
                    <a:pt x="3266" y="22"/>
                    <a:pt x="3240" y="74"/>
                  </a:cubicBezTo>
                  <a:cubicBezTo>
                    <a:pt x="742" y="5889"/>
                    <a:pt x="1" y="13148"/>
                    <a:pt x="664" y="19392"/>
                  </a:cubicBezTo>
                  <a:cubicBezTo>
                    <a:pt x="1249" y="24465"/>
                    <a:pt x="3903" y="29890"/>
                    <a:pt x="9601" y="30163"/>
                  </a:cubicBezTo>
                  <a:cubicBezTo>
                    <a:pt x="9757" y="30163"/>
                    <a:pt x="9757" y="29968"/>
                    <a:pt x="9601" y="29929"/>
                  </a:cubicBezTo>
                  <a:cubicBezTo>
                    <a:pt x="2772" y="29460"/>
                    <a:pt x="1093" y="21655"/>
                    <a:pt x="1054" y="16153"/>
                  </a:cubicBezTo>
                  <a:cubicBezTo>
                    <a:pt x="1015" y="10611"/>
                    <a:pt x="2225" y="5498"/>
                    <a:pt x="3513" y="191"/>
                  </a:cubicBezTo>
                  <a:cubicBezTo>
                    <a:pt x="3539" y="87"/>
                    <a:pt x="3444" y="0"/>
                    <a:pt x="33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0"/>
            <p:cNvSpPr/>
            <p:nvPr/>
          </p:nvSpPr>
          <p:spPr>
            <a:xfrm>
              <a:off x="1343825" y="2592925"/>
              <a:ext cx="121675" cy="18325"/>
            </a:xfrm>
            <a:custGeom>
              <a:rect b="b" l="l" r="r" t="t"/>
              <a:pathLst>
                <a:path extrusionOk="0" h="733" w="4867">
                  <a:moveTo>
                    <a:pt x="3167" y="0"/>
                  </a:moveTo>
                  <a:cubicBezTo>
                    <a:pt x="2161" y="0"/>
                    <a:pt x="1120" y="209"/>
                    <a:pt x="184" y="417"/>
                  </a:cubicBezTo>
                  <a:cubicBezTo>
                    <a:pt x="0" y="453"/>
                    <a:pt x="59" y="732"/>
                    <a:pt x="229" y="732"/>
                  </a:cubicBezTo>
                  <a:cubicBezTo>
                    <a:pt x="239" y="732"/>
                    <a:pt x="250" y="731"/>
                    <a:pt x="262" y="729"/>
                  </a:cubicBezTo>
                  <a:cubicBezTo>
                    <a:pt x="1003" y="573"/>
                    <a:pt x="1725" y="544"/>
                    <a:pt x="2442" y="544"/>
                  </a:cubicBezTo>
                  <a:cubicBezTo>
                    <a:pt x="2873" y="544"/>
                    <a:pt x="3301" y="554"/>
                    <a:pt x="3731" y="554"/>
                  </a:cubicBezTo>
                  <a:cubicBezTo>
                    <a:pt x="4018" y="554"/>
                    <a:pt x="4305" y="549"/>
                    <a:pt x="4594" y="534"/>
                  </a:cubicBezTo>
                  <a:cubicBezTo>
                    <a:pt x="4828" y="534"/>
                    <a:pt x="4867" y="222"/>
                    <a:pt x="4633" y="183"/>
                  </a:cubicBezTo>
                  <a:cubicBezTo>
                    <a:pt x="4165" y="52"/>
                    <a:pt x="3670" y="0"/>
                    <a:pt x="3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0"/>
            <p:cNvSpPr/>
            <p:nvPr/>
          </p:nvSpPr>
          <p:spPr>
            <a:xfrm>
              <a:off x="1247750" y="2540875"/>
              <a:ext cx="259725" cy="57225"/>
            </a:xfrm>
            <a:custGeom>
              <a:rect b="b" l="l" r="r" t="t"/>
              <a:pathLst>
                <a:path extrusionOk="0" h="2289" w="10389">
                  <a:moveTo>
                    <a:pt x="7229" y="0"/>
                  </a:moveTo>
                  <a:cubicBezTo>
                    <a:pt x="4791" y="0"/>
                    <a:pt x="2301" y="781"/>
                    <a:pt x="202" y="1913"/>
                  </a:cubicBezTo>
                  <a:cubicBezTo>
                    <a:pt x="1" y="2014"/>
                    <a:pt x="117" y="2288"/>
                    <a:pt x="303" y="2288"/>
                  </a:cubicBezTo>
                  <a:cubicBezTo>
                    <a:pt x="333" y="2288"/>
                    <a:pt x="365" y="2281"/>
                    <a:pt x="397" y="2265"/>
                  </a:cubicBezTo>
                  <a:cubicBezTo>
                    <a:pt x="2780" y="1030"/>
                    <a:pt x="5036" y="662"/>
                    <a:pt x="7460" y="662"/>
                  </a:cubicBezTo>
                  <a:cubicBezTo>
                    <a:pt x="8331" y="662"/>
                    <a:pt x="9225" y="709"/>
                    <a:pt x="10154" y="782"/>
                  </a:cubicBezTo>
                  <a:cubicBezTo>
                    <a:pt x="10388" y="782"/>
                    <a:pt x="10388" y="469"/>
                    <a:pt x="10193" y="430"/>
                  </a:cubicBezTo>
                  <a:cubicBezTo>
                    <a:pt x="9235" y="134"/>
                    <a:pt x="8236" y="0"/>
                    <a:pt x="72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0"/>
            <p:cNvSpPr/>
            <p:nvPr/>
          </p:nvSpPr>
          <p:spPr>
            <a:xfrm>
              <a:off x="1589775" y="2643075"/>
              <a:ext cx="66600" cy="147350"/>
            </a:xfrm>
            <a:custGeom>
              <a:rect b="b" l="l" r="r" t="t"/>
              <a:pathLst>
                <a:path extrusionOk="0" h="5894" w="2664">
                  <a:moveTo>
                    <a:pt x="2550" y="0"/>
                  </a:moveTo>
                  <a:cubicBezTo>
                    <a:pt x="2539" y="0"/>
                    <a:pt x="2529" y="4"/>
                    <a:pt x="2522" y="11"/>
                  </a:cubicBezTo>
                  <a:cubicBezTo>
                    <a:pt x="1234" y="1728"/>
                    <a:pt x="376" y="3679"/>
                    <a:pt x="24" y="5748"/>
                  </a:cubicBezTo>
                  <a:cubicBezTo>
                    <a:pt x="1" y="5842"/>
                    <a:pt x="77" y="5894"/>
                    <a:pt x="150" y="5894"/>
                  </a:cubicBezTo>
                  <a:cubicBezTo>
                    <a:pt x="197" y="5894"/>
                    <a:pt x="243" y="5872"/>
                    <a:pt x="259" y="5826"/>
                  </a:cubicBezTo>
                  <a:cubicBezTo>
                    <a:pt x="727" y="3796"/>
                    <a:pt x="1546" y="1884"/>
                    <a:pt x="2600" y="128"/>
                  </a:cubicBezTo>
                  <a:cubicBezTo>
                    <a:pt x="2664" y="64"/>
                    <a:pt x="2597" y="0"/>
                    <a:pt x="2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0"/>
            <p:cNvSpPr/>
            <p:nvPr/>
          </p:nvSpPr>
          <p:spPr>
            <a:xfrm>
              <a:off x="1592225" y="2794375"/>
              <a:ext cx="307450" cy="299125"/>
            </a:xfrm>
            <a:custGeom>
              <a:rect b="b" l="l" r="r" t="t"/>
              <a:pathLst>
                <a:path extrusionOk="0" h="11965" w="12298">
                  <a:moveTo>
                    <a:pt x="12148" y="1"/>
                  </a:moveTo>
                  <a:cubicBezTo>
                    <a:pt x="12101" y="1"/>
                    <a:pt x="12054" y="26"/>
                    <a:pt x="12024" y="86"/>
                  </a:cubicBezTo>
                  <a:cubicBezTo>
                    <a:pt x="11088" y="2505"/>
                    <a:pt x="10815" y="5198"/>
                    <a:pt x="9605" y="7540"/>
                  </a:cubicBezTo>
                  <a:cubicBezTo>
                    <a:pt x="8451" y="9747"/>
                    <a:pt x="6136" y="11519"/>
                    <a:pt x="3853" y="11519"/>
                  </a:cubicBezTo>
                  <a:cubicBezTo>
                    <a:pt x="2583" y="11519"/>
                    <a:pt x="1323" y="10972"/>
                    <a:pt x="278" y="9647"/>
                  </a:cubicBezTo>
                  <a:cubicBezTo>
                    <a:pt x="242" y="9600"/>
                    <a:pt x="200" y="9582"/>
                    <a:pt x="161" y="9582"/>
                  </a:cubicBezTo>
                  <a:cubicBezTo>
                    <a:pt x="71" y="9582"/>
                    <a:pt x="1" y="9683"/>
                    <a:pt x="82" y="9764"/>
                  </a:cubicBezTo>
                  <a:cubicBezTo>
                    <a:pt x="1131" y="11249"/>
                    <a:pt x="2607" y="11964"/>
                    <a:pt x="4148" y="11964"/>
                  </a:cubicBezTo>
                  <a:cubicBezTo>
                    <a:pt x="5361" y="11964"/>
                    <a:pt x="6614" y="11521"/>
                    <a:pt x="7732" y="10662"/>
                  </a:cubicBezTo>
                  <a:cubicBezTo>
                    <a:pt x="10854" y="8320"/>
                    <a:pt x="11673" y="3793"/>
                    <a:pt x="12298" y="164"/>
                  </a:cubicBezTo>
                  <a:cubicBezTo>
                    <a:pt x="12298" y="67"/>
                    <a:pt x="12223" y="1"/>
                    <a:pt x="121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0"/>
            <p:cNvSpPr/>
            <p:nvPr/>
          </p:nvSpPr>
          <p:spPr>
            <a:xfrm>
              <a:off x="1385850" y="3217950"/>
              <a:ext cx="391400" cy="315725"/>
            </a:xfrm>
            <a:custGeom>
              <a:rect b="b" l="l" r="r" t="t"/>
              <a:pathLst>
                <a:path extrusionOk="0" h="12629" w="15656">
                  <a:moveTo>
                    <a:pt x="15424" y="0"/>
                  </a:moveTo>
                  <a:cubicBezTo>
                    <a:pt x="15387" y="0"/>
                    <a:pt x="15352" y="13"/>
                    <a:pt x="15323" y="41"/>
                  </a:cubicBezTo>
                  <a:cubicBezTo>
                    <a:pt x="10835" y="4763"/>
                    <a:pt x="5254" y="8432"/>
                    <a:pt x="64" y="12412"/>
                  </a:cubicBezTo>
                  <a:cubicBezTo>
                    <a:pt x="0" y="12508"/>
                    <a:pt x="66" y="12629"/>
                    <a:pt x="156" y="12629"/>
                  </a:cubicBezTo>
                  <a:cubicBezTo>
                    <a:pt x="176" y="12629"/>
                    <a:pt x="198" y="12622"/>
                    <a:pt x="220" y="12608"/>
                  </a:cubicBezTo>
                  <a:cubicBezTo>
                    <a:pt x="3225" y="10500"/>
                    <a:pt x="6230" y="8432"/>
                    <a:pt x="9196" y="6246"/>
                  </a:cubicBezTo>
                  <a:cubicBezTo>
                    <a:pt x="11538" y="4490"/>
                    <a:pt x="13918" y="2656"/>
                    <a:pt x="15596" y="236"/>
                  </a:cubicBezTo>
                  <a:cubicBezTo>
                    <a:pt x="15655" y="118"/>
                    <a:pt x="15536" y="0"/>
                    <a:pt x="15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0"/>
            <p:cNvSpPr/>
            <p:nvPr/>
          </p:nvSpPr>
          <p:spPr>
            <a:xfrm>
              <a:off x="2128625" y="2571400"/>
              <a:ext cx="113500" cy="286825"/>
            </a:xfrm>
            <a:custGeom>
              <a:rect b="b" l="l" r="r" t="t"/>
              <a:pathLst>
                <a:path extrusionOk="0" h="11473" w="4540">
                  <a:moveTo>
                    <a:pt x="244" y="0"/>
                  </a:moveTo>
                  <a:cubicBezTo>
                    <a:pt x="113" y="0"/>
                    <a:pt x="0" y="205"/>
                    <a:pt x="130" y="302"/>
                  </a:cubicBezTo>
                  <a:cubicBezTo>
                    <a:pt x="4228" y="3307"/>
                    <a:pt x="2003" y="7717"/>
                    <a:pt x="247" y="11268"/>
                  </a:cubicBezTo>
                  <a:cubicBezTo>
                    <a:pt x="219" y="11380"/>
                    <a:pt x="311" y="11472"/>
                    <a:pt x="395" y="11472"/>
                  </a:cubicBezTo>
                  <a:cubicBezTo>
                    <a:pt x="427" y="11472"/>
                    <a:pt x="459" y="11458"/>
                    <a:pt x="481" y="11424"/>
                  </a:cubicBezTo>
                  <a:cubicBezTo>
                    <a:pt x="2940" y="7873"/>
                    <a:pt x="4540" y="2917"/>
                    <a:pt x="325" y="29"/>
                  </a:cubicBezTo>
                  <a:cubicBezTo>
                    <a:pt x="298" y="9"/>
                    <a:pt x="271" y="0"/>
                    <a:pt x="2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0"/>
            <p:cNvSpPr/>
            <p:nvPr/>
          </p:nvSpPr>
          <p:spPr>
            <a:xfrm>
              <a:off x="771800" y="1920500"/>
              <a:ext cx="1545450" cy="1851625"/>
            </a:xfrm>
            <a:custGeom>
              <a:rect b="b" l="l" r="r" t="t"/>
              <a:pathLst>
                <a:path extrusionOk="0" h="74065" w="61818">
                  <a:moveTo>
                    <a:pt x="45631" y="1028"/>
                  </a:moveTo>
                  <a:cubicBezTo>
                    <a:pt x="46789" y="1028"/>
                    <a:pt x="47883" y="1881"/>
                    <a:pt x="47964" y="3196"/>
                  </a:cubicBezTo>
                  <a:cubicBezTo>
                    <a:pt x="48042" y="3781"/>
                    <a:pt x="48042" y="4366"/>
                    <a:pt x="48159" y="4952"/>
                  </a:cubicBezTo>
                  <a:cubicBezTo>
                    <a:pt x="48175" y="5083"/>
                    <a:pt x="48267" y="5138"/>
                    <a:pt x="48368" y="5138"/>
                  </a:cubicBezTo>
                  <a:cubicBezTo>
                    <a:pt x="48508" y="5138"/>
                    <a:pt x="48666" y="5032"/>
                    <a:pt x="48666" y="4874"/>
                  </a:cubicBezTo>
                  <a:cubicBezTo>
                    <a:pt x="49216" y="4287"/>
                    <a:pt x="49835" y="3735"/>
                    <a:pt x="50652" y="3735"/>
                  </a:cubicBezTo>
                  <a:cubicBezTo>
                    <a:pt x="50705" y="3735"/>
                    <a:pt x="50758" y="3737"/>
                    <a:pt x="50812" y="3742"/>
                  </a:cubicBezTo>
                  <a:cubicBezTo>
                    <a:pt x="51593" y="3781"/>
                    <a:pt x="52139" y="4483"/>
                    <a:pt x="52061" y="5225"/>
                  </a:cubicBezTo>
                  <a:cubicBezTo>
                    <a:pt x="52100" y="6825"/>
                    <a:pt x="50695" y="7371"/>
                    <a:pt x="49720" y="8269"/>
                  </a:cubicBezTo>
                  <a:cubicBezTo>
                    <a:pt x="49720" y="8308"/>
                    <a:pt x="49681" y="8347"/>
                    <a:pt x="49681" y="8386"/>
                  </a:cubicBezTo>
                  <a:cubicBezTo>
                    <a:pt x="48432" y="9284"/>
                    <a:pt x="48003" y="10493"/>
                    <a:pt x="47573" y="12211"/>
                  </a:cubicBezTo>
                  <a:cubicBezTo>
                    <a:pt x="47027" y="14552"/>
                    <a:pt x="46246" y="17011"/>
                    <a:pt x="46129" y="19469"/>
                  </a:cubicBezTo>
                  <a:cubicBezTo>
                    <a:pt x="46129" y="19469"/>
                    <a:pt x="46090" y="19508"/>
                    <a:pt x="46090" y="19508"/>
                  </a:cubicBezTo>
                  <a:cubicBezTo>
                    <a:pt x="45661" y="19040"/>
                    <a:pt x="45076" y="18728"/>
                    <a:pt x="44412" y="18650"/>
                  </a:cubicBezTo>
                  <a:cubicBezTo>
                    <a:pt x="44289" y="18641"/>
                    <a:pt x="44167" y="18636"/>
                    <a:pt x="44044" y="18636"/>
                  </a:cubicBezTo>
                  <a:cubicBezTo>
                    <a:pt x="43622" y="18636"/>
                    <a:pt x="43205" y="18694"/>
                    <a:pt x="42812" y="18845"/>
                  </a:cubicBezTo>
                  <a:cubicBezTo>
                    <a:pt x="42146" y="19045"/>
                    <a:pt x="41479" y="19558"/>
                    <a:pt x="40789" y="19558"/>
                  </a:cubicBezTo>
                  <a:cubicBezTo>
                    <a:pt x="40670" y="19558"/>
                    <a:pt x="40551" y="19543"/>
                    <a:pt x="40432" y="19508"/>
                  </a:cubicBezTo>
                  <a:cubicBezTo>
                    <a:pt x="41680" y="16738"/>
                    <a:pt x="42656" y="13850"/>
                    <a:pt x="43398" y="10923"/>
                  </a:cubicBezTo>
                  <a:lnTo>
                    <a:pt x="43437" y="10923"/>
                  </a:lnTo>
                  <a:cubicBezTo>
                    <a:pt x="43905" y="9284"/>
                    <a:pt x="44529" y="7293"/>
                    <a:pt x="44178" y="5810"/>
                  </a:cubicBezTo>
                  <a:cubicBezTo>
                    <a:pt x="43788" y="4015"/>
                    <a:pt x="42227" y="3235"/>
                    <a:pt x="44100" y="1595"/>
                  </a:cubicBezTo>
                  <a:cubicBezTo>
                    <a:pt x="44564" y="1205"/>
                    <a:pt x="45104" y="1028"/>
                    <a:pt x="45631" y="1028"/>
                  </a:cubicBezTo>
                  <a:close/>
                  <a:moveTo>
                    <a:pt x="28138" y="4738"/>
                  </a:moveTo>
                  <a:cubicBezTo>
                    <a:pt x="28721" y="4738"/>
                    <a:pt x="29297" y="4990"/>
                    <a:pt x="29738" y="5537"/>
                  </a:cubicBezTo>
                  <a:cubicBezTo>
                    <a:pt x="30402" y="6396"/>
                    <a:pt x="30363" y="7488"/>
                    <a:pt x="30558" y="8503"/>
                  </a:cubicBezTo>
                  <a:cubicBezTo>
                    <a:pt x="30592" y="8640"/>
                    <a:pt x="30701" y="8702"/>
                    <a:pt x="30813" y="8702"/>
                  </a:cubicBezTo>
                  <a:cubicBezTo>
                    <a:pt x="30957" y="8702"/>
                    <a:pt x="31104" y="8600"/>
                    <a:pt x="31104" y="8425"/>
                  </a:cubicBezTo>
                  <a:cubicBezTo>
                    <a:pt x="31654" y="7875"/>
                    <a:pt x="32273" y="7325"/>
                    <a:pt x="33090" y="7325"/>
                  </a:cubicBezTo>
                  <a:cubicBezTo>
                    <a:pt x="33143" y="7325"/>
                    <a:pt x="33196" y="7328"/>
                    <a:pt x="33251" y="7332"/>
                  </a:cubicBezTo>
                  <a:cubicBezTo>
                    <a:pt x="33992" y="7371"/>
                    <a:pt x="34578" y="8035"/>
                    <a:pt x="34500" y="8815"/>
                  </a:cubicBezTo>
                  <a:cubicBezTo>
                    <a:pt x="34539" y="10415"/>
                    <a:pt x="33095" y="10962"/>
                    <a:pt x="32158" y="11859"/>
                  </a:cubicBezTo>
                  <a:cubicBezTo>
                    <a:pt x="32119" y="11898"/>
                    <a:pt x="32119" y="11898"/>
                    <a:pt x="32119" y="11937"/>
                  </a:cubicBezTo>
                  <a:cubicBezTo>
                    <a:pt x="30870" y="12796"/>
                    <a:pt x="30441" y="14006"/>
                    <a:pt x="30051" y="15684"/>
                  </a:cubicBezTo>
                  <a:cubicBezTo>
                    <a:pt x="29660" y="17323"/>
                    <a:pt x="28919" y="19235"/>
                    <a:pt x="28880" y="20991"/>
                  </a:cubicBezTo>
                  <a:cubicBezTo>
                    <a:pt x="27006" y="21148"/>
                    <a:pt x="25133" y="21421"/>
                    <a:pt x="23299" y="21850"/>
                  </a:cubicBezTo>
                  <a:cubicBezTo>
                    <a:pt x="24158" y="19860"/>
                    <a:pt x="24938" y="17791"/>
                    <a:pt x="25563" y="15684"/>
                  </a:cubicBezTo>
                  <a:lnTo>
                    <a:pt x="25563" y="15645"/>
                  </a:lnTo>
                  <a:lnTo>
                    <a:pt x="25563" y="15567"/>
                  </a:lnTo>
                  <a:cubicBezTo>
                    <a:pt x="25680" y="15177"/>
                    <a:pt x="25758" y="14786"/>
                    <a:pt x="25875" y="14396"/>
                  </a:cubicBezTo>
                  <a:cubicBezTo>
                    <a:pt x="26382" y="12601"/>
                    <a:pt x="27006" y="10493"/>
                    <a:pt x="26421" y="8893"/>
                  </a:cubicBezTo>
                  <a:cubicBezTo>
                    <a:pt x="25953" y="7723"/>
                    <a:pt x="25328" y="6981"/>
                    <a:pt x="26226" y="5771"/>
                  </a:cubicBezTo>
                  <a:cubicBezTo>
                    <a:pt x="26718" y="5108"/>
                    <a:pt x="27432" y="4738"/>
                    <a:pt x="28138" y="4738"/>
                  </a:cubicBezTo>
                  <a:close/>
                  <a:moveTo>
                    <a:pt x="44022" y="19274"/>
                  </a:moveTo>
                  <a:cubicBezTo>
                    <a:pt x="44920" y="19274"/>
                    <a:pt x="45427" y="19782"/>
                    <a:pt x="46090" y="20250"/>
                  </a:cubicBezTo>
                  <a:cubicBezTo>
                    <a:pt x="46090" y="20289"/>
                    <a:pt x="46129" y="20328"/>
                    <a:pt x="46168" y="20328"/>
                  </a:cubicBezTo>
                  <a:cubicBezTo>
                    <a:pt x="47183" y="25597"/>
                    <a:pt x="48042" y="31177"/>
                    <a:pt x="47300" y="36485"/>
                  </a:cubicBezTo>
                  <a:cubicBezTo>
                    <a:pt x="46559" y="41792"/>
                    <a:pt x="43280" y="48934"/>
                    <a:pt x="36997" y="48934"/>
                  </a:cubicBezTo>
                  <a:cubicBezTo>
                    <a:pt x="29582" y="48934"/>
                    <a:pt x="29192" y="39217"/>
                    <a:pt x="30636" y="34026"/>
                  </a:cubicBezTo>
                  <a:cubicBezTo>
                    <a:pt x="32158" y="28406"/>
                    <a:pt x="36100" y="24075"/>
                    <a:pt x="40080" y="19938"/>
                  </a:cubicBezTo>
                  <a:lnTo>
                    <a:pt x="40119" y="19938"/>
                  </a:lnTo>
                  <a:cubicBezTo>
                    <a:pt x="40328" y="20082"/>
                    <a:pt x="40556" y="20141"/>
                    <a:pt x="40799" y="20141"/>
                  </a:cubicBezTo>
                  <a:cubicBezTo>
                    <a:pt x="41147" y="20141"/>
                    <a:pt x="41524" y="20021"/>
                    <a:pt x="41915" y="19860"/>
                  </a:cubicBezTo>
                  <a:cubicBezTo>
                    <a:pt x="42578" y="19508"/>
                    <a:pt x="43280" y="19313"/>
                    <a:pt x="44022" y="19274"/>
                  </a:cubicBezTo>
                  <a:close/>
                  <a:moveTo>
                    <a:pt x="33078" y="21615"/>
                  </a:moveTo>
                  <a:cubicBezTo>
                    <a:pt x="34531" y="21615"/>
                    <a:pt x="35984" y="21673"/>
                    <a:pt x="37426" y="21772"/>
                  </a:cubicBezTo>
                  <a:cubicBezTo>
                    <a:pt x="34695" y="24660"/>
                    <a:pt x="32119" y="27704"/>
                    <a:pt x="30675" y="31489"/>
                  </a:cubicBezTo>
                  <a:cubicBezTo>
                    <a:pt x="28958" y="35977"/>
                    <a:pt x="28255" y="41753"/>
                    <a:pt x="30753" y="46085"/>
                  </a:cubicBezTo>
                  <a:cubicBezTo>
                    <a:pt x="32153" y="48510"/>
                    <a:pt x="34497" y="49702"/>
                    <a:pt x="36976" y="49702"/>
                  </a:cubicBezTo>
                  <a:cubicBezTo>
                    <a:pt x="38368" y="49702"/>
                    <a:pt x="39801" y="49326"/>
                    <a:pt x="41134" y="48583"/>
                  </a:cubicBezTo>
                  <a:cubicBezTo>
                    <a:pt x="45271" y="46241"/>
                    <a:pt x="47261" y="40817"/>
                    <a:pt x="47807" y="36368"/>
                  </a:cubicBezTo>
                  <a:cubicBezTo>
                    <a:pt x="48354" y="31802"/>
                    <a:pt x="47886" y="27119"/>
                    <a:pt x="47027" y="22552"/>
                  </a:cubicBezTo>
                  <a:lnTo>
                    <a:pt x="47066" y="22552"/>
                  </a:lnTo>
                  <a:cubicBezTo>
                    <a:pt x="51632" y="22787"/>
                    <a:pt x="57876" y="22201"/>
                    <a:pt x="59828" y="27431"/>
                  </a:cubicBezTo>
                  <a:cubicBezTo>
                    <a:pt x="60881" y="30280"/>
                    <a:pt x="59906" y="33285"/>
                    <a:pt x="58501" y="35860"/>
                  </a:cubicBezTo>
                  <a:cubicBezTo>
                    <a:pt x="56315" y="39802"/>
                    <a:pt x="53076" y="43197"/>
                    <a:pt x="49876" y="46358"/>
                  </a:cubicBezTo>
                  <a:cubicBezTo>
                    <a:pt x="45193" y="51003"/>
                    <a:pt x="40119" y="55256"/>
                    <a:pt x="35046" y="59471"/>
                  </a:cubicBezTo>
                  <a:cubicBezTo>
                    <a:pt x="30441" y="63335"/>
                    <a:pt x="25797" y="67316"/>
                    <a:pt x="20567" y="70321"/>
                  </a:cubicBezTo>
                  <a:cubicBezTo>
                    <a:pt x="17960" y="71830"/>
                    <a:pt x="14832" y="73243"/>
                    <a:pt x="11752" y="73243"/>
                  </a:cubicBezTo>
                  <a:cubicBezTo>
                    <a:pt x="10453" y="73243"/>
                    <a:pt x="9162" y="72991"/>
                    <a:pt x="7923" y="72389"/>
                  </a:cubicBezTo>
                  <a:cubicBezTo>
                    <a:pt x="2030" y="69540"/>
                    <a:pt x="1288" y="62906"/>
                    <a:pt x="1405" y="57091"/>
                  </a:cubicBezTo>
                  <a:cubicBezTo>
                    <a:pt x="1561" y="50651"/>
                    <a:pt x="1835" y="43471"/>
                    <a:pt x="4644" y="37578"/>
                  </a:cubicBezTo>
                  <a:cubicBezTo>
                    <a:pt x="7337" y="31997"/>
                    <a:pt x="11825" y="27470"/>
                    <a:pt x="17406" y="24738"/>
                  </a:cubicBezTo>
                  <a:cubicBezTo>
                    <a:pt x="22293" y="22402"/>
                    <a:pt x="27689" y="21615"/>
                    <a:pt x="33078" y="21615"/>
                  </a:cubicBezTo>
                  <a:close/>
                  <a:moveTo>
                    <a:pt x="46010" y="0"/>
                  </a:moveTo>
                  <a:cubicBezTo>
                    <a:pt x="45172" y="0"/>
                    <a:pt x="44369" y="478"/>
                    <a:pt x="43632" y="1088"/>
                  </a:cubicBezTo>
                  <a:cubicBezTo>
                    <a:pt x="42188" y="2337"/>
                    <a:pt x="42149" y="3078"/>
                    <a:pt x="42929" y="4718"/>
                  </a:cubicBezTo>
                  <a:cubicBezTo>
                    <a:pt x="43437" y="5693"/>
                    <a:pt x="43554" y="6825"/>
                    <a:pt x="43319" y="7879"/>
                  </a:cubicBezTo>
                  <a:cubicBezTo>
                    <a:pt x="43124" y="9127"/>
                    <a:pt x="42890" y="10376"/>
                    <a:pt x="42695" y="11586"/>
                  </a:cubicBezTo>
                  <a:cubicBezTo>
                    <a:pt x="41915" y="14201"/>
                    <a:pt x="40978" y="16738"/>
                    <a:pt x="39924" y="19235"/>
                  </a:cubicBezTo>
                  <a:cubicBezTo>
                    <a:pt x="39885" y="19235"/>
                    <a:pt x="39846" y="19274"/>
                    <a:pt x="39846" y="19274"/>
                  </a:cubicBezTo>
                  <a:lnTo>
                    <a:pt x="38090" y="21109"/>
                  </a:lnTo>
                  <a:cubicBezTo>
                    <a:pt x="38012" y="21070"/>
                    <a:pt x="37973" y="21030"/>
                    <a:pt x="37895" y="21030"/>
                  </a:cubicBezTo>
                  <a:cubicBezTo>
                    <a:pt x="36405" y="20908"/>
                    <a:pt x="34916" y="20850"/>
                    <a:pt x="33427" y="20850"/>
                  </a:cubicBezTo>
                  <a:cubicBezTo>
                    <a:pt x="32067" y="20850"/>
                    <a:pt x="30708" y="20898"/>
                    <a:pt x="29348" y="20991"/>
                  </a:cubicBezTo>
                  <a:cubicBezTo>
                    <a:pt x="29660" y="19782"/>
                    <a:pt x="30012" y="18611"/>
                    <a:pt x="30285" y="17401"/>
                  </a:cubicBezTo>
                  <a:cubicBezTo>
                    <a:pt x="30480" y="16425"/>
                    <a:pt x="30675" y="15450"/>
                    <a:pt x="30948" y="14474"/>
                  </a:cubicBezTo>
                  <a:cubicBezTo>
                    <a:pt x="31221" y="13537"/>
                    <a:pt x="31846" y="12718"/>
                    <a:pt x="32665" y="12211"/>
                  </a:cubicBezTo>
                  <a:cubicBezTo>
                    <a:pt x="34382" y="11820"/>
                    <a:pt x="35709" y="9713"/>
                    <a:pt x="35202" y="8035"/>
                  </a:cubicBezTo>
                  <a:cubicBezTo>
                    <a:pt x="34875" y="7033"/>
                    <a:pt x="34055" y="6588"/>
                    <a:pt x="33197" y="6588"/>
                  </a:cubicBezTo>
                  <a:cubicBezTo>
                    <a:pt x="32417" y="6588"/>
                    <a:pt x="31606" y="6955"/>
                    <a:pt x="31104" y="7605"/>
                  </a:cubicBezTo>
                  <a:cubicBezTo>
                    <a:pt x="30987" y="6122"/>
                    <a:pt x="30519" y="4366"/>
                    <a:pt x="28997" y="3859"/>
                  </a:cubicBezTo>
                  <a:cubicBezTo>
                    <a:pt x="28819" y="3803"/>
                    <a:pt x="28636" y="3778"/>
                    <a:pt x="28451" y="3778"/>
                  </a:cubicBezTo>
                  <a:cubicBezTo>
                    <a:pt x="27333" y="3778"/>
                    <a:pt x="26137" y="4706"/>
                    <a:pt x="25602" y="5576"/>
                  </a:cubicBezTo>
                  <a:cubicBezTo>
                    <a:pt x="25094" y="6357"/>
                    <a:pt x="24977" y="7293"/>
                    <a:pt x="25328" y="8152"/>
                  </a:cubicBezTo>
                  <a:cubicBezTo>
                    <a:pt x="25836" y="9401"/>
                    <a:pt x="26070" y="9908"/>
                    <a:pt x="25836" y="11196"/>
                  </a:cubicBezTo>
                  <a:cubicBezTo>
                    <a:pt x="25563" y="12484"/>
                    <a:pt x="25367" y="13772"/>
                    <a:pt x="25133" y="15059"/>
                  </a:cubicBezTo>
                  <a:cubicBezTo>
                    <a:pt x="24431" y="17440"/>
                    <a:pt x="23572" y="19782"/>
                    <a:pt x="22636" y="22045"/>
                  </a:cubicBezTo>
                  <a:cubicBezTo>
                    <a:pt x="21075" y="22435"/>
                    <a:pt x="19513" y="22943"/>
                    <a:pt x="18069" y="23606"/>
                  </a:cubicBezTo>
                  <a:cubicBezTo>
                    <a:pt x="12957" y="25831"/>
                    <a:pt x="8625" y="29538"/>
                    <a:pt x="5620" y="34260"/>
                  </a:cubicBezTo>
                  <a:cubicBezTo>
                    <a:pt x="1913" y="39958"/>
                    <a:pt x="1132" y="46905"/>
                    <a:pt x="742" y="53578"/>
                  </a:cubicBezTo>
                  <a:cubicBezTo>
                    <a:pt x="430" y="59705"/>
                    <a:pt x="0" y="66496"/>
                    <a:pt x="4762" y="71140"/>
                  </a:cubicBezTo>
                  <a:cubicBezTo>
                    <a:pt x="6922" y="73229"/>
                    <a:pt x="9330" y="74065"/>
                    <a:pt x="11825" y="74065"/>
                  </a:cubicBezTo>
                  <a:cubicBezTo>
                    <a:pt x="18884" y="74065"/>
                    <a:pt x="26640" y="67374"/>
                    <a:pt x="31455" y="63452"/>
                  </a:cubicBezTo>
                  <a:cubicBezTo>
                    <a:pt x="37270" y="58769"/>
                    <a:pt x="43046" y="53930"/>
                    <a:pt x="48471" y="48817"/>
                  </a:cubicBezTo>
                  <a:cubicBezTo>
                    <a:pt x="52335" y="45149"/>
                    <a:pt x="56237" y="41285"/>
                    <a:pt x="58930" y="36680"/>
                  </a:cubicBezTo>
                  <a:cubicBezTo>
                    <a:pt x="60608" y="33753"/>
                    <a:pt x="61818" y="30241"/>
                    <a:pt x="60491" y="26923"/>
                  </a:cubicBezTo>
                  <a:cubicBezTo>
                    <a:pt x="58266" y="21499"/>
                    <a:pt x="51905" y="22006"/>
                    <a:pt x="47027" y="21733"/>
                  </a:cubicBezTo>
                  <a:cubicBezTo>
                    <a:pt x="46988" y="21733"/>
                    <a:pt x="46949" y="21733"/>
                    <a:pt x="46871" y="21772"/>
                  </a:cubicBezTo>
                  <a:cubicBezTo>
                    <a:pt x="46754" y="21109"/>
                    <a:pt x="46598" y="20445"/>
                    <a:pt x="46481" y="19821"/>
                  </a:cubicBezTo>
                  <a:cubicBezTo>
                    <a:pt x="46910" y="17986"/>
                    <a:pt x="47261" y="16113"/>
                    <a:pt x="47690" y="14240"/>
                  </a:cubicBezTo>
                  <a:cubicBezTo>
                    <a:pt x="47925" y="13264"/>
                    <a:pt x="48081" y="12211"/>
                    <a:pt x="48354" y="11274"/>
                  </a:cubicBezTo>
                  <a:cubicBezTo>
                    <a:pt x="48666" y="10181"/>
                    <a:pt x="49290" y="9245"/>
                    <a:pt x="50188" y="8581"/>
                  </a:cubicBezTo>
                  <a:cubicBezTo>
                    <a:pt x="51905" y="8191"/>
                    <a:pt x="53232" y="6122"/>
                    <a:pt x="52725" y="4405"/>
                  </a:cubicBezTo>
                  <a:cubicBezTo>
                    <a:pt x="52416" y="3416"/>
                    <a:pt x="51617" y="2982"/>
                    <a:pt x="50765" y="2982"/>
                  </a:cubicBezTo>
                  <a:cubicBezTo>
                    <a:pt x="50004" y="2982"/>
                    <a:pt x="49200" y="3329"/>
                    <a:pt x="48666" y="3937"/>
                  </a:cubicBezTo>
                  <a:cubicBezTo>
                    <a:pt x="48666" y="2649"/>
                    <a:pt x="48510" y="1283"/>
                    <a:pt x="47378" y="464"/>
                  </a:cubicBezTo>
                  <a:cubicBezTo>
                    <a:pt x="46916" y="137"/>
                    <a:pt x="46458" y="0"/>
                    <a:pt x="46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501" name="Google Shape;3501;p70"/>
          <p:cNvCxnSpPr/>
          <p:nvPr/>
        </p:nvCxnSpPr>
        <p:spPr>
          <a:xfrm>
            <a:off x="1539163" y="712075"/>
            <a:ext cx="6065700" cy="0"/>
          </a:xfrm>
          <a:prstGeom prst="straightConnector1">
            <a:avLst/>
          </a:prstGeom>
          <a:noFill/>
          <a:ln cap="rnd" cmpd="sng" w="38100">
            <a:solidFill>
              <a:schemeClr val="lt1"/>
            </a:solidFill>
            <a:prstDash val="dot"/>
            <a:round/>
            <a:headEnd len="med" w="med" type="none"/>
            <a:tailEnd len="med" w="med" type="none"/>
          </a:ln>
        </p:spPr>
      </p:cxnSp>
      <p:cxnSp>
        <p:nvCxnSpPr>
          <p:cNvPr id="3502" name="Google Shape;3502;p70"/>
          <p:cNvCxnSpPr/>
          <p:nvPr/>
        </p:nvCxnSpPr>
        <p:spPr>
          <a:xfrm>
            <a:off x="1539163" y="4426825"/>
            <a:ext cx="6065700" cy="0"/>
          </a:xfrm>
          <a:prstGeom prst="straightConnector1">
            <a:avLst/>
          </a:prstGeom>
          <a:noFill/>
          <a:ln cap="rnd" cmpd="sng" w="38100">
            <a:solidFill>
              <a:schemeClr val="lt1"/>
            </a:solidFill>
            <a:prstDash val="dot"/>
            <a:round/>
            <a:headEnd len="med" w="med" type="none"/>
            <a:tailEnd len="med" w="med" type="none"/>
          </a:ln>
        </p:spPr>
      </p:cxnSp>
      <p:grpSp>
        <p:nvGrpSpPr>
          <p:cNvPr id="3503" name="Google Shape;3503;p70"/>
          <p:cNvGrpSpPr/>
          <p:nvPr/>
        </p:nvGrpSpPr>
        <p:grpSpPr>
          <a:xfrm rot="-3392612">
            <a:off x="5904626" y="1325749"/>
            <a:ext cx="928670" cy="745146"/>
            <a:chOff x="7694900" y="1959325"/>
            <a:chExt cx="928675" cy="745150"/>
          </a:xfrm>
        </p:grpSpPr>
        <p:cxnSp>
          <p:nvCxnSpPr>
            <p:cNvPr id="3504" name="Google Shape;3504;p70"/>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3505" name="Google Shape;3505;p70"/>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3506" name="Google Shape;3506;p70"/>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3507" name="Google Shape;3507;p70"/>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3508" name="Google Shape;3508;p70"/>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3509" name="Google Shape;3509;p70"/>
          <p:cNvGrpSpPr/>
          <p:nvPr/>
        </p:nvGrpSpPr>
        <p:grpSpPr>
          <a:xfrm rot="7648771">
            <a:off x="6652387" y="2986390"/>
            <a:ext cx="928709" cy="745177"/>
            <a:chOff x="7694900" y="1959325"/>
            <a:chExt cx="928675" cy="745150"/>
          </a:xfrm>
        </p:grpSpPr>
        <p:cxnSp>
          <p:nvCxnSpPr>
            <p:cNvPr id="3510" name="Google Shape;3510;p70"/>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3511" name="Google Shape;3511;p70"/>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3512" name="Google Shape;3512;p70"/>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3513" name="Google Shape;3513;p70"/>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3514" name="Google Shape;3514;p70"/>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3515" name="Google Shape;3515;p70"/>
          <p:cNvGrpSpPr/>
          <p:nvPr/>
        </p:nvGrpSpPr>
        <p:grpSpPr>
          <a:xfrm>
            <a:off x="7739381" y="1058684"/>
            <a:ext cx="192250" cy="401583"/>
            <a:chOff x="4132056" y="1252046"/>
            <a:chExt cx="192250" cy="401583"/>
          </a:xfrm>
        </p:grpSpPr>
        <p:sp>
          <p:nvSpPr>
            <p:cNvPr id="3516" name="Google Shape;3516;p70"/>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0"/>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8" name="Google Shape;3518;p70"/>
          <p:cNvSpPr/>
          <p:nvPr/>
        </p:nvSpPr>
        <p:spPr>
          <a:xfrm rot="-1960143">
            <a:off x="6132598" y="407062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0"/>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0"/>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1" name="Google Shape;3521;p70"/>
          <p:cNvGrpSpPr/>
          <p:nvPr/>
        </p:nvGrpSpPr>
        <p:grpSpPr>
          <a:xfrm>
            <a:off x="5563913" y="958763"/>
            <a:ext cx="238224" cy="370822"/>
            <a:chOff x="4728538" y="1222988"/>
            <a:chExt cx="238224" cy="370822"/>
          </a:xfrm>
        </p:grpSpPr>
        <p:sp>
          <p:nvSpPr>
            <p:cNvPr id="3522" name="Google Shape;3522;p70"/>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0"/>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0"/>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70"/>
          <p:cNvGrpSpPr/>
          <p:nvPr/>
        </p:nvGrpSpPr>
        <p:grpSpPr>
          <a:xfrm>
            <a:off x="4651169" y="1739390"/>
            <a:ext cx="576709" cy="567999"/>
            <a:chOff x="4151832" y="2079765"/>
            <a:chExt cx="576709" cy="567999"/>
          </a:xfrm>
        </p:grpSpPr>
        <p:sp>
          <p:nvSpPr>
            <p:cNvPr id="3526" name="Google Shape;3526;p70"/>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0"/>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0"/>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9" name="Google Shape;3529;p70"/>
          <p:cNvGrpSpPr/>
          <p:nvPr/>
        </p:nvGrpSpPr>
        <p:grpSpPr>
          <a:xfrm>
            <a:off x="777103" y="1442465"/>
            <a:ext cx="544683" cy="511717"/>
            <a:chOff x="2952503" y="2605315"/>
            <a:chExt cx="544683" cy="511717"/>
          </a:xfrm>
        </p:grpSpPr>
        <p:sp>
          <p:nvSpPr>
            <p:cNvPr id="3530" name="Google Shape;3530;p70"/>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0"/>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0"/>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0"/>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0"/>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5" name="Google Shape;3535;p70"/>
          <p:cNvGrpSpPr/>
          <p:nvPr/>
        </p:nvGrpSpPr>
        <p:grpSpPr>
          <a:xfrm>
            <a:off x="3907017" y="2968740"/>
            <a:ext cx="486910" cy="247706"/>
            <a:chOff x="5099579" y="2618827"/>
            <a:chExt cx="486910" cy="247706"/>
          </a:xfrm>
        </p:grpSpPr>
        <p:sp>
          <p:nvSpPr>
            <p:cNvPr id="3536" name="Google Shape;3536;p70"/>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0"/>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0"/>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0"/>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0" name="Google Shape;3540;p70"/>
          <p:cNvGrpSpPr/>
          <p:nvPr/>
        </p:nvGrpSpPr>
        <p:grpSpPr>
          <a:xfrm>
            <a:off x="5090125" y="2589329"/>
            <a:ext cx="417521" cy="481485"/>
            <a:chOff x="5110362" y="1552354"/>
            <a:chExt cx="417521" cy="481485"/>
          </a:xfrm>
        </p:grpSpPr>
        <p:sp>
          <p:nvSpPr>
            <p:cNvPr id="3541" name="Google Shape;3541;p70"/>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0"/>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0"/>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0"/>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5" name="Google Shape;3545;p70"/>
          <p:cNvGrpSpPr/>
          <p:nvPr/>
        </p:nvGrpSpPr>
        <p:grpSpPr>
          <a:xfrm>
            <a:off x="930169" y="3456075"/>
            <a:ext cx="482292" cy="376131"/>
            <a:chOff x="3198944" y="1721925"/>
            <a:chExt cx="482292" cy="376131"/>
          </a:xfrm>
        </p:grpSpPr>
        <p:sp>
          <p:nvSpPr>
            <p:cNvPr id="3546" name="Google Shape;3546;p70"/>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0"/>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0"/>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0"/>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0" name="Google Shape;3550;p70"/>
          <p:cNvGrpSpPr/>
          <p:nvPr/>
        </p:nvGrpSpPr>
        <p:grpSpPr>
          <a:xfrm>
            <a:off x="7732755" y="3878686"/>
            <a:ext cx="258153" cy="337608"/>
            <a:chOff x="3969305" y="3447586"/>
            <a:chExt cx="258153" cy="337608"/>
          </a:xfrm>
        </p:grpSpPr>
        <p:sp>
          <p:nvSpPr>
            <p:cNvPr id="3551" name="Google Shape;3551;p70"/>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0"/>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0"/>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0"/>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5" name="Google Shape;3555;p70"/>
          <p:cNvSpPr/>
          <p:nvPr/>
        </p:nvSpPr>
        <p:spPr>
          <a:xfrm rot="-1960143">
            <a:off x="8143348" y="26007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0"/>
          <p:cNvSpPr/>
          <p:nvPr/>
        </p:nvSpPr>
        <p:spPr>
          <a:xfrm rot="-1960143">
            <a:off x="941598" y="260074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560" name="Shape 3560"/>
        <p:cNvGrpSpPr/>
        <p:nvPr/>
      </p:nvGrpSpPr>
      <p:grpSpPr>
        <a:xfrm>
          <a:off x="0" y="0"/>
          <a:ext cx="0" cy="0"/>
          <a:chOff x="0" y="0"/>
          <a:chExt cx="0" cy="0"/>
        </a:xfrm>
      </p:grpSpPr>
      <p:sp>
        <p:nvSpPr>
          <p:cNvPr id="3561" name="Google Shape;3561;p7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rPr>
              <a:t>FAST FOOD ICON PACK</a:t>
            </a:r>
            <a:endParaRPr>
              <a:solidFill>
                <a:schemeClr val="accent1"/>
              </a:solidFill>
            </a:endParaRPr>
          </a:p>
        </p:txBody>
      </p:sp>
      <p:sp>
        <p:nvSpPr>
          <p:cNvPr id="3562" name="Google Shape;3562;p71"/>
          <p:cNvSpPr/>
          <p:nvPr/>
        </p:nvSpPr>
        <p:spPr>
          <a:xfrm>
            <a:off x="8074551" y="3950188"/>
            <a:ext cx="312226" cy="150356"/>
          </a:xfrm>
          <a:custGeom>
            <a:rect b="b" l="l" r="r" t="t"/>
            <a:pathLst>
              <a:path extrusionOk="0" h="5615" w="11660">
                <a:moveTo>
                  <a:pt x="4451" y="662"/>
                </a:moveTo>
                <a:cubicBezTo>
                  <a:pt x="4545" y="662"/>
                  <a:pt x="4639" y="662"/>
                  <a:pt x="4702" y="694"/>
                </a:cubicBezTo>
                <a:cubicBezTo>
                  <a:pt x="4388" y="882"/>
                  <a:pt x="4169" y="1195"/>
                  <a:pt x="4106" y="1540"/>
                </a:cubicBezTo>
                <a:cubicBezTo>
                  <a:pt x="3228" y="1603"/>
                  <a:pt x="2382" y="1979"/>
                  <a:pt x="1787" y="2606"/>
                </a:cubicBezTo>
                <a:cubicBezTo>
                  <a:pt x="1483" y="2940"/>
                  <a:pt x="1239" y="3303"/>
                  <a:pt x="1053" y="3724"/>
                </a:cubicBezTo>
                <a:lnTo>
                  <a:pt x="1053" y="3724"/>
                </a:lnTo>
                <a:cubicBezTo>
                  <a:pt x="812" y="3534"/>
                  <a:pt x="724" y="3196"/>
                  <a:pt x="878" y="2919"/>
                </a:cubicBezTo>
                <a:lnTo>
                  <a:pt x="878" y="2888"/>
                </a:lnTo>
                <a:cubicBezTo>
                  <a:pt x="992" y="2687"/>
                  <a:pt x="1186" y="2539"/>
                  <a:pt x="1433" y="2539"/>
                </a:cubicBezTo>
                <a:cubicBezTo>
                  <a:pt x="1457" y="2539"/>
                  <a:pt x="1480" y="2540"/>
                  <a:pt x="1505" y="2543"/>
                </a:cubicBezTo>
                <a:cubicBezTo>
                  <a:pt x="1630" y="2543"/>
                  <a:pt x="1787" y="2480"/>
                  <a:pt x="1881" y="2386"/>
                </a:cubicBezTo>
                <a:cubicBezTo>
                  <a:pt x="2006" y="2261"/>
                  <a:pt x="2037" y="2104"/>
                  <a:pt x="2037" y="1979"/>
                </a:cubicBezTo>
                <a:cubicBezTo>
                  <a:pt x="2006" y="1697"/>
                  <a:pt x="2131" y="1415"/>
                  <a:pt x="2382" y="1289"/>
                </a:cubicBezTo>
                <a:cubicBezTo>
                  <a:pt x="2486" y="1215"/>
                  <a:pt x="2597" y="1183"/>
                  <a:pt x="2708" y="1183"/>
                </a:cubicBezTo>
                <a:cubicBezTo>
                  <a:pt x="2832" y="1183"/>
                  <a:pt x="2956" y="1223"/>
                  <a:pt x="3072" y="1289"/>
                </a:cubicBezTo>
                <a:cubicBezTo>
                  <a:pt x="3166" y="1360"/>
                  <a:pt x="3277" y="1395"/>
                  <a:pt x="3394" y="1395"/>
                </a:cubicBezTo>
                <a:cubicBezTo>
                  <a:pt x="3432" y="1395"/>
                  <a:pt x="3471" y="1391"/>
                  <a:pt x="3511" y="1383"/>
                </a:cubicBezTo>
                <a:cubicBezTo>
                  <a:pt x="3667" y="1321"/>
                  <a:pt x="3793" y="1227"/>
                  <a:pt x="3855" y="1070"/>
                </a:cubicBezTo>
                <a:cubicBezTo>
                  <a:pt x="3949" y="819"/>
                  <a:pt x="4200" y="662"/>
                  <a:pt x="4451" y="662"/>
                </a:cubicBezTo>
                <a:close/>
                <a:moveTo>
                  <a:pt x="7173" y="698"/>
                </a:moveTo>
                <a:cubicBezTo>
                  <a:pt x="7420" y="698"/>
                  <a:pt x="7665" y="823"/>
                  <a:pt x="7773" y="1070"/>
                </a:cubicBezTo>
                <a:cubicBezTo>
                  <a:pt x="7876" y="1275"/>
                  <a:pt x="8072" y="1386"/>
                  <a:pt x="8265" y="1386"/>
                </a:cubicBezTo>
                <a:cubicBezTo>
                  <a:pt x="8368" y="1386"/>
                  <a:pt x="8470" y="1354"/>
                  <a:pt x="8557" y="1289"/>
                </a:cubicBezTo>
                <a:cubicBezTo>
                  <a:pt x="8677" y="1186"/>
                  <a:pt x="8817" y="1139"/>
                  <a:pt x="8960" y="1139"/>
                </a:cubicBezTo>
                <a:cubicBezTo>
                  <a:pt x="9077" y="1139"/>
                  <a:pt x="9196" y="1170"/>
                  <a:pt x="9309" y="1227"/>
                </a:cubicBezTo>
                <a:cubicBezTo>
                  <a:pt x="9528" y="1352"/>
                  <a:pt x="9654" y="1634"/>
                  <a:pt x="9654" y="1885"/>
                </a:cubicBezTo>
                <a:cubicBezTo>
                  <a:pt x="9622" y="2042"/>
                  <a:pt x="9685" y="2198"/>
                  <a:pt x="9810" y="2292"/>
                </a:cubicBezTo>
                <a:cubicBezTo>
                  <a:pt x="9904" y="2386"/>
                  <a:pt x="10061" y="2449"/>
                  <a:pt x="10187" y="2449"/>
                </a:cubicBezTo>
                <a:cubicBezTo>
                  <a:pt x="10215" y="2446"/>
                  <a:pt x="10243" y="2444"/>
                  <a:pt x="10271" y="2444"/>
                </a:cubicBezTo>
                <a:cubicBezTo>
                  <a:pt x="10518" y="2444"/>
                  <a:pt x="10732" y="2568"/>
                  <a:pt x="10845" y="2794"/>
                </a:cubicBezTo>
                <a:cubicBezTo>
                  <a:pt x="11001" y="3044"/>
                  <a:pt x="10970" y="3389"/>
                  <a:pt x="10751" y="3609"/>
                </a:cubicBezTo>
                <a:lnTo>
                  <a:pt x="10782" y="3609"/>
                </a:lnTo>
                <a:lnTo>
                  <a:pt x="10688" y="3703"/>
                </a:lnTo>
                <a:cubicBezTo>
                  <a:pt x="10013" y="2261"/>
                  <a:pt x="8662" y="1547"/>
                  <a:pt x="7312" y="1547"/>
                </a:cubicBezTo>
                <a:cubicBezTo>
                  <a:pt x="5903" y="1547"/>
                  <a:pt x="4495" y="2323"/>
                  <a:pt x="3855" y="3859"/>
                </a:cubicBezTo>
                <a:lnTo>
                  <a:pt x="3761" y="3765"/>
                </a:lnTo>
                <a:cubicBezTo>
                  <a:pt x="3511" y="3577"/>
                  <a:pt x="3417" y="3233"/>
                  <a:pt x="3573" y="2919"/>
                </a:cubicBezTo>
                <a:cubicBezTo>
                  <a:pt x="3686" y="2694"/>
                  <a:pt x="3900" y="2570"/>
                  <a:pt x="4124" y="2570"/>
                </a:cubicBezTo>
                <a:cubicBezTo>
                  <a:pt x="4149" y="2570"/>
                  <a:pt x="4175" y="2571"/>
                  <a:pt x="4200" y="2574"/>
                </a:cubicBezTo>
                <a:cubicBezTo>
                  <a:pt x="4514" y="2574"/>
                  <a:pt x="4796" y="2324"/>
                  <a:pt x="4764" y="1979"/>
                </a:cubicBezTo>
                <a:cubicBezTo>
                  <a:pt x="4733" y="1728"/>
                  <a:pt x="4858" y="1446"/>
                  <a:pt x="5078" y="1321"/>
                </a:cubicBezTo>
                <a:cubicBezTo>
                  <a:pt x="5181" y="1247"/>
                  <a:pt x="5299" y="1215"/>
                  <a:pt x="5417" y="1215"/>
                </a:cubicBezTo>
                <a:cubicBezTo>
                  <a:pt x="5550" y="1215"/>
                  <a:pt x="5683" y="1255"/>
                  <a:pt x="5799" y="1321"/>
                </a:cubicBezTo>
                <a:cubicBezTo>
                  <a:pt x="5893" y="1391"/>
                  <a:pt x="6004" y="1426"/>
                  <a:pt x="6120" y="1426"/>
                </a:cubicBezTo>
                <a:cubicBezTo>
                  <a:pt x="6159" y="1426"/>
                  <a:pt x="6198" y="1422"/>
                  <a:pt x="6237" y="1415"/>
                </a:cubicBezTo>
                <a:cubicBezTo>
                  <a:pt x="6363" y="1352"/>
                  <a:pt x="6488" y="1258"/>
                  <a:pt x="6551" y="1101"/>
                </a:cubicBezTo>
                <a:cubicBezTo>
                  <a:pt x="6662" y="831"/>
                  <a:pt x="6919" y="698"/>
                  <a:pt x="7173" y="698"/>
                </a:cubicBezTo>
                <a:close/>
                <a:moveTo>
                  <a:pt x="2978" y="2574"/>
                </a:moveTo>
                <a:lnTo>
                  <a:pt x="2978" y="2606"/>
                </a:lnTo>
                <a:cubicBezTo>
                  <a:pt x="2696" y="3170"/>
                  <a:pt x="2821" y="3859"/>
                  <a:pt x="3323" y="4267"/>
                </a:cubicBezTo>
                <a:lnTo>
                  <a:pt x="3667" y="4518"/>
                </a:lnTo>
                <a:cubicBezTo>
                  <a:pt x="3636" y="4674"/>
                  <a:pt x="3605" y="4800"/>
                  <a:pt x="3605" y="4925"/>
                </a:cubicBezTo>
                <a:lnTo>
                  <a:pt x="1473" y="4925"/>
                </a:lnTo>
                <a:cubicBezTo>
                  <a:pt x="1567" y="3922"/>
                  <a:pt x="2131" y="3044"/>
                  <a:pt x="2978" y="2574"/>
                </a:cubicBezTo>
                <a:close/>
                <a:moveTo>
                  <a:pt x="7303" y="4196"/>
                </a:moveTo>
                <a:cubicBezTo>
                  <a:pt x="7726" y="4196"/>
                  <a:pt x="8149" y="4439"/>
                  <a:pt x="8306" y="4925"/>
                </a:cubicBezTo>
                <a:lnTo>
                  <a:pt x="6300" y="4925"/>
                </a:lnTo>
                <a:cubicBezTo>
                  <a:pt x="6457" y="4439"/>
                  <a:pt x="6880" y="4196"/>
                  <a:pt x="7303" y="4196"/>
                </a:cubicBezTo>
                <a:close/>
                <a:moveTo>
                  <a:pt x="7303" y="2198"/>
                </a:moveTo>
                <a:cubicBezTo>
                  <a:pt x="8721" y="2198"/>
                  <a:pt x="10140" y="3107"/>
                  <a:pt x="10343" y="4925"/>
                </a:cubicBezTo>
                <a:lnTo>
                  <a:pt x="9027" y="4925"/>
                </a:lnTo>
                <a:cubicBezTo>
                  <a:pt x="8839" y="3985"/>
                  <a:pt x="8071" y="3515"/>
                  <a:pt x="7307" y="3515"/>
                </a:cubicBezTo>
                <a:cubicBezTo>
                  <a:pt x="6543" y="3515"/>
                  <a:pt x="5783" y="3985"/>
                  <a:pt x="5611" y="4925"/>
                </a:cubicBezTo>
                <a:lnTo>
                  <a:pt x="4263" y="4925"/>
                </a:lnTo>
                <a:cubicBezTo>
                  <a:pt x="4467" y="3107"/>
                  <a:pt x="5885" y="2198"/>
                  <a:pt x="7303" y="2198"/>
                </a:cubicBezTo>
                <a:close/>
                <a:moveTo>
                  <a:pt x="7174" y="0"/>
                </a:moveTo>
                <a:cubicBezTo>
                  <a:pt x="6731" y="0"/>
                  <a:pt x="6287" y="220"/>
                  <a:pt x="6018" y="662"/>
                </a:cubicBezTo>
                <a:cubicBezTo>
                  <a:pt x="5893" y="600"/>
                  <a:pt x="5736" y="537"/>
                  <a:pt x="5579" y="537"/>
                </a:cubicBezTo>
                <a:cubicBezTo>
                  <a:pt x="5344" y="214"/>
                  <a:pt x="4972" y="1"/>
                  <a:pt x="4565" y="1"/>
                </a:cubicBezTo>
                <a:cubicBezTo>
                  <a:pt x="4538" y="1"/>
                  <a:pt x="4510" y="2"/>
                  <a:pt x="4482" y="4"/>
                </a:cubicBezTo>
                <a:cubicBezTo>
                  <a:pt x="3992" y="495"/>
                  <a:pt x="3329" y="755"/>
                  <a:pt x="2643" y="755"/>
                </a:cubicBezTo>
                <a:cubicBezTo>
                  <a:pt x="2452" y="755"/>
                  <a:pt x="2260" y="735"/>
                  <a:pt x="2069" y="694"/>
                </a:cubicBezTo>
                <a:cubicBezTo>
                  <a:pt x="1630" y="945"/>
                  <a:pt x="1379" y="1383"/>
                  <a:pt x="1379" y="1885"/>
                </a:cubicBezTo>
                <a:cubicBezTo>
                  <a:pt x="940" y="1916"/>
                  <a:pt x="533" y="2167"/>
                  <a:pt x="282" y="2574"/>
                </a:cubicBezTo>
                <a:cubicBezTo>
                  <a:pt x="282" y="2574"/>
                  <a:pt x="282" y="2606"/>
                  <a:pt x="282" y="2606"/>
                </a:cubicBezTo>
                <a:cubicBezTo>
                  <a:pt x="0" y="3170"/>
                  <a:pt x="126" y="3891"/>
                  <a:pt x="627" y="4298"/>
                </a:cubicBezTo>
                <a:lnTo>
                  <a:pt x="846" y="4486"/>
                </a:lnTo>
                <a:cubicBezTo>
                  <a:pt x="815" y="4737"/>
                  <a:pt x="784" y="4988"/>
                  <a:pt x="784" y="5270"/>
                </a:cubicBezTo>
                <a:lnTo>
                  <a:pt x="784" y="5615"/>
                </a:lnTo>
                <a:lnTo>
                  <a:pt x="11033" y="5615"/>
                </a:lnTo>
                <a:lnTo>
                  <a:pt x="11033" y="5270"/>
                </a:lnTo>
                <a:cubicBezTo>
                  <a:pt x="11033" y="4988"/>
                  <a:pt x="11001" y="4706"/>
                  <a:pt x="10939" y="4424"/>
                </a:cubicBezTo>
                <a:lnTo>
                  <a:pt x="11284" y="4047"/>
                </a:lnTo>
                <a:cubicBezTo>
                  <a:pt x="11534" y="3734"/>
                  <a:pt x="11660" y="3358"/>
                  <a:pt x="11628" y="2950"/>
                </a:cubicBezTo>
                <a:cubicBezTo>
                  <a:pt x="11597" y="2762"/>
                  <a:pt x="11534" y="2606"/>
                  <a:pt x="11440" y="2449"/>
                </a:cubicBezTo>
                <a:cubicBezTo>
                  <a:pt x="11221" y="2010"/>
                  <a:pt x="10782" y="1759"/>
                  <a:pt x="10312" y="1759"/>
                </a:cubicBezTo>
                <a:cubicBezTo>
                  <a:pt x="10281" y="1289"/>
                  <a:pt x="10030" y="882"/>
                  <a:pt x="9654" y="631"/>
                </a:cubicBezTo>
                <a:cubicBezTo>
                  <a:pt x="9450" y="506"/>
                  <a:pt x="9223" y="443"/>
                  <a:pt x="8992" y="443"/>
                </a:cubicBezTo>
                <a:cubicBezTo>
                  <a:pt x="8760" y="443"/>
                  <a:pt x="8525" y="506"/>
                  <a:pt x="8306" y="631"/>
                </a:cubicBezTo>
                <a:cubicBezTo>
                  <a:pt x="8042" y="212"/>
                  <a:pt x="7609" y="0"/>
                  <a:pt x="71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1"/>
          <p:cNvSpPr/>
          <p:nvPr/>
        </p:nvSpPr>
        <p:spPr>
          <a:xfrm>
            <a:off x="4019932" y="3871380"/>
            <a:ext cx="287885" cy="307218"/>
          </a:xfrm>
          <a:custGeom>
            <a:rect b="b" l="l" r="r" t="t"/>
            <a:pathLst>
              <a:path extrusionOk="0" h="11473" w="10751">
                <a:moveTo>
                  <a:pt x="6112" y="3417"/>
                </a:moveTo>
                <a:cubicBezTo>
                  <a:pt x="6739" y="3417"/>
                  <a:pt x="7209" y="3919"/>
                  <a:pt x="7178" y="4546"/>
                </a:cubicBezTo>
                <a:cubicBezTo>
                  <a:pt x="7178" y="4953"/>
                  <a:pt x="7523" y="5298"/>
                  <a:pt x="7930" y="5329"/>
                </a:cubicBezTo>
                <a:cubicBezTo>
                  <a:pt x="8087" y="5329"/>
                  <a:pt x="8181" y="5423"/>
                  <a:pt x="8181" y="5580"/>
                </a:cubicBezTo>
                <a:lnTo>
                  <a:pt x="8181" y="5611"/>
                </a:lnTo>
                <a:cubicBezTo>
                  <a:pt x="8181" y="5674"/>
                  <a:pt x="8118" y="5768"/>
                  <a:pt x="8024" y="5768"/>
                </a:cubicBezTo>
                <a:lnTo>
                  <a:pt x="2727" y="5768"/>
                </a:lnTo>
                <a:cubicBezTo>
                  <a:pt x="2633" y="5737"/>
                  <a:pt x="2570" y="5674"/>
                  <a:pt x="2570" y="5580"/>
                </a:cubicBezTo>
                <a:cubicBezTo>
                  <a:pt x="2570" y="5455"/>
                  <a:pt x="2664" y="5329"/>
                  <a:pt x="2821" y="5329"/>
                </a:cubicBezTo>
                <a:cubicBezTo>
                  <a:pt x="3229" y="5329"/>
                  <a:pt x="3573" y="4985"/>
                  <a:pt x="3573" y="4577"/>
                </a:cubicBezTo>
                <a:lnTo>
                  <a:pt x="3573" y="4546"/>
                </a:lnTo>
                <a:cubicBezTo>
                  <a:pt x="3542" y="3919"/>
                  <a:pt x="4012" y="3417"/>
                  <a:pt x="4639" y="3417"/>
                </a:cubicBezTo>
                <a:close/>
                <a:moveTo>
                  <a:pt x="3950" y="6458"/>
                </a:moveTo>
                <a:lnTo>
                  <a:pt x="4106" y="9090"/>
                </a:lnTo>
                <a:lnTo>
                  <a:pt x="3950" y="9090"/>
                </a:lnTo>
                <a:lnTo>
                  <a:pt x="3573" y="6458"/>
                </a:lnTo>
                <a:close/>
                <a:moveTo>
                  <a:pt x="5015" y="6458"/>
                </a:moveTo>
                <a:lnTo>
                  <a:pt x="5015" y="9090"/>
                </a:lnTo>
                <a:lnTo>
                  <a:pt x="4764" y="9090"/>
                </a:lnTo>
                <a:lnTo>
                  <a:pt x="4639" y="6458"/>
                </a:lnTo>
                <a:close/>
                <a:moveTo>
                  <a:pt x="6049" y="6458"/>
                </a:moveTo>
                <a:lnTo>
                  <a:pt x="5924" y="9090"/>
                </a:lnTo>
                <a:lnTo>
                  <a:pt x="5673" y="9090"/>
                </a:lnTo>
                <a:lnTo>
                  <a:pt x="5673" y="6458"/>
                </a:lnTo>
                <a:close/>
                <a:moveTo>
                  <a:pt x="7115" y="6458"/>
                </a:moveTo>
                <a:lnTo>
                  <a:pt x="6708" y="9090"/>
                </a:lnTo>
                <a:lnTo>
                  <a:pt x="6582" y="9090"/>
                </a:lnTo>
                <a:lnTo>
                  <a:pt x="6708" y="6458"/>
                </a:lnTo>
                <a:close/>
                <a:moveTo>
                  <a:pt x="5391" y="659"/>
                </a:moveTo>
                <a:cubicBezTo>
                  <a:pt x="7554" y="659"/>
                  <a:pt x="9309" y="2446"/>
                  <a:pt x="9309" y="4608"/>
                </a:cubicBezTo>
                <a:lnTo>
                  <a:pt x="9309" y="9090"/>
                </a:lnTo>
                <a:lnTo>
                  <a:pt x="7397" y="9090"/>
                </a:lnTo>
                <a:lnTo>
                  <a:pt x="7805" y="6458"/>
                </a:lnTo>
                <a:lnTo>
                  <a:pt x="8024" y="6458"/>
                </a:lnTo>
                <a:cubicBezTo>
                  <a:pt x="8494" y="6458"/>
                  <a:pt x="8870" y="6081"/>
                  <a:pt x="8839" y="5611"/>
                </a:cubicBezTo>
                <a:lnTo>
                  <a:pt x="8839" y="5580"/>
                </a:lnTo>
                <a:cubicBezTo>
                  <a:pt x="8870" y="5047"/>
                  <a:pt x="8463" y="4640"/>
                  <a:pt x="7930" y="4640"/>
                </a:cubicBezTo>
                <a:cubicBezTo>
                  <a:pt x="7867" y="4608"/>
                  <a:pt x="7836" y="4577"/>
                  <a:pt x="7836" y="4546"/>
                </a:cubicBezTo>
                <a:cubicBezTo>
                  <a:pt x="7867" y="3574"/>
                  <a:pt x="7084" y="2759"/>
                  <a:pt x="6112" y="2759"/>
                </a:cubicBezTo>
                <a:lnTo>
                  <a:pt x="4608" y="2759"/>
                </a:lnTo>
                <a:cubicBezTo>
                  <a:pt x="3636" y="2759"/>
                  <a:pt x="2853" y="3574"/>
                  <a:pt x="2884" y="4546"/>
                </a:cubicBezTo>
                <a:lnTo>
                  <a:pt x="2884" y="4577"/>
                </a:lnTo>
                <a:cubicBezTo>
                  <a:pt x="2884" y="4640"/>
                  <a:pt x="2853" y="4671"/>
                  <a:pt x="2790" y="4671"/>
                </a:cubicBezTo>
                <a:cubicBezTo>
                  <a:pt x="2288" y="4671"/>
                  <a:pt x="1881" y="5110"/>
                  <a:pt x="1881" y="5611"/>
                </a:cubicBezTo>
                <a:cubicBezTo>
                  <a:pt x="1881" y="6050"/>
                  <a:pt x="2257" y="6426"/>
                  <a:pt x="2727" y="6426"/>
                </a:cubicBezTo>
                <a:lnTo>
                  <a:pt x="2884" y="6426"/>
                </a:lnTo>
                <a:lnTo>
                  <a:pt x="3291" y="9059"/>
                </a:lnTo>
                <a:lnTo>
                  <a:pt x="1442" y="9059"/>
                </a:lnTo>
                <a:lnTo>
                  <a:pt x="1442" y="4608"/>
                </a:lnTo>
                <a:cubicBezTo>
                  <a:pt x="1442" y="2446"/>
                  <a:pt x="3197" y="659"/>
                  <a:pt x="5391" y="659"/>
                </a:cubicBezTo>
                <a:close/>
                <a:moveTo>
                  <a:pt x="5396" y="1"/>
                </a:moveTo>
                <a:cubicBezTo>
                  <a:pt x="2852" y="1"/>
                  <a:pt x="753" y="2058"/>
                  <a:pt x="753" y="4608"/>
                </a:cubicBezTo>
                <a:lnTo>
                  <a:pt x="753" y="9090"/>
                </a:lnTo>
                <a:lnTo>
                  <a:pt x="0" y="9090"/>
                </a:lnTo>
                <a:lnTo>
                  <a:pt x="0" y="9749"/>
                </a:lnTo>
                <a:lnTo>
                  <a:pt x="5015" y="9749"/>
                </a:lnTo>
                <a:lnTo>
                  <a:pt x="5015" y="10814"/>
                </a:lnTo>
                <a:lnTo>
                  <a:pt x="3448" y="10814"/>
                </a:lnTo>
                <a:lnTo>
                  <a:pt x="3448" y="11472"/>
                </a:lnTo>
                <a:lnTo>
                  <a:pt x="7303" y="11472"/>
                </a:lnTo>
                <a:lnTo>
                  <a:pt x="7303" y="10814"/>
                </a:lnTo>
                <a:lnTo>
                  <a:pt x="5736" y="10814"/>
                </a:lnTo>
                <a:lnTo>
                  <a:pt x="5736" y="9749"/>
                </a:lnTo>
                <a:lnTo>
                  <a:pt x="10751" y="9749"/>
                </a:lnTo>
                <a:lnTo>
                  <a:pt x="10751" y="9090"/>
                </a:lnTo>
                <a:lnTo>
                  <a:pt x="9967" y="9090"/>
                </a:lnTo>
                <a:lnTo>
                  <a:pt x="9967" y="4640"/>
                </a:lnTo>
                <a:cubicBezTo>
                  <a:pt x="9967" y="2132"/>
                  <a:pt x="7961" y="95"/>
                  <a:pt x="5454" y="1"/>
                </a:cubicBezTo>
                <a:cubicBezTo>
                  <a:pt x="5435" y="1"/>
                  <a:pt x="5416" y="1"/>
                  <a:pt x="53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1"/>
          <p:cNvSpPr/>
          <p:nvPr/>
        </p:nvSpPr>
        <p:spPr>
          <a:xfrm>
            <a:off x="6448001" y="3871407"/>
            <a:ext cx="280334" cy="308022"/>
          </a:xfrm>
          <a:custGeom>
            <a:rect b="b" l="l" r="r" t="t"/>
            <a:pathLst>
              <a:path extrusionOk="0" h="11503" w="10469">
                <a:moveTo>
                  <a:pt x="6206" y="940"/>
                </a:moveTo>
                <a:lnTo>
                  <a:pt x="6206" y="972"/>
                </a:lnTo>
                <a:cubicBezTo>
                  <a:pt x="6426" y="1128"/>
                  <a:pt x="6582" y="1348"/>
                  <a:pt x="6676" y="1599"/>
                </a:cubicBezTo>
                <a:cubicBezTo>
                  <a:pt x="6770" y="1975"/>
                  <a:pt x="6676" y="2288"/>
                  <a:pt x="6520" y="2319"/>
                </a:cubicBezTo>
                <a:cubicBezTo>
                  <a:pt x="6457" y="2319"/>
                  <a:pt x="6363" y="2288"/>
                  <a:pt x="6332" y="2257"/>
                </a:cubicBezTo>
                <a:cubicBezTo>
                  <a:pt x="6206" y="2100"/>
                  <a:pt x="6112" y="1912"/>
                  <a:pt x="6081" y="1724"/>
                </a:cubicBezTo>
                <a:cubicBezTo>
                  <a:pt x="6049" y="1473"/>
                  <a:pt x="6081" y="1191"/>
                  <a:pt x="6206" y="940"/>
                </a:cubicBezTo>
                <a:close/>
                <a:moveTo>
                  <a:pt x="8651" y="2696"/>
                </a:moveTo>
                <a:cubicBezTo>
                  <a:pt x="8839" y="2727"/>
                  <a:pt x="9058" y="2758"/>
                  <a:pt x="9246" y="2852"/>
                </a:cubicBezTo>
                <a:cubicBezTo>
                  <a:pt x="9090" y="3072"/>
                  <a:pt x="8870" y="3228"/>
                  <a:pt x="8620" y="3322"/>
                </a:cubicBezTo>
                <a:cubicBezTo>
                  <a:pt x="8526" y="3354"/>
                  <a:pt x="8431" y="3369"/>
                  <a:pt x="8337" y="3369"/>
                </a:cubicBezTo>
                <a:cubicBezTo>
                  <a:pt x="8243" y="3369"/>
                  <a:pt x="8149" y="3354"/>
                  <a:pt x="8055" y="3322"/>
                </a:cubicBezTo>
                <a:cubicBezTo>
                  <a:pt x="7961" y="3291"/>
                  <a:pt x="7930" y="3260"/>
                  <a:pt x="7899" y="3197"/>
                </a:cubicBezTo>
                <a:lnTo>
                  <a:pt x="7899" y="3166"/>
                </a:lnTo>
                <a:cubicBezTo>
                  <a:pt x="7899" y="3103"/>
                  <a:pt x="7930" y="3040"/>
                  <a:pt x="7961" y="2978"/>
                </a:cubicBezTo>
                <a:cubicBezTo>
                  <a:pt x="8118" y="2852"/>
                  <a:pt x="8275" y="2758"/>
                  <a:pt x="8463" y="2696"/>
                </a:cubicBezTo>
                <a:close/>
                <a:moveTo>
                  <a:pt x="6864" y="2946"/>
                </a:moveTo>
                <a:cubicBezTo>
                  <a:pt x="6927" y="2946"/>
                  <a:pt x="6990" y="2978"/>
                  <a:pt x="7052" y="3009"/>
                </a:cubicBezTo>
                <a:cubicBezTo>
                  <a:pt x="7146" y="3040"/>
                  <a:pt x="7178" y="3134"/>
                  <a:pt x="7209" y="3228"/>
                </a:cubicBezTo>
                <a:lnTo>
                  <a:pt x="7209" y="3291"/>
                </a:lnTo>
                <a:cubicBezTo>
                  <a:pt x="7209" y="3354"/>
                  <a:pt x="7209" y="3416"/>
                  <a:pt x="7178" y="3479"/>
                </a:cubicBezTo>
                <a:cubicBezTo>
                  <a:pt x="7126" y="3560"/>
                  <a:pt x="7065" y="3593"/>
                  <a:pt x="7004" y="3593"/>
                </a:cubicBezTo>
                <a:cubicBezTo>
                  <a:pt x="6734" y="3593"/>
                  <a:pt x="6455" y="2946"/>
                  <a:pt x="6864" y="2946"/>
                </a:cubicBezTo>
                <a:close/>
                <a:moveTo>
                  <a:pt x="9842" y="4325"/>
                </a:moveTo>
                <a:lnTo>
                  <a:pt x="9842" y="4858"/>
                </a:lnTo>
                <a:lnTo>
                  <a:pt x="721" y="4858"/>
                </a:lnTo>
                <a:lnTo>
                  <a:pt x="721" y="4325"/>
                </a:lnTo>
                <a:close/>
                <a:moveTo>
                  <a:pt x="9842" y="5516"/>
                </a:moveTo>
                <a:lnTo>
                  <a:pt x="9842" y="6801"/>
                </a:lnTo>
                <a:lnTo>
                  <a:pt x="721" y="6801"/>
                </a:lnTo>
                <a:lnTo>
                  <a:pt x="721" y="5516"/>
                </a:lnTo>
                <a:close/>
                <a:moveTo>
                  <a:pt x="9842" y="7491"/>
                </a:moveTo>
                <a:lnTo>
                  <a:pt x="9842" y="8651"/>
                </a:lnTo>
                <a:lnTo>
                  <a:pt x="721" y="8651"/>
                </a:lnTo>
                <a:lnTo>
                  <a:pt x="721" y="7491"/>
                </a:lnTo>
                <a:close/>
                <a:moveTo>
                  <a:pt x="9842" y="9340"/>
                </a:moveTo>
                <a:lnTo>
                  <a:pt x="9842" y="10845"/>
                </a:lnTo>
                <a:lnTo>
                  <a:pt x="721" y="10845"/>
                </a:lnTo>
                <a:lnTo>
                  <a:pt x="721" y="9340"/>
                </a:lnTo>
                <a:close/>
                <a:moveTo>
                  <a:pt x="5955" y="0"/>
                </a:moveTo>
                <a:lnTo>
                  <a:pt x="5799" y="282"/>
                </a:lnTo>
                <a:cubicBezTo>
                  <a:pt x="5485" y="752"/>
                  <a:pt x="5329" y="1316"/>
                  <a:pt x="5391" y="1881"/>
                </a:cubicBezTo>
                <a:cubicBezTo>
                  <a:pt x="5454" y="2194"/>
                  <a:pt x="5611" y="2507"/>
                  <a:pt x="5861" y="2727"/>
                </a:cubicBezTo>
                <a:lnTo>
                  <a:pt x="5955" y="2821"/>
                </a:lnTo>
                <a:cubicBezTo>
                  <a:pt x="5799" y="3072"/>
                  <a:pt x="5767" y="3385"/>
                  <a:pt x="5893" y="3667"/>
                </a:cubicBezTo>
                <a:lnTo>
                  <a:pt x="0" y="3667"/>
                </a:lnTo>
                <a:lnTo>
                  <a:pt x="0" y="11503"/>
                </a:lnTo>
                <a:lnTo>
                  <a:pt x="10469" y="11503"/>
                </a:lnTo>
                <a:lnTo>
                  <a:pt x="10469" y="3667"/>
                </a:lnTo>
                <a:lnTo>
                  <a:pt x="9403" y="3636"/>
                </a:lnTo>
                <a:cubicBezTo>
                  <a:pt x="9654" y="3448"/>
                  <a:pt x="9873" y="3197"/>
                  <a:pt x="10061" y="2915"/>
                </a:cubicBezTo>
                <a:lnTo>
                  <a:pt x="10218" y="2633"/>
                </a:lnTo>
                <a:lnTo>
                  <a:pt x="9936" y="2445"/>
                </a:lnTo>
                <a:cubicBezTo>
                  <a:pt x="9544" y="2184"/>
                  <a:pt x="9087" y="2053"/>
                  <a:pt x="8619" y="2053"/>
                </a:cubicBezTo>
                <a:cubicBezTo>
                  <a:pt x="8526" y="2053"/>
                  <a:pt x="8431" y="2058"/>
                  <a:pt x="8337" y="2069"/>
                </a:cubicBezTo>
                <a:cubicBezTo>
                  <a:pt x="8024" y="2131"/>
                  <a:pt x="7742" y="2257"/>
                  <a:pt x="7491" y="2476"/>
                </a:cubicBezTo>
                <a:lnTo>
                  <a:pt x="7397" y="2413"/>
                </a:lnTo>
                <a:lnTo>
                  <a:pt x="7303" y="2382"/>
                </a:lnTo>
                <a:cubicBezTo>
                  <a:pt x="7397" y="2069"/>
                  <a:pt x="7397" y="1755"/>
                  <a:pt x="7303" y="1442"/>
                </a:cubicBezTo>
                <a:cubicBezTo>
                  <a:pt x="7115" y="909"/>
                  <a:pt x="6739" y="439"/>
                  <a:pt x="6238" y="157"/>
                </a:cubicBezTo>
                <a:lnTo>
                  <a:pt x="59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1"/>
          <p:cNvSpPr/>
          <p:nvPr/>
        </p:nvSpPr>
        <p:spPr>
          <a:xfrm>
            <a:off x="7243656" y="3871380"/>
            <a:ext cx="308022" cy="308048"/>
          </a:xfrm>
          <a:custGeom>
            <a:rect b="b" l="l" r="r" t="t"/>
            <a:pathLst>
              <a:path extrusionOk="0" h="11504" w="11503">
                <a:moveTo>
                  <a:pt x="4137" y="691"/>
                </a:moveTo>
                <a:cubicBezTo>
                  <a:pt x="5148" y="691"/>
                  <a:pt x="6159" y="1286"/>
                  <a:pt x="6488" y="2477"/>
                </a:cubicBezTo>
                <a:lnTo>
                  <a:pt x="6519" y="2602"/>
                </a:lnTo>
                <a:lnTo>
                  <a:pt x="6613" y="2665"/>
                </a:lnTo>
                <a:cubicBezTo>
                  <a:pt x="7083" y="3104"/>
                  <a:pt x="7366" y="3731"/>
                  <a:pt x="7334" y="4389"/>
                </a:cubicBezTo>
                <a:cubicBezTo>
                  <a:pt x="7334" y="5016"/>
                  <a:pt x="7115" y="5643"/>
                  <a:pt x="6645" y="6081"/>
                </a:cubicBezTo>
                <a:lnTo>
                  <a:pt x="6551" y="6144"/>
                </a:lnTo>
                <a:lnTo>
                  <a:pt x="6551" y="6270"/>
                </a:lnTo>
                <a:cubicBezTo>
                  <a:pt x="6300" y="7602"/>
                  <a:pt x="5226" y="8268"/>
                  <a:pt x="4153" y="8268"/>
                </a:cubicBezTo>
                <a:cubicBezTo>
                  <a:pt x="3079" y="8268"/>
                  <a:pt x="2006" y="7602"/>
                  <a:pt x="1755" y="6270"/>
                </a:cubicBezTo>
                <a:lnTo>
                  <a:pt x="1724" y="6144"/>
                </a:lnTo>
                <a:lnTo>
                  <a:pt x="1630" y="6081"/>
                </a:lnTo>
                <a:cubicBezTo>
                  <a:pt x="1191" y="5643"/>
                  <a:pt x="940" y="5016"/>
                  <a:pt x="972" y="4389"/>
                </a:cubicBezTo>
                <a:cubicBezTo>
                  <a:pt x="940" y="3731"/>
                  <a:pt x="1191" y="3104"/>
                  <a:pt x="1661" y="2665"/>
                </a:cubicBezTo>
                <a:lnTo>
                  <a:pt x="1755" y="2602"/>
                </a:lnTo>
                <a:lnTo>
                  <a:pt x="1787" y="2477"/>
                </a:lnTo>
                <a:cubicBezTo>
                  <a:pt x="2116" y="1286"/>
                  <a:pt x="3126" y="691"/>
                  <a:pt x="4137" y="691"/>
                </a:cubicBezTo>
                <a:close/>
                <a:moveTo>
                  <a:pt x="7361" y="688"/>
                </a:moveTo>
                <a:cubicBezTo>
                  <a:pt x="8412" y="688"/>
                  <a:pt x="9407" y="1391"/>
                  <a:pt x="9716" y="2508"/>
                </a:cubicBezTo>
                <a:lnTo>
                  <a:pt x="9748" y="2602"/>
                </a:lnTo>
                <a:lnTo>
                  <a:pt x="9842" y="2697"/>
                </a:lnTo>
                <a:cubicBezTo>
                  <a:pt x="10312" y="3135"/>
                  <a:pt x="10563" y="3762"/>
                  <a:pt x="10531" y="4389"/>
                </a:cubicBezTo>
                <a:cubicBezTo>
                  <a:pt x="10563" y="5016"/>
                  <a:pt x="10312" y="5643"/>
                  <a:pt x="9873" y="6081"/>
                </a:cubicBezTo>
                <a:lnTo>
                  <a:pt x="9779" y="6144"/>
                </a:lnTo>
                <a:lnTo>
                  <a:pt x="9748" y="6270"/>
                </a:lnTo>
                <a:cubicBezTo>
                  <a:pt x="9528" y="7429"/>
                  <a:pt x="8525" y="8275"/>
                  <a:pt x="7334" y="8275"/>
                </a:cubicBezTo>
                <a:cubicBezTo>
                  <a:pt x="6989" y="8275"/>
                  <a:pt x="6645" y="8181"/>
                  <a:pt x="6331" y="8056"/>
                </a:cubicBezTo>
                <a:cubicBezTo>
                  <a:pt x="6770" y="7617"/>
                  <a:pt x="7052" y="7084"/>
                  <a:pt x="7178" y="6520"/>
                </a:cubicBezTo>
                <a:cubicBezTo>
                  <a:pt x="8306" y="5298"/>
                  <a:pt x="8275" y="3417"/>
                  <a:pt x="7146" y="2226"/>
                </a:cubicBezTo>
                <a:cubicBezTo>
                  <a:pt x="6989" y="1725"/>
                  <a:pt x="6707" y="1255"/>
                  <a:pt x="6363" y="910"/>
                </a:cubicBezTo>
                <a:cubicBezTo>
                  <a:pt x="6688" y="759"/>
                  <a:pt x="7027" y="688"/>
                  <a:pt x="7361" y="688"/>
                </a:cubicBezTo>
                <a:close/>
                <a:moveTo>
                  <a:pt x="4168" y="1"/>
                </a:moveTo>
                <a:cubicBezTo>
                  <a:pt x="2844" y="1"/>
                  <a:pt x="1583" y="837"/>
                  <a:pt x="1160" y="2195"/>
                </a:cubicBezTo>
                <a:cubicBezTo>
                  <a:pt x="31" y="3386"/>
                  <a:pt x="0" y="5267"/>
                  <a:pt x="1097" y="6520"/>
                </a:cubicBezTo>
                <a:cubicBezTo>
                  <a:pt x="1410" y="7805"/>
                  <a:pt x="2507" y="8777"/>
                  <a:pt x="3824" y="8902"/>
                </a:cubicBezTo>
                <a:lnTo>
                  <a:pt x="3824" y="11472"/>
                </a:lnTo>
                <a:lnTo>
                  <a:pt x="4482" y="11472"/>
                </a:lnTo>
                <a:lnTo>
                  <a:pt x="4482" y="8934"/>
                </a:lnTo>
                <a:cubicBezTo>
                  <a:pt x="4921" y="8871"/>
                  <a:pt x="5360" y="8746"/>
                  <a:pt x="5736" y="8526"/>
                </a:cubicBezTo>
                <a:lnTo>
                  <a:pt x="5798" y="8558"/>
                </a:lnTo>
                <a:cubicBezTo>
                  <a:pt x="6175" y="8746"/>
                  <a:pt x="6582" y="8902"/>
                  <a:pt x="6989" y="8934"/>
                </a:cubicBezTo>
                <a:lnTo>
                  <a:pt x="6989" y="11504"/>
                </a:lnTo>
                <a:lnTo>
                  <a:pt x="7710" y="11504"/>
                </a:lnTo>
                <a:lnTo>
                  <a:pt x="7710" y="8934"/>
                </a:lnTo>
                <a:cubicBezTo>
                  <a:pt x="9027" y="8777"/>
                  <a:pt x="10092" y="7805"/>
                  <a:pt x="10406" y="6520"/>
                </a:cubicBezTo>
                <a:cubicBezTo>
                  <a:pt x="11503" y="5298"/>
                  <a:pt x="11471" y="3417"/>
                  <a:pt x="10343" y="2226"/>
                </a:cubicBezTo>
                <a:lnTo>
                  <a:pt x="10343" y="2195"/>
                </a:lnTo>
                <a:cubicBezTo>
                  <a:pt x="9920" y="837"/>
                  <a:pt x="8659" y="1"/>
                  <a:pt x="7346" y="1"/>
                </a:cubicBezTo>
                <a:cubicBezTo>
                  <a:pt x="6811" y="1"/>
                  <a:pt x="6267" y="140"/>
                  <a:pt x="5767" y="440"/>
                </a:cubicBezTo>
                <a:cubicBezTo>
                  <a:pt x="5259" y="140"/>
                  <a:pt x="4708" y="1"/>
                  <a:pt x="41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1"/>
          <p:cNvSpPr/>
          <p:nvPr/>
        </p:nvSpPr>
        <p:spPr>
          <a:xfrm>
            <a:off x="5650659" y="3871407"/>
            <a:ext cx="255190" cy="307191"/>
          </a:xfrm>
          <a:custGeom>
            <a:rect b="b" l="l" r="r" t="t"/>
            <a:pathLst>
              <a:path extrusionOk="0" h="11472" w="9530">
                <a:moveTo>
                  <a:pt x="5172" y="690"/>
                </a:moveTo>
                <a:cubicBezTo>
                  <a:pt x="5141" y="784"/>
                  <a:pt x="5078" y="909"/>
                  <a:pt x="5047" y="1034"/>
                </a:cubicBezTo>
                <a:cubicBezTo>
                  <a:pt x="4890" y="1316"/>
                  <a:pt x="4828" y="1630"/>
                  <a:pt x="4859" y="1975"/>
                </a:cubicBezTo>
                <a:cubicBezTo>
                  <a:pt x="4828" y="2288"/>
                  <a:pt x="4890" y="2633"/>
                  <a:pt x="5047" y="2915"/>
                </a:cubicBezTo>
                <a:cubicBezTo>
                  <a:pt x="5141" y="3134"/>
                  <a:pt x="5204" y="3385"/>
                  <a:pt x="5172" y="3604"/>
                </a:cubicBezTo>
                <a:cubicBezTo>
                  <a:pt x="5204" y="3855"/>
                  <a:pt x="5141" y="4075"/>
                  <a:pt x="5047" y="4294"/>
                </a:cubicBezTo>
                <a:cubicBezTo>
                  <a:pt x="4953" y="4513"/>
                  <a:pt x="4890" y="4701"/>
                  <a:pt x="4859" y="4921"/>
                </a:cubicBezTo>
                <a:lnTo>
                  <a:pt x="4326" y="4921"/>
                </a:lnTo>
                <a:cubicBezTo>
                  <a:pt x="4358" y="4795"/>
                  <a:pt x="4389" y="4670"/>
                  <a:pt x="4420" y="4576"/>
                </a:cubicBezTo>
                <a:cubicBezTo>
                  <a:pt x="4702" y="3949"/>
                  <a:pt x="4702" y="3260"/>
                  <a:pt x="4420" y="2664"/>
                </a:cubicBezTo>
                <a:cubicBezTo>
                  <a:pt x="4232" y="2225"/>
                  <a:pt x="4232" y="1724"/>
                  <a:pt x="4420" y="1285"/>
                </a:cubicBezTo>
                <a:cubicBezTo>
                  <a:pt x="4514" y="1097"/>
                  <a:pt x="4577" y="878"/>
                  <a:pt x="4608" y="690"/>
                </a:cubicBezTo>
                <a:close/>
                <a:moveTo>
                  <a:pt x="6363" y="690"/>
                </a:moveTo>
                <a:cubicBezTo>
                  <a:pt x="6332" y="815"/>
                  <a:pt x="6301" y="909"/>
                  <a:pt x="6238" y="1034"/>
                </a:cubicBezTo>
                <a:cubicBezTo>
                  <a:pt x="5987" y="1630"/>
                  <a:pt x="5987" y="2319"/>
                  <a:pt x="6238" y="2915"/>
                </a:cubicBezTo>
                <a:cubicBezTo>
                  <a:pt x="6426" y="3354"/>
                  <a:pt x="6426" y="3855"/>
                  <a:pt x="6238" y="4294"/>
                </a:cubicBezTo>
                <a:cubicBezTo>
                  <a:pt x="6144" y="4513"/>
                  <a:pt x="6113" y="4701"/>
                  <a:pt x="6081" y="4921"/>
                </a:cubicBezTo>
                <a:lnTo>
                  <a:pt x="5549" y="4921"/>
                </a:lnTo>
                <a:cubicBezTo>
                  <a:pt x="5580" y="4795"/>
                  <a:pt x="5611" y="4670"/>
                  <a:pt x="5674" y="4545"/>
                </a:cubicBezTo>
                <a:cubicBezTo>
                  <a:pt x="5799" y="4263"/>
                  <a:pt x="5862" y="3949"/>
                  <a:pt x="5862" y="3604"/>
                </a:cubicBezTo>
                <a:cubicBezTo>
                  <a:pt x="5862" y="3291"/>
                  <a:pt x="5799" y="2946"/>
                  <a:pt x="5674" y="2664"/>
                </a:cubicBezTo>
                <a:cubicBezTo>
                  <a:pt x="5549" y="2445"/>
                  <a:pt x="5517" y="2194"/>
                  <a:pt x="5517" y="1975"/>
                </a:cubicBezTo>
                <a:cubicBezTo>
                  <a:pt x="5517" y="1724"/>
                  <a:pt x="5549" y="1505"/>
                  <a:pt x="5674" y="1285"/>
                </a:cubicBezTo>
                <a:cubicBezTo>
                  <a:pt x="5737" y="1097"/>
                  <a:pt x="5799" y="878"/>
                  <a:pt x="5831" y="690"/>
                </a:cubicBezTo>
                <a:close/>
                <a:moveTo>
                  <a:pt x="8526" y="5579"/>
                </a:moveTo>
                <a:lnTo>
                  <a:pt x="8369" y="7366"/>
                </a:lnTo>
                <a:lnTo>
                  <a:pt x="7022" y="7366"/>
                </a:lnTo>
                <a:lnTo>
                  <a:pt x="7022" y="6645"/>
                </a:lnTo>
                <a:lnTo>
                  <a:pt x="3637" y="6645"/>
                </a:lnTo>
                <a:lnTo>
                  <a:pt x="3637" y="7366"/>
                </a:lnTo>
                <a:lnTo>
                  <a:pt x="2258" y="7366"/>
                </a:lnTo>
                <a:lnTo>
                  <a:pt x="2101" y="5579"/>
                </a:lnTo>
                <a:close/>
                <a:moveTo>
                  <a:pt x="6363" y="7334"/>
                </a:moveTo>
                <a:lnTo>
                  <a:pt x="6363" y="8055"/>
                </a:lnTo>
                <a:lnTo>
                  <a:pt x="4295" y="8055"/>
                </a:lnTo>
                <a:lnTo>
                  <a:pt x="4295" y="7334"/>
                </a:lnTo>
                <a:close/>
                <a:moveTo>
                  <a:pt x="8307" y="8055"/>
                </a:moveTo>
                <a:lnTo>
                  <a:pt x="8056" y="10813"/>
                </a:lnTo>
                <a:lnTo>
                  <a:pt x="2540" y="10813"/>
                </a:lnTo>
                <a:lnTo>
                  <a:pt x="2289" y="8055"/>
                </a:lnTo>
                <a:lnTo>
                  <a:pt x="3637" y="8055"/>
                </a:lnTo>
                <a:lnTo>
                  <a:pt x="3637" y="8745"/>
                </a:lnTo>
                <a:lnTo>
                  <a:pt x="7022" y="8745"/>
                </a:lnTo>
                <a:lnTo>
                  <a:pt x="7022" y="8055"/>
                </a:lnTo>
                <a:close/>
                <a:moveTo>
                  <a:pt x="1" y="0"/>
                </a:moveTo>
                <a:lnTo>
                  <a:pt x="1" y="658"/>
                </a:lnTo>
                <a:lnTo>
                  <a:pt x="3919" y="658"/>
                </a:lnTo>
                <a:cubicBezTo>
                  <a:pt x="3919" y="784"/>
                  <a:pt x="3856" y="909"/>
                  <a:pt x="3825" y="1003"/>
                </a:cubicBezTo>
                <a:cubicBezTo>
                  <a:pt x="3793" y="1097"/>
                  <a:pt x="3762" y="1191"/>
                  <a:pt x="3731" y="1254"/>
                </a:cubicBezTo>
                <a:lnTo>
                  <a:pt x="1" y="1254"/>
                </a:lnTo>
                <a:lnTo>
                  <a:pt x="1" y="1943"/>
                </a:lnTo>
                <a:lnTo>
                  <a:pt x="3605" y="1943"/>
                </a:lnTo>
                <a:lnTo>
                  <a:pt x="3605" y="1975"/>
                </a:lnTo>
                <a:cubicBezTo>
                  <a:pt x="3605" y="2288"/>
                  <a:pt x="3668" y="2633"/>
                  <a:pt x="3793" y="2915"/>
                </a:cubicBezTo>
                <a:cubicBezTo>
                  <a:pt x="3981" y="3354"/>
                  <a:pt x="3981" y="3855"/>
                  <a:pt x="3793" y="4294"/>
                </a:cubicBezTo>
                <a:cubicBezTo>
                  <a:pt x="3699" y="4482"/>
                  <a:pt x="3668" y="4701"/>
                  <a:pt x="3637" y="4921"/>
                </a:cubicBezTo>
                <a:lnTo>
                  <a:pt x="1067" y="4921"/>
                </a:lnTo>
                <a:lnTo>
                  <a:pt x="1067" y="5579"/>
                </a:lnTo>
                <a:lnTo>
                  <a:pt x="1411" y="5579"/>
                </a:lnTo>
                <a:lnTo>
                  <a:pt x="1944" y="11471"/>
                </a:lnTo>
                <a:lnTo>
                  <a:pt x="8651" y="11471"/>
                </a:lnTo>
                <a:lnTo>
                  <a:pt x="9184" y="5579"/>
                </a:lnTo>
                <a:lnTo>
                  <a:pt x="9529" y="5579"/>
                </a:lnTo>
                <a:lnTo>
                  <a:pt x="9529" y="4921"/>
                </a:lnTo>
                <a:lnTo>
                  <a:pt x="6740" y="4921"/>
                </a:lnTo>
                <a:cubicBezTo>
                  <a:pt x="6771" y="4795"/>
                  <a:pt x="6802" y="4670"/>
                  <a:pt x="6865" y="4576"/>
                </a:cubicBezTo>
                <a:cubicBezTo>
                  <a:pt x="7147" y="3949"/>
                  <a:pt x="7147" y="3260"/>
                  <a:pt x="6865" y="2664"/>
                </a:cubicBezTo>
                <a:cubicBezTo>
                  <a:pt x="6677" y="2225"/>
                  <a:pt x="6677" y="1724"/>
                  <a:pt x="6865" y="1285"/>
                </a:cubicBezTo>
                <a:cubicBezTo>
                  <a:pt x="6990" y="1003"/>
                  <a:pt x="7084" y="658"/>
                  <a:pt x="7053" y="345"/>
                </a:cubicBezTo>
                <a:lnTo>
                  <a:pt x="705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1"/>
          <p:cNvSpPr/>
          <p:nvPr/>
        </p:nvSpPr>
        <p:spPr>
          <a:xfrm>
            <a:off x="4797940" y="3911895"/>
            <a:ext cx="307218" cy="226404"/>
          </a:xfrm>
          <a:custGeom>
            <a:rect b="b" l="l" r="r" t="t"/>
            <a:pathLst>
              <a:path extrusionOk="0" h="8455" w="11473">
                <a:moveTo>
                  <a:pt x="10814" y="2657"/>
                </a:moveTo>
                <a:lnTo>
                  <a:pt x="10814" y="3628"/>
                </a:lnTo>
                <a:lnTo>
                  <a:pt x="10062" y="3628"/>
                </a:lnTo>
                <a:lnTo>
                  <a:pt x="10062" y="2657"/>
                </a:lnTo>
                <a:close/>
                <a:moveTo>
                  <a:pt x="2497" y="682"/>
                </a:moveTo>
                <a:cubicBezTo>
                  <a:pt x="2806" y="682"/>
                  <a:pt x="3119" y="839"/>
                  <a:pt x="3292" y="1152"/>
                </a:cubicBezTo>
                <a:cubicBezTo>
                  <a:pt x="3574" y="1560"/>
                  <a:pt x="3668" y="2061"/>
                  <a:pt x="3574" y="2563"/>
                </a:cubicBezTo>
                <a:lnTo>
                  <a:pt x="2853" y="5352"/>
                </a:lnTo>
                <a:lnTo>
                  <a:pt x="2132" y="5352"/>
                </a:lnTo>
                <a:lnTo>
                  <a:pt x="1411" y="2563"/>
                </a:lnTo>
                <a:cubicBezTo>
                  <a:pt x="1317" y="2061"/>
                  <a:pt x="1411" y="1560"/>
                  <a:pt x="1725" y="1152"/>
                </a:cubicBezTo>
                <a:cubicBezTo>
                  <a:pt x="1881" y="839"/>
                  <a:pt x="2187" y="682"/>
                  <a:pt x="2497" y="682"/>
                </a:cubicBezTo>
                <a:close/>
                <a:moveTo>
                  <a:pt x="7127" y="682"/>
                </a:moveTo>
                <a:cubicBezTo>
                  <a:pt x="7437" y="682"/>
                  <a:pt x="7742" y="839"/>
                  <a:pt x="7899" y="1152"/>
                </a:cubicBezTo>
                <a:cubicBezTo>
                  <a:pt x="8213" y="1560"/>
                  <a:pt x="8307" y="2061"/>
                  <a:pt x="8213" y="2563"/>
                </a:cubicBezTo>
                <a:lnTo>
                  <a:pt x="7492" y="5352"/>
                </a:lnTo>
                <a:lnTo>
                  <a:pt x="6771" y="5352"/>
                </a:lnTo>
                <a:lnTo>
                  <a:pt x="6050" y="2563"/>
                </a:lnTo>
                <a:cubicBezTo>
                  <a:pt x="5956" y="2061"/>
                  <a:pt x="6050" y="1560"/>
                  <a:pt x="6332" y="1152"/>
                </a:cubicBezTo>
                <a:cubicBezTo>
                  <a:pt x="6504" y="839"/>
                  <a:pt x="6818" y="682"/>
                  <a:pt x="7127" y="682"/>
                </a:cubicBezTo>
                <a:close/>
                <a:moveTo>
                  <a:pt x="2853" y="6010"/>
                </a:moveTo>
                <a:lnTo>
                  <a:pt x="3072" y="6762"/>
                </a:lnTo>
                <a:lnTo>
                  <a:pt x="2508" y="6355"/>
                </a:lnTo>
                <a:lnTo>
                  <a:pt x="1850" y="6731"/>
                </a:lnTo>
                <a:lnTo>
                  <a:pt x="2132" y="6010"/>
                </a:lnTo>
                <a:close/>
                <a:moveTo>
                  <a:pt x="7492" y="6010"/>
                </a:moveTo>
                <a:lnTo>
                  <a:pt x="7711" y="6762"/>
                </a:lnTo>
                <a:lnTo>
                  <a:pt x="7147" y="6355"/>
                </a:lnTo>
                <a:lnTo>
                  <a:pt x="6489" y="6731"/>
                </a:lnTo>
                <a:lnTo>
                  <a:pt x="6489" y="6731"/>
                </a:lnTo>
                <a:lnTo>
                  <a:pt x="6740" y="6010"/>
                </a:lnTo>
                <a:close/>
                <a:moveTo>
                  <a:pt x="2493" y="0"/>
                </a:moveTo>
                <a:cubicBezTo>
                  <a:pt x="1975" y="0"/>
                  <a:pt x="1458" y="259"/>
                  <a:pt x="1161" y="776"/>
                </a:cubicBezTo>
                <a:cubicBezTo>
                  <a:pt x="753" y="1309"/>
                  <a:pt x="596" y="2030"/>
                  <a:pt x="753" y="2688"/>
                </a:cubicBezTo>
                <a:lnTo>
                  <a:pt x="784" y="2813"/>
                </a:lnTo>
                <a:lnTo>
                  <a:pt x="1" y="2813"/>
                </a:lnTo>
                <a:lnTo>
                  <a:pt x="1" y="3472"/>
                </a:lnTo>
                <a:lnTo>
                  <a:pt x="941" y="3472"/>
                </a:lnTo>
                <a:lnTo>
                  <a:pt x="1505" y="5665"/>
                </a:lnTo>
                <a:lnTo>
                  <a:pt x="596" y="8298"/>
                </a:lnTo>
                <a:lnTo>
                  <a:pt x="2477" y="7170"/>
                </a:lnTo>
                <a:lnTo>
                  <a:pt x="4232" y="8455"/>
                </a:lnTo>
                <a:lnTo>
                  <a:pt x="3449" y="5665"/>
                </a:lnTo>
                <a:lnTo>
                  <a:pt x="4013" y="3472"/>
                </a:lnTo>
                <a:lnTo>
                  <a:pt x="5580" y="3472"/>
                </a:lnTo>
                <a:lnTo>
                  <a:pt x="6144" y="5634"/>
                </a:lnTo>
                <a:lnTo>
                  <a:pt x="5204" y="8298"/>
                </a:lnTo>
                <a:lnTo>
                  <a:pt x="5204" y="8298"/>
                </a:lnTo>
                <a:lnTo>
                  <a:pt x="7116" y="7170"/>
                </a:lnTo>
                <a:lnTo>
                  <a:pt x="8871" y="8455"/>
                </a:lnTo>
                <a:lnTo>
                  <a:pt x="8087" y="5665"/>
                </a:lnTo>
                <a:lnTo>
                  <a:pt x="8683" y="3472"/>
                </a:lnTo>
                <a:lnTo>
                  <a:pt x="9341" y="3472"/>
                </a:lnTo>
                <a:lnTo>
                  <a:pt x="9341" y="4318"/>
                </a:lnTo>
                <a:lnTo>
                  <a:pt x="11472" y="4318"/>
                </a:lnTo>
                <a:lnTo>
                  <a:pt x="11472" y="1967"/>
                </a:lnTo>
                <a:lnTo>
                  <a:pt x="9372" y="1967"/>
                </a:lnTo>
                <a:lnTo>
                  <a:pt x="9372" y="2813"/>
                </a:lnTo>
                <a:lnTo>
                  <a:pt x="8871" y="2813"/>
                </a:lnTo>
                <a:lnTo>
                  <a:pt x="8871" y="2719"/>
                </a:lnTo>
                <a:lnTo>
                  <a:pt x="8871" y="2688"/>
                </a:lnTo>
                <a:cubicBezTo>
                  <a:pt x="9028" y="2030"/>
                  <a:pt x="8871" y="1309"/>
                  <a:pt x="8463" y="776"/>
                </a:cubicBezTo>
                <a:cubicBezTo>
                  <a:pt x="8166" y="259"/>
                  <a:pt x="7648" y="0"/>
                  <a:pt x="7131" y="0"/>
                </a:cubicBezTo>
                <a:cubicBezTo>
                  <a:pt x="6614" y="0"/>
                  <a:pt x="6097" y="259"/>
                  <a:pt x="5799" y="776"/>
                </a:cubicBezTo>
                <a:cubicBezTo>
                  <a:pt x="5392" y="1309"/>
                  <a:pt x="5235" y="2030"/>
                  <a:pt x="5392" y="2688"/>
                </a:cubicBezTo>
                <a:lnTo>
                  <a:pt x="5392" y="2813"/>
                </a:lnTo>
                <a:lnTo>
                  <a:pt x="4232" y="2813"/>
                </a:lnTo>
                <a:lnTo>
                  <a:pt x="4263" y="2719"/>
                </a:lnTo>
                <a:lnTo>
                  <a:pt x="4263" y="2688"/>
                </a:lnTo>
                <a:cubicBezTo>
                  <a:pt x="4389" y="2030"/>
                  <a:pt x="4232" y="1340"/>
                  <a:pt x="3825" y="776"/>
                </a:cubicBezTo>
                <a:cubicBezTo>
                  <a:pt x="3527" y="259"/>
                  <a:pt x="3010" y="0"/>
                  <a:pt x="24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8" name="Google Shape;3568;p71"/>
          <p:cNvGrpSpPr/>
          <p:nvPr/>
        </p:nvGrpSpPr>
        <p:grpSpPr>
          <a:xfrm>
            <a:off x="3193164" y="3871256"/>
            <a:ext cx="324008" cy="307673"/>
            <a:chOff x="2500250" y="4156200"/>
            <a:chExt cx="302500" cy="287250"/>
          </a:xfrm>
        </p:grpSpPr>
        <p:sp>
          <p:nvSpPr>
            <p:cNvPr id="3569" name="Google Shape;3569;p71"/>
            <p:cNvSpPr/>
            <p:nvPr/>
          </p:nvSpPr>
          <p:spPr>
            <a:xfrm>
              <a:off x="2500250" y="4156200"/>
              <a:ext cx="302500" cy="287250"/>
            </a:xfrm>
            <a:custGeom>
              <a:rect b="b" l="l" r="r" t="t"/>
              <a:pathLst>
                <a:path extrusionOk="0" h="11490" w="12100">
                  <a:moveTo>
                    <a:pt x="6332" y="660"/>
                  </a:moveTo>
                  <a:cubicBezTo>
                    <a:pt x="9153" y="660"/>
                    <a:pt x="11441" y="2948"/>
                    <a:pt x="11441" y="5769"/>
                  </a:cubicBezTo>
                  <a:cubicBezTo>
                    <a:pt x="11441" y="5988"/>
                    <a:pt x="11410" y="6239"/>
                    <a:pt x="11378" y="6459"/>
                  </a:cubicBezTo>
                  <a:cubicBezTo>
                    <a:pt x="10971" y="6749"/>
                    <a:pt x="10483" y="6932"/>
                    <a:pt x="9990" y="6932"/>
                  </a:cubicBezTo>
                  <a:cubicBezTo>
                    <a:pt x="9951" y="6932"/>
                    <a:pt x="9912" y="6931"/>
                    <a:pt x="9874" y="6929"/>
                  </a:cubicBezTo>
                  <a:cubicBezTo>
                    <a:pt x="9310" y="6866"/>
                    <a:pt x="8777" y="6584"/>
                    <a:pt x="8432" y="6145"/>
                  </a:cubicBezTo>
                  <a:cubicBezTo>
                    <a:pt x="8432" y="6020"/>
                    <a:pt x="8463" y="5863"/>
                    <a:pt x="8463" y="5738"/>
                  </a:cubicBezTo>
                  <a:cubicBezTo>
                    <a:pt x="8401" y="4390"/>
                    <a:pt x="7374" y="3716"/>
                    <a:pt x="6352" y="3716"/>
                  </a:cubicBezTo>
                  <a:cubicBezTo>
                    <a:pt x="5329" y="3716"/>
                    <a:pt x="4311" y="4390"/>
                    <a:pt x="4264" y="5738"/>
                  </a:cubicBezTo>
                  <a:cubicBezTo>
                    <a:pt x="4232" y="5863"/>
                    <a:pt x="4264" y="6020"/>
                    <a:pt x="4295" y="6145"/>
                  </a:cubicBezTo>
                  <a:cubicBezTo>
                    <a:pt x="3919" y="6584"/>
                    <a:pt x="3417" y="6866"/>
                    <a:pt x="2853" y="6897"/>
                  </a:cubicBezTo>
                  <a:cubicBezTo>
                    <a:pt x="2812" y="6900"/>
                    <a:pt x="2772" y="6901"/>
                    <a:pt x="2731" y="6901"/>
                  </a:cubicBezTo>
                  <a:cubicBezTo>
                    <a:pt x="2213" y="6901"/>
                    <a:pt x="1724" y="6716"/>
                    <a:pt x="1317" y="6396"/>
                  </a:cubicBezTo>
                  <a:cubicBezTo>
                    <a:pt x="1286" y="6177"/>
                    <a:pt x="1286" y="5957"/>
                    <a:pt x="1286" y="5738"/>
                  </a:cubicBezTo>
                  <a:cubicBezTo>
                    <a:pt x="1286" y="2948"/>
                    <a:pt x="3543" y="692"/>
                    <a:pt x="6332" y="660"/>
                  </a:cubicBezTo>
                  <a:close/>
                  <a:moveTo>
                    <a:pt x="6332" y="4327"/>
                  </a:moveTo>
                  <a:cubicBezTo>
                    <a:pt x="7116" y="4327"/>
                    <a:pt x="7774" y="4986"/>
                    <a:pt x="7774" y="5769"/>
                  </a:cubicBezTo>
                  <a:cubicBezTo>
                    <a:pt x="7774" y="6619"/>
                    <a:pt x="7068" y="7195"/>
                    <a:pt x="6331" y="7195"/>
                  </a:cubicBezTo>
                  <a:cubicBezTo>
                    <a:pt x="5980" y="7195"/>
                    <a:pt x="5622" y="7065"/>
                    <a:pt x="5329" y="6772"/>
                  </a:cubicBezTo>
                  <a:cubicBezTo>
                    <a:pt x="4420" y="5863"/>
                    <a:pt x="5078" y="4327"/>
                    <a:pt x="6332" y="4327"/>
                  </a:cubicBezTo>
                  <a:close/>
                  <a:moveTo>
                    <a:pt x="8119" y="6866"/>
                  </a:moveTo>
                  <a:cubicBezTo>
                    <a:pt x="8589" y="7305"/>
                    <a:pt x="9184" y="7587"/>
                    <a:pt x="9811" y="7650"/>
                  </a:cubicBezTo>
                  <a:lnTo>
                    <a:pt x="9968" y="7650"/>
                  </a:lnTo>
                  <a:cubicBezTo>
                    <a:pt x="10375" y="7650"/>
                    <a:pt x="10783" y="7556"/>
                    <a:pt x="11159" y="7368"/>
                  </a:cubicBezTo>
                  <a:lnTo>
                    <a:pt x="11159" y="7368"/>
                  </a:lnTo>
                  <a:cubicBezTo>
                    <a:pt x="10438" y="9436"/>
                    <a:pt x="8526" y="10815"/>
                    <a:pt x="6332" y="10815"/>
                  </a:cubicBezTo>
                  <a:lnTo>
                    <a:pt x="6332" y="10847"/>
                  </a:lnTo>
                  <a:cubicBezTo>
                    <a:pt x="4138" y="10847"/>
                    <a:pt x="2195" y="9405"/>
                    <a:pt x="1505" y="7336"/>
                  </a:cubicBezTo>
                  <a:lnTo>
                    <a:pt x="1505" y="7336"/>
                  </a:lnTo>
                  <a:cubicBezTo>
                    <a:pt x="1913" y="7524"/>
                    <a:pt x="2320" y="7618"/>
                    <a:pt x="2728" y="7618"/>
                  </a:cubicBezTo>
                  <a:lnTo>
                    <a:pt x="2884" y="7618"/>
                  </a:lnTo>
                  <a:cubicBezTo>
                    <a:pt x="3511" y="7556"/>
                    <a:pt x="4107" y="7305"/>
                    <a:pt x="4546" y="6866"/>
                  </a:cubicBezTo>
                  <a:cubicBezTo>
                    <a:pt x="4953" y="7524"/>
                    <a:pt x="5643" y="7853"/>
                    <a:pt x="6332" y="7853"/>
                  </a:cubicBezTo>
                  <a:cubicBezTo>
                    <a:pt x="7022" y="7853"/>
                    <a:pt x="7711" y="7524"/>
                    <a:pt x="8119" y="6866"/>
                  </a:cubicBezTo>
                  <a:close/>
                  <a:moveTo>
                    <a:pt x="6326" y="1"/>
                  </a:moveTo>
                  <a:cubicBezTo>
                    <a:pt x="5221" y="1"/>
                    <a:pt x="4110" y="319"/>
                    <a:pt x="3135" y="974"/>
                  </a:cubicBezTo>
                  <a:cubicBezTo>
                    <a:pt x="879" y="2478"/>
                    <a:pt x="1" y="5424"/>
                    <a:pt x="1035" y="7932"/>
                  </a:cubicBezTo>
                  <a:cubicBezTo>
                    <a:pt x="1953" y="10117"/>
                    <a:pt x="4054" y="11489"/>
                    <a:pt x="6341" y="11489"/>
                  </a:cubicBezTo>
                  <a:cubicBezTo>
                    <a:pt x="6711" y="11489"/>
                    <a:pt x="7085" y="11454"/>
                    <a:pt x="7460" y="11379"/>
                  </a:cubicBezTo>
                  <a:cubicBezTo>
                    <a:pt x="10156" y="10847"/>
                    <a:pt x="12099" y="8496"/>
                    <a:pt x="12099" y="5738"/>
                  </a:cubicBezTo>
                  <a:cubicBezTo>
                    <a:pt x="12099" y="4202"/>
                    <a:pt x="11504" y="2760"/>
                    <a:pt x="10407" y="1695"/>
                  </a:cubicBezTo>
                  <a:cubicBezTo>
                    <a:pt x="9291" y="579"/>
                    <a:pt x="7815" y="1"/>
                    <a:pt x="63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1"/>
            <p:cNvSpPr/>
            <p:nvPr/>
          </p:nvSpPr>
          <p:spPr>
            <a:xfrm>
              <a:off x="2646775" y="4189925"/>
              <a:ext cx="30600" cy="30600"/>
            </a:xfrm>
            <a:custGeom>
              <a:rect b="b" l="l" r="r" t="t"/>
              <a:pathLst>
                <a:path extrusionOk="0" h="1224" w="1224">
                  <a:moveTo>
                    <a:pt x="502" y="1"/>
                  </a:moveTo>
                  <a:lnTo>
                    <a:pt x="1" y="502"/>
                  </a:lnTo>
                  <a:lnTo>
                    <a:pt x="753" y="1223"/>
                  </a:lnTo>
                  <a:lnTo>
                    <a:pt x="1223" y="753"/>
                  </a:lnTo>
                  <a:lnTo>
                    <a:pt x="50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1"/>
            <p:cNvSpPr/>
            <p:nvPr/>
          </p:nvSpPr>
          <p:spPr>
            <a:xfrm>
              <a:off x="2709475" y="4215800"/>
              <a:ext cx="32925" cy="39975"/>
            </a:xfrm>
            <a:custGeom>
              <a:rect b="b" l="l" r="r" t="t"/>
              <a:pathLst>
                <a:path extrusionOk="0" h="1599" w="1317">
                  <a:moveTo>
                    <a:pt x="721" y="0"/>
                  </a:moveTo>
                  <a:lnTo>
                    <a:pt x="0" y="1254"/>
                  </a:lnTo>
                  <a:lnTo>
                    <a:pt x="596" y="1599"/>
                  </a:lnTo>
                  <a:lnTo>
                    <a:pt x="1317" y="345"/>
                  </a:lnTo>
                  <a:lnTo>
                    <a:pt x="7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1"/>
            <p:cNvSpPr/>
            <p:nvPr/>
          </p:nvSpPr>
          <p:spPr>
            <a:xfrm>
              <a:off x="2585675" y="4209525"/>
              <a:ext cx="28225" cy="39200"/>
            </a:xfrm>
            <a:custGeom>
              <a:rect b="b" l="l" r="r" t="t"/>
              <a:pathLst>
                <a:path extrusionOk="0" h="1568" w="1129">
                  <a:moveTo>
                    <a:pt x="627" y="0"/>
                  </a:moveTo>
                  <a:lnTo>
                    <a:pt x="0" y="251"/>
                  </a:lnTo>
                  <a:lnTo>
                    <a:pt x="470" y="1567"/>
                  </a:lnTo>
                  <a:lnTo>
                    <a:pt x="1129" y="1348"/>
                  </a:lnTo>
                  <a:lnTo>
                    <a:pt x="6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1"/>
            <p:cNvSpPr/>
            <p:nvPr/>
          </p:nvSpPr>
          <p:spPr>
            <a:xfrm>
              <a:off x="2562950" y="4277700"/>
              <a:ext cx="22750" cy="29800"/>
            </a:xfrm>
            <a:custGeom>
              <a:rect b="b" l="l" r="r" t="t"/>
              <a:pathLst>
                <a:path extrusionOk="0" h="1192" w="910">
                  <a:moveTo>
                    <a:pt x="251" y="0"/>
                  </a:moveTo>
                  <a:lnTo>
                    <a:pt x="0" y="1003"/>
                  </a:lnTo>
                  <a:lnTo>
                    <a:pt x="659" y="1191"/>
                  </a:lnTo>
                  <a:lnTo>
                    <a:pt x="909" y="157"/>
                  </a:lnTo>
                  <a:lnTo>
                    <a:pt x="2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1"/>
            <p:cNvSpPr/>
            <p:nvPr/>
          </p:nvSpPr>
          <p:spPr>
            <a:xfrm>
              <a:off x="2739250" y="4283175"/>
              <a:ext cx="20400" cy="27450"/>
            </a:xfrm>
            <a:custGeom>
              <a:rect b="b" l="l" r="r" t="t"/>
              <a:pathLst>
                <a:path extrusionOk="0" h="1098" w="816">
                  <a:moveTo>
                    <a:pt x="690" y="1"/>
                  </a:moveTo>
                  <a:lnTo>
                    <a:pt x="0" y="63"/>
                  </a:lnTo>
                  <a:lnTo>
                    <a:pt x="126" y="1098"/>
                  </a:lnTo>
                  <a:lnTo>
                    <a:pt x="815" y="1035"/>
                  </a:lnTo>
                  <a:lnTo>
                    <a:pt x="6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5" name="Google Shape;3575;p71"/>
          <p:cNvGrpSpPr/>
          <p:nvPr/>
        </p:nvGrpSpPr>
        <p:grpSpPr>
          <a:xfrm>
            <a:off x="2372353" y="3903201"/>
            <a:ext cx="307218" cy="244238"/>
            <a:chOff x="1733925" y="4186025"/>
            <a:chExt cx="286825" cy="228025"/>
          </a:xfrm>
        </p:grpSpPr>
        <p:sp>
          <p:nvSpPr>
            <p:cNvPr id="3576" name="Google Shape;3576;p71"/>
            <p:cNvSpPr/>
            <p:nvPr/>
          </p:nvSpPr>
          <p:spPr>
            <a:xfrm>
              <a:off x="1733925" y="4186025"/>
              <a:ext cx="286825" cy="228025"/>
            </a:xfrm>
            <a:custGeom>
              <a:rect b="b" l="l" r="r" t="t"/>
              <a:pathLst>
                <a:path extrusionOk="0" h="9121" w="11473">
                  <a:moveTo>
                    <a:pt x="8808" y="658"/>
                  </a:moveTo>
                  <a:lnTo>
                    <a:pt x="8808" y="8431"/>
                  </a:lnTo>
                  <a:lnTo>
                    <a:pt x="941" y="8431"/>
                  </a:lnTo>
                  <a:cubicBezTo>
                    <a:pt x="816" y="8431"/>
                    <a:pt x="690" y="8306"/>
                    <a:pt x="690" y="8149"/>
                  </a:cubicBezTo>
                  <a:lnTo>
                    <a:pt x="690" y="940"/>
                  </a:lnTo>
                  <a:cubicBezTo>
                    <a:pt x="690" y="784"/>
                    <a:pt x="816" y="658"/>
                    <a:pt x="973" y="658"/>
                  </a:cubicBezTo>
                  <a:close/>
                  <a:moveTo>
                    <a:pt x="10532" y="658"/>
                  </a:moveTo>
                  <a:cubicBezTo>
                    <a:pt x="10689" y="658"/>
                    <a:pt x="10814" y="784"/>
                    <a:pt x="10814" y="940"/>
                  </a:cubicBezTo>
                  <a:lnTo>
                    <a:pt x="10814" y="8149"/>
                  </a:lnTo>
                  <a:cubicBezTo>
                    <a:pt x="10814" y="8306"/>
                    <a:pt x="10689" y="8431"/>
                    <a:pt x="10532" y="8431"/>
                  </a:cubicBezTo>
                  <a:lnTo>
                    <a:pt x="9498" y="8431"/>
                  </a:lnTo>
                  <a:lnTo>
                    <a:pt x="9498" y="658"/>
                  </a:lnTo>
                  <a:close/>
                  <a:moveTo>
                    <a:pt x="941" y="0"/>
                  </a:moveTo>
                  <a:cubicBezTo>
                    <a:pt x="408" y="0"/>
                    <a:pt x="1" y="408"/>
                    <a:pt x="1" y="940"/>
                  </a:cubicBezTo>
                  <a:lnTo>
                    <a:pt x="1" y="8149"/>
                  </a:lnTo>
                  <a:cubicBezTo>
                    <a:pt x="1" y="8682"/>
                    <a:pt x="408" y="9121"/>
                    <a:pt x="941" y="9121"/>
                  </a:cubicBezTo>
                  <a:lnTo>
                    <a:pt x="10532" y="9121"/>
                  </a:lnTo>
                  <a:cubicBezTo>
                    <a:pt x="11034" y="9121"/>
                    <a:pt x="11472" y="8682"/>
                    <a:pt x="11472" y="8149"/>
                  </a:cubicBezTo>
                  <a:lnTo>
                    <a:pt x="11472" y="940"/>
                  </a:lnTo>
                  <a:cubicBezTo>
                    <a:pt x="11472" y="439"/>
                    <a:pt x="11065" y="0"/>
                    <a:pt x="10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1"/>
            <p:cNvSpPr/>
            <p:nvPr/>
          </p:nvSpPr>
          <p:spPr>
            <a:xfrm>
              <a:off x="1979200" y="4289450"/>
              <a:ext cx="16475" cy="18825"/>
            </a:xfrm>
            <a:custGeom>
              <a:rect b="b" l="l" r="r" t="t"/>
              <a:pathLst>
                <a:path extrusionOk="0" h="753" w="659">
                  <a:moveTo>
                    <a:pt x="0" y="0"/>
                  </a:moveTo>
                  <a:lnTo>
                    <a:pt x="0" y="752"/>
                  </a:lnTo>
                  <a:lnTo>
                    <a:pt x="658" y="752"/>
                  </a:lnTo>
                  <a:lnTo>
                    <a:pt x="6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1"/>
            <p:cNvSpPr/>
            <p:nvPr/>
          </p:nvSpPr>
          <p:spPr>
            <a:xfrm>
              <a:off x="1768400" y="4227550"/>
              <a:ext cx="166925" cy="96400"/>
            </a:xfrm>
            <a:custGeom>
              <a:rect b="b" l="l" r="r" t="t"/>
              <a:pathLst>
                <a:path extrusionOk="0" h="3856" w="6677">
                  <a:moveTo>
                    <a:pt x="4859" y="690"/>
                  </a:moveTo>
                  <a:cubicBezTo>
                    <a:pt x="5110" y="690"/>
                    <a:pt x="5329" y="846"/>
                    <a:pt x="5423" y="1097"/>
                  </a:cubicBezTo>
                  <a:lnTo>
                    <a:pt x="1317" y="1097"/>
                  </a:lnTo>
                  <a:cubicBezTo>
                    <a:pt x="1411" y="846"/>
                    <a:pt x="1631" y="690"/>
                    <a:pt x="1882" y="690"/>
                  </a:cubicBezTo>
                  <a:close/>
                  <a:moveTo>
                    <a:pt x="5831" y="1755"/>
                  </a:moveTo>
                  <a:cubicBezTo>
                    <a:pt x="5956" y="1755"/>
                    <a:pt x="6050" y="1849"/>
                    <a:pt x="6019" y="1975"/>
                  </a:cubicBezTo>
                  <a:cubicBezTo>
                    <a:pt x="5987" y="2069"/>
                    <a:pt x="5893" y="2132"/>
                    <a:pt x="5831" y="2132"/>
                  </a:cubicBezTo>
                  <a:lnTo>
                    <a:pt x="5831" y="2100"/>
                  </a:lnTo>
                  <a:lnTo>
                    <a:pt x="1004" y="2100"/>
                  </a:lnTo>
                  <a:cubicBezTo>
                    <a:pt x="753" y="2100"/>
                    <a:pt x="753" y="1755"/>
                    <a:pt x="1004" y="1755"/>
                  </a:cubicBezTo>
                  <a:close/>
                  <a:moveTo>
                    <a:pt x="5423" y="2758"/>
                  </a:moveTo>
                  <a:cubicBezTo>
                    <a:pt x="5329" y="3009"/>
                    <a:pt x="5110" y="3166"/>
                    <a:pt x="4859" y="3166"/>
                  </a:cubicBezTo>
                  <a:lnTo>
                    <a:pt x="1882" y="3166"/>
                  </a:lnTo>
                  <a:cubicBezTo>
                    <a:pt x="1631" y="3166"/>
                    <a:pt x="1411" y="3009"/>
                    <a:pt x="1317" y="2758"/>
                  </a:cubicBezTo>
                  <a:close/>
                  <a:moveTo>
                    <a:pt x="1882" y="0"/>
                  </a:moveTo>
                  <a:cubicBezTo>
                    <a:pt x="1192" y="0"/>
                    <a:pt x="659" y="502"/>
                    <a:pt x="597" y="1160"/>
                  </a:cubicBezTo>
                  <a:cubicBezTo>
                    <a:pt x="1" y="1505"/>
                    <a:pt x="1" y="2351"/>
                    <a:pt x="597" y="2664"/>
                  </a:cubicBezTo>
                  <a:cubicBezTo>
                    <a:pt x="659" y="3323"/>
                    <a:pt x="1192" y="3855"/>
                    <a:pt x="1882" y="3855"/>
                  </a:cubicBezTo>
                  <a:lnTo>
                    <a:pt x="4859" y="3855"/>
                  </a:lnTo>
                  <a:cubicBezTo>
                    <a:pt x="5517" y="3855"/>
                    <a:pt x="6081" y="3354"/>
                    <a:pt x="6144" y="2727"/>
                  </a:cubicBezTo>
                  <a:cubicBezTo>
                    <a:pt x="6489" y="2570"/>
                    <a:pt x="6677" y="2257"/>
                    <a:pt x="6677" y="1912"/>
                  </a:cubicBezTo>
                  <a:cubicBezTo>
                    <a:pt x="6677" y="1567"/>
                    <a:pt x="6458" y="1254"/>
                    <a:pt x="6144" y="1129"/>
                  </a:cubicBezTo>
                  <a:cubicBezTo>
                    <a:pt x="6081" y="470"/>
                    <a:pt x="5517" y="0"/>
                    <a:pt x="48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1"/>
            <p:cNvSpPr/>
            <p:nvPr/>
          </p:nvSpPr>
          <p:spPr>
            <a:xfrm>
              <a:off x="1810725" y="4333325"/>
              <a:ext cx="83875" cy="41550"/>
            </a:xfrm>
            <a:custGeom>
              <a:rect b="b" l="l" r="r" t="t"/>
              <a:pathLst>
                <a:path extrusionOk="0" h="1662" w="3355">
                  <a:moveTo>
                    <a:pt x="2665" y="690"/>
                  </a:moveTo>
                  <a:lnTo>
                    <a:pt x="2665" y="1003"/>
                  </a:lnTo>
                  <a:lnTo>
                    <a:pt x="690" y="1003"/>
                  </a:lnTo>
                  <a:lnTo>
                    <a:pt x="690" y="690"/>
                  </a:lnTo>
                  <a:close/>
                  <a:moveTo>
                    <a:pt x="0" y="0"/>
                  </a:moveTo>
                  <a:lnTo>
                    <a:pt x="0" y="1662"/>
                  </a:lnTo>
                  <a:lnTo>
                    <a:pt x="3354" y="1662"/>
                  </a:lnTo>
                  <a:lnTo>
                    <a:pt x="335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0" name="Google Shape;3580;p71"/>
          <p:cNvSpPr/>
          <p:nvPr/>
        </p:nvSpPr>
        <p:spPr>
          <a:xfrm>
            <a:off x="1580938" y="3871273"/>
            <a:ext cx="312252" cy="307325"/>
          </a:xfrm>
          <a:custGeom>
            <a:rect b="b" l="l" r="r" t="t"/>
            <a:pathLst>
              <a:path extrusionOk="0" h="11477" w="11661">
                <a:moveTo>
                  <a:pt x="8338" y="695"/>
                </a:moveTo>
                <a:cubicBezTo>
                  <a:pt x="8526" y="695"/>
                  <a:pt x="8683" y="789"/>
                  <a:pt x="8808" y="914"/>
                </a:cubicBezTo>
                <a:cubicBezTo>
                  <a:pt x="8934" y="1039"/>
                  <a:pt x="9028" y="1196"/>
                  <a:pt x="9028" y="1384"/>
                </a:cubicBezTo>
                <a:lnTo>
                  <a:pt x="9059" y="1698"/>
                </a:lnTo>
                <a:lnTo>
                  <a:pt x="9404" y="1698"/>
                </a:lnTo>
                <a:cubicBezTo>
                  <a:pt x="9436" y="1695"/>
                  <a:pt x="9467" y="1694"/>
                  <a:pt x="9499" y="1694"/>
                </a:cubicBezTo>
                <a:cubicBezTo>
                  <a:pt x="9838" y="1694"/>
                  <a:pt x="10149" y="1844"/>
                  <a:pt x="10407" y="2074"/>
                </a:cubicBezTo>
                <a:cubicBezTo>
                  <a:pt x="10720" y="2387"/>
                  <a:pt x="10877" y="2826"/>
                  <a:pt x="10783" y="3233"/>
                </a:cubicBezTo>
                <a:cubicBezTo>
                  <a:pt x="10343" y="3014"/>
                  <a:pt x="9847" y="2889"/>
                  <a:pt x="9353" y="2889"/>
                </a:cubicBezTo>
                <a:cubicBezTo>
                  <a:pt x="9212" y="2889"/>
                  <a:pt x="9072" y="2899"/>
                  <a:pt x="8934" y="2920"/>
                </a:cubicBezTo>
                <a:cubicBezTo>
                  <a:pt x="8902" y="2669"/>
                  <a:pt x="8871" y="2418"/>
                  <a:pt x="8808" y="2168"/>
                </a:cubicBezTo>
                <a:cubicBezTo>
                  <a:pt x="8651" y="1666"/>
                  <a:pt x="8463" y="1165"/>
                  <a:pt x="8213" y="695"/>
                </a:cubicBezTo>
                <a:close/>
                <a:moveTo>
                  <a:pt x="7648" y="1133"/>
                </a:moveTo>
                <a:cubicBezTo>
                  <a:pt x="8056" y="1886"/>
                  <a:pt x="8714" y="3578"/>
                  <a:pt x="7868" y="4832"/>
                </a:cubicBezTo>
                <a:lnTo>
                  <a:pt x="5925" y="2857"/>
                </a:lnTo>
                <a:lnTo>
                  <a:pt x="7648" y="1133"/>
                </a:lnTo>
                <a:close/>
                <a:moveTo>
                  <a:pt x="9309" y="3586"/>
                </a:moveTo>
                <a:cubicBezTo>
                  <a:pt x="9682" y="3586"/>
                  <a:pt x="10046" y="3656"/>
                  <a:pt x="10375" y="3798"/>
                </a:cubicBezTo>
                <a:lnTo>
                  <a:pt x="8620" y="5553"/>
                </a:lnTo>
                <a:lnTo>
                  <a:pt x="8369" y="5333"/>
                </a:lnTo>
                <a:cubicBezTo>
                  <a:pt x="8714" y="4832"/>
                  <a:pt x="8934" y="4236"/>
                  <a:pt x="8965" y="3609"/>
                </a:cubicBezTo>
                <a:lnTo>
                  <a:pt x="8934" y="3609"/>
                </a:lnTo>
                <a:cubicBezTo>
                  <a:pt x="9059" y="3594"/>
                  <a:pt x="9184" y="3586"/>
                  <a:pt x="9309" y="3586"/>
                </a:cubicBezTo>
                <a:close/>
                <a:moveTo>
                  <a:pt x="5423" y="3359"/>
                </a:moveTo>
                <a:lnTo>
                  <a:pt x="6175" y="4111"/>
                </a:lnTo>
                <a:lnTo>
                  <a:pt x="1693" y="8593"/>
                </a:lnTo>
                <a:lnTo>
                  <a:pt x="941" y="7841"/>
                </a:lnTo>
                <a:lnTo>
                  <a:pt x="5423" y="3359"/>
                </a:lnTo>
                <a:close/>
                <a:moveTo>
                  <a:pt x="6677" y="4581"/>
                </a:moveTo>
                <a:lnTo>
                  <a:pt x="8119" y="6054"/>
                </a:lnTo>
                <a:lnTo>
                  <a:pt x="3668" y="10536"/>
                </a:lnTo>
                <a:lnTo>
                  <a:pt x="2195" y="9063"/>
                </a:lnTo>
                <a:lnTo>
                  <a:pt x="6677" y="4581"/>
                </a:lnTo>
                <a:close/>
                <a:moveTo>
                  <a:pt x="8296" y="0"/>
                </a:moveTo>
                <a:cubicBezTo>
                  <a:pt x="7993" y="0"/>
                  <a:pt x="7717" y="121"/>
                  <a:pt x="7492" y="318"/>
                </a:cubicBezTo>
                <a:lnTo>
                  <a:pt x="5423" y="2387"/>
                </a:lnTo>
                <a:lnTo>
                  <a:pt x="1" y="7841"/>
                </a:lnTo>
                <a:lnTo>
                  <a:pt x="3668" y="11476"/>
                </a:lnTo>
                <a:lnTo>
                  <a:pt x="11159" y="3954"/>
                </a:lnTo>
                <a:cubicBezTo>
                  <a:pt x="11660" y="3233"/>
                  <a:pt x="11535" y="2199"/>
                  <a:pt x="10877" y="1604"/>
                </a:cubicBezTo>
                <a:cubicBezTo>
                  <a:pt x="10563" y="1259"/>
                  <a:pt x="10125" y="1071"/>
                  <a:pt x="9654" y="1008"/>
                </a:cubicBezTo>
                <a:cubicBezTo>
                  <a:pt x="9592" y="789"/>
                  <a:pt x="9466" y="601"/>
                  <a:pt x="9278" y="444"/>
                </a:cubicBezTo>
                <a:cubicBezTo>
                  <a:pt x="9059" y="193"/>
                  <a:pt x="8745" y="36"/>
                  <a:pt x="8401" y="5"/>
                </a:cubicBezTo>
                <a:cubicBezTo>
                  <a:pt x="8366" y="2"/>
                  <a:pt x="8331" y="0"/>
                  <a:pt x="8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1" name="Google Shape;3581;p71"/>
          <p:cNvGrpSpPr/>
          <p:nvPr/>
        </p:nvGrpSpPr>
        <p:grpSpPr>
          <a:xfrm>
            <a:off x="770202" y="3872113"/>
            <a:ext cx="308022" cy="306388"/>
            <a:chOff x="238125" y="4157000"/>
            <a:chExt cx="287575" cy="286050"/>
          </a:xfrm>
        </p:grpSpPr>
        <p:sp>
          <p:nvSpPr>
            <p:cNvPr id="3582" name="Google Shape;3582;p71"/>
            <p:cNvSpPr/>
            <p:nvPr/>
          </p:nvSpPr>
          <p:spPr>
            <a:xfrm>
              <a:off x="238125" y="4157000"/>
              <a:ext cx="88550" cy="286050"/>
            </a:xfrm>
            <a:custGeom>
              <a:rect b="b" l="l" r="r" t="t"/>
              <a:pathLst>
                <a:path extrusionOk="0" h="11442" w="3542">
                  <a:moveTo>
                    <a:pt x="1771" y="683"/>
                  </a:moveTo>
                  <a:cubicBezTo>
                    <a:pt x="2327" y="683"/>
                    <a:pt x="2884" y="1051"/>
                    <a:pt x="2884" y="1788"/>
                  </a:cubicBezTo>
                  <a:lnTo>
                    <a:pt x="2884" y="6834"/>
                  </a:lnTo>
                  <a:cubicBezTo>
                    <a:pt x="2884" y="7571"/>
                    <a:pt x="2335" y="7939"/>
                    <a:pt x="1783" y="7939"/>
                  </a:cubicBezTo>
                  <a:cubicBezTo>
                    <a:pt x="1230" y="7939"/>
                    <a:pt x="674" y="7571"/>
                    <a:pt x="658" y="6834"/>
                  </a:cubicBezTo>
                  <a:lnTo>
                    <a:pt x="658" y="1788"/>
                  </a:lnTo>
                  <a:cubicBezTo>
                    <a:pt x="658" y="1051"/>
                    <a:pt x="1215" y="683"/>
                    <a:pt x="1771" y="683"/>
                  </a:cubicBezTo>
                  <a:close/>
                  <a:moveTo>
                    <a:pt x="1809" y="1"/>
                  </a:moveTo>
                  <a:cubicBezTo>
                    <a:pt x="1791" y="1"/>
                    <a:pt x="1773" y="1"/>
                    <a:pt x="1755" y="1"/>
                  </a:cubicBezTo>
                  <a:cubicBezTo>
                    <a:pt x="784" y="1"/>
                    <a:pt x="0" y="785"/>
                    <a:pt x="0" y="1757"/>
                  </a:cubicBezTo>
                  <a:lnTo>
                    <a:pt x="0" y="6834"/>
                  </a:lnTo>
                  <a:cubicBezTo>
                    <a:pt x="0" y="7680"/>
                    <a:pt x="596" y="8401"/>
                    <a:pt x="1442" y="8558"/>
                  </a:cubicBezTo>
                  <a:lnTo>
                    <a:pt x="1442" y="11441"/>
                  </a:lnTo>
                  <a:lnTo>
                    <a:pt x="2100" y="11441"/>
                  </a:lnTo>
                  <a:lnTo>
                    <a:pt x="2100" y="8558"/>
                  </a:lnTo>
                  <a:cubicBezTo>
                    <a:pt x="2946" y="8401"/>
                    <a:pt x="3542" y="7680"/>
                    <a:pt x="3542" y="6834"/>
                  </a:cubicBezTo>
                  <a:lnTo>
                    <a:pt x="3542" y="1788"/>
                  </a:lnTo>
                  <a:cubicBezTo>
                    <a:pt x="3542" y="804"/>
                    <a:pt x="2757" y="1"/>
                    <a:pt x="1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1"/>
            <p:cNvSpPr/>
            <p:nvPr/>
          </p:nvSpPr>
          <p:spPr>
            <a:xfrm>
              <a:off x="337625" y="4157000"/>
              <a:ext cx="88575" cy="286050"/>
            </a:xfrm>
            <a:custGeom>
              <a:rect b="b" l="l" r="r" t="t"/>
              <a:pathLst>
                <a:path extrusionOk="0" h="11442" w="3543">
                  <a:moveTo>
                    <a:pt x="1771" y="683"/>
                  </a:moveTo>
                  <a:cubicBezTo>
                    <a:pt x="2328" y="683"/>
                    <a:pt x="2884" y="1051"/>
                    <a:pt x="2884" y="1788"/>
                  </a:cubicBezTo>
                  <a:lnTo>
                    <a:pt x="2884" y="6834"/>
                  </a:lnTo>
                  <a:cubicBezTo>
                    <a:pt x="2884" y="7571"/>
                    <a:pt x="2328" y="7939"/>
                    <a:pt x="1771" y="7939"/>
                  </a:cubicBezTo>
                  <a:cubicBezTo>
                    <a:pt x="1215" y="7939"/>
                    <a:pt x="659" y="7571"/>
                    <a:pt x="659" y="6834"/>
                  </a:cubicBezTo>
                  <a:lnTo>
                    <a:pt x="659" y="1788"/>
                  </a:lnTo>
                  <a:cubicBezTo>
                    <a:pt x="659" y="1051"/>
                    <a:pt x="1215" y="683"/>
                    <a:pt x="1771" y="683"/>
                  </a:cubicBezTo>
                  <a:close/>
                  <a:moveTo>
                    <a:pt x="1810" y="1"/>
                  </a:moveTo>
                  <a:cubicBezTo>
                    <a:pt x="1792" y="1"/>
                    <a:pt x="1774" y="1"/>
                    <a:pt x="1756" y="1"/>
                  </a:cubicBezTo>
                  <a:cubicBezTo>
                    <a:pt x="784" y="1"/>
                    <a:pt x="1" y="785"/>
                    <a:pt x="1" y="1757"/>
                  </a:cubicBezTo>
                  <a:lnTo>
                    <a:pt x="1" y="6834"/>
                  </a:lnTo>
                  <a:cubicBezTo>
                    <a:pt x="1" y="7680"/>
                    <a:pt x="596" y="8401"/>
                    <a:pt x="1442" y="8558"/>
                  </a:cubicBezTo>
                  <a:lnTo>
                    <a:pt x="1442" y="11441"/>
                  </a:lnTo>
                  <a:lnTo>
                    <a:pt x="2100" y="11441"/>
                  </a:lnTo>
                  <a:lnTo>
                    <a:pt x="2100" y="8558"/>
                  </a:lnTo>
                  <a:cubicBezTo>
                    <a:pt x="2947" y="8401"/>
                    <a:pt x="3542" y="7680"/>
                    <a:pt x="3542" y="6834"/>
                  </a:cubicBezTo>
                  <a:lnTo>
                    <a:pt x="3542" y="1788"/>
                  </a:lnTo>
                  <a:cubicBezTo>
                    <a:pt x="3542" y="804"/>
                    <a:pt x="2757" y="1"/>
                    <a:pt x="1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1"/>
            <p:cNvSpPr/>
            <p:nvPr/>
          </p:nvSpPr>
          <p:spPr>
            <a:xfrm>
              <a:off x="437150" y="4157000"/>
              <a:ext cx="88550" cy="286050"/>
            </a:xfrm>
            <a:custGeom>
              <a:rect b="b" l="l" r="r" t="t"/>
              <a:pathLst>
                <a:path extrusionOk="0" h="11442" w="3542">
                  <a:moveTo>
                    <a:pt x="1759" y="683"/>
                  </a:moveTo>
                  <a:cubicBezTo>
                    <a:pt x="2312" y="683"/>
                    <a:pt x="2868" y="1051"/>
                    <a:pt x="2884" y="1788"/>
                  </a:cubicBezTo>
                  <a:lnTo>
                    <a:pt x="2884" y="6834"/>
                  </a:lnTo>
                  <a:cubicBezTo>
                    <a:pt x="2884" y="7571"/>
                    <a:pt x="2327" y="7939"/>
                    <a:pt x="1771" y="7939"/>
                  </a:cubicBezTo>
                  <a:cubicBezTo>
                    <a:pt x="1215" y="7939"/>
                    <a:pt x="658" y="7571"/>
                    <a:pt x="658" y="6834"/>
                  </a:cubicBezTo>
                  <a:lnTo>
                    <a:pt x="658" y="1788"/>
                  </a:lnTo>
                  <a:cubicBezTo>
                    <a:pt x="658" y="1051"/>
                    <a:pt x="1207" y="683"/>
                    <a:pt x="1759" y="683"/>
                  </a:cubicBezTo>
                  <a:close/>
                  <a:moveTo>
                    <a:pt x="1780" y="1"/>
                  </a:moveTo>
                  <a:cubicBezTo>
                    <a:pt x="1761" y="1"/>
                    <a:pt x="1743" y="1"/>
                    <a:pt x="1724" y="1"/>
                  </a:cubicBezTo>
                  <a:cubicBezTo>
                    <a:pt x="784" y="1"/>
                    <a:pt x="0" y="785"/>
                    <a:pt x="0" y="1757"/>
                  </a:cubicBezTo>
                  <a:lnTo>
                    <a:pt x="0" y="6834"/>
                  </a:lnTo>
                  <a:cubicBezTo>
                    <a:pt x="0" y="7680"/>
                    <a:pt x="596" y="8401"/>
                    <a:pt x="1442" y="8558"/>
                  </a:cubicBezTo>
                  <a:lnTo>
                    <a:pt x="1442" y="11441"/>
                  </a:lnTo>
                  <a:lnTo>
                    <a:pt x="2100" y="11441"/>
                  </a:lnTo>
                  <a:lnTo>
                    <a:pt x="2100" y="8558"/>
                  </a:lnTo>
                  <a:cubicBezTo>
                    <a:pt x="2946" y="8401"/>
                    <a:pt x="3542" y="7680"/>
                    <a:pt x="3542" y="6834"/>
                  </a:cubicBezTo>
                  <a:lnTo>
                    <a:pt x="3542" y="1788"/>
                  </a:lnTo>
                  <a:cubicBezTo>
                    <a:pt x="3542" y="804"/>
                    <a:pt x="2757" y="1"/>
                    <a:pt x="17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5" name="Google Shape;3585;p71"/>
          <p:cNvGrpSpPr/>
          <p:nvPr/>
        </p:nvGrpSpPr>
        <p:grpSpPr>
          <a:xfrm>
            <a:off x="8077755" y="3255266"/>
            <a:ext cx="308048" cy="289572"/>
            <a:chOff x="7060600" y="3581100"/>
            <a:chExt cx="287600" cy="270350"/>
          </a:xfrm>
        </p:grpSpPr>
        <p:sp>
          <p:nvSpPr>
            <p:cNvPr id="3586" name="Google Shape;3586;p71"/>
            <p:cNvSpPr/>
            <p:nvPr/>
          </p:nvSpPr>
          <p:spPr>
            <a:xfrm>
              <a:off x="7060600" y="3581100"/>
              <a:ext cx="287600" cy="270350"/>
            </a:xfrm>
            <a:custGeom>
              <a:rect b="b" l="l" r="r" t="t"/>
              <a:pathLst>
                <a:path extrusionOk="0" h="10814" w="11504">
                  <a:moveTo>
                    <a:pt x="8150" y="659"/>
                  </a:moveTo>
                  <a:cubicBezTo>
                    <a:pt x="9560" y="659"/>
                    <a:pt x="10751" y="1756"/>
                    <a:pt x="10845" y="3166"/>
                  </a:cubicBezTo>
                  <a:lnTo>
                    <a:pt x="690" y="3166"/>
                  </a:lnTo>
                  <a:cubicBezTo>
                    <a:pt x="784" y="1756"/>
                    <a:pt x="1944" y="659"/>
                    <a:pt x="3386" y="659"/>
                  </a:cubicBezTo>
                  <a:close/>
                  <a:moveTo>
                    <a:pt x="941" y="4044"/>
                  </a:moveTo>
                  <a:lnTo>
                    <a:pt x="3480" y="5047"/>
                  </a:lnTo>
                  <a:lnTo>
                    <a:pt x="941" y="5047"/>
                  </a:lnTo>
                  <a:lnTo>
                    <a:pt x="941" y="4044"/>
                  </a:lnTo>
                  <a:close/>
                  <a:moveTo>
                    <a:pt x="10563" y="4044"/>
                  </a:moveTo>
                  <a:lnTo>
                    <a:pt x="10563" y="5047"/>
                  </a:lnTo>
                  <a:lnTo>
                    <a:pt x="8056" y="5047"/>
                  </a:lnTo>
                  <a:lnTo>
                    <a:pt x="10563" y="4044"/>
                  </a:lnTo>
                  <a:close/>
                  <a:moveTo>
                    <a:pt x="9153" y="3856"/>
                  </a:moveTo>
                  <a:lnTo>
                    <a:pt x="5768" y="5235"/>
                  </a:lnTo>
                  <a:lnTo>
                    <a:pt x="2351" y="3856"/>
                  </a:lnTo>
                  <a:close/>
                  <a:moveTo>
                    <a:pt x="10563" y="5705"/>
                  </a:moveTo>
                  <a:lnTo>
                    <a:pt x="10563" y="6645"/>
                  </a:lnTo>
                  <a:cubicBezTo>
                    <a:pt x="10375" y="6583"/>
                    <a:pt x="10187" y="6520"/>
                    <a:pt x="10030" y="6426"/>
                  </a:cubicBezTo>
                  <a:cubicBezTo>
                    <a:pt x="9685" y="6207"/>
                    <a:pt x="9247" y="6113"/>
                    <a:pt x="8839" y="6113"/>
                  </a:cubicBezTo>
                  <a:cubicBezTo>
                    <a:pt x="8432" y="6113"/>
                    <a:pt x="8024" y="6207"/>
                    <a:pt x="7679" y="6426"/>
                  </a:cubicBezTo>
                  <a:cubicBezTo>
                    <a:pt x="7413" y="6583"/>
                    <a:pt x="7115" y="6661"/>
                    <a:pt x="6818" y="6661"/>
                  </a:cubicBezTo>
                  <a:cubicBezTo>
                    <a:pt x="6520" y="6661"/>
                    <a:pt x="6222" y="6583"/>
                    <a:pt x="5956" y="6426"/>
                  </a:cubicBezTo>
                  <a:cubicBezTo>
                    <a:pt x="5580" y="6207"/>
                    <a:pt x="5172" y="6113"/>
                    <a:pt x="4765" y="6113"/>
                  </a:cubicBezTo>
                  <a:cubicBezTo>
                    <a:pt x="4357" y="6113"/>
                    <a:pt x="3950" y="6207"/>
                    <a:pt x="3605" y="6426"/>
                  </a:cubicBezTo>
                  <a:cubicBezTo>
                    <a:pt x="3339" y="6583"/>
                    <a:pt x="3033" y="6661"/>
                    <a:pt x="2727" y="6661"/>
                  </a:cubicBezTo>
                  <a:cubicBezTo>
                    <a:pt x="2422" y="6661"/>
                    <a:pt x="2116" y="6583"/>
                    <a:pt x="1850" y="6426"/>
                  </a:cubicBezTo>
                  <a:cubicBezTo>
                    <a:pt x="1599" y="6269"/>
                    <a:pt x="1317" y="6175"/>
                    <a:pt x="1004" y="6113"/>
                  </a:cubicBezTo>
                  <a:lnTo>
                    <a:pt x="1004" y="5736"/>
                  </a:lnTo>
                  <a:lnTo>
                    <a:pt x="5203" y="5736"/>
                  </a:lnTo>
                  <a:lnTo>
                    <a:pt x="5768" y="5956"/>
                  </a:lnTo>
                  <a:lnTo>
                    <a:pt x="6363" y="5705"/>
                  </a:lnTo>
                  <a:close/>
                  <a:moveTo>
                    <a:pt x="8855" y="6763"/>
                  </a:moveTo>
                  <a:cubicBezTo>
                    <a:pt x="9153" y="6763"/>
                    <a:pt x="9450" y="6849"/>
                    <a:pt x="9717" y="7021"/>
                  </a:cubicBezTo>
                  <a:cubicBezTo>
                    <a:pt x="9968" y="7178"/>
                    <a:pt x="10250" y="7272"/>
                    <a:pt x="10563" y="7304"/>
                  </a:cubicBezTo>
                  <a:lnTo>
                    <a:pt x="10563" y="7774"/>
                  </a:lnTo>
                  <a:lnTo>
                    <a:pt x="941" y="7774"/>
                  </a:lnTo>
                  <a:lnTo>
                    <a:pt x="941" y="6802"/>
                  </a:lnTo>
                  <a:cubicBezTo>
                    <a:pt x="1129" y="6833"/>
                    <a:pt x="1317" y="6896"/>
                    <a:pt x="1474" y="7021"/>
                  </a:cubicBezTo>
                  <a:cubicBezTo>
                    <a:pt x="1834" y="7241"/>
                    <a:pt x="2249" y="7351"/>
                    <a:pt x="2665" y="7351"/>
                  </a:cubicBezTo>
                  <a:cubicBezTo>
                    <a:pt x="3080" y="7351"/>
                    <a:pt x="3495" y="7241"/>
                    <a:pt x="3856" y="7021"/>
                  </a:cubicBezTo>
                  <a:cubicBezTo>
                    <a:pt x="4122" y="6849"/>
                    <a:pt x="4420" y="6763"/>
                    <a:pt x="4718" y="6763"/>
                  </a:cubicBezTo>
                  <a:cubicBezTo>
                    <a:pt x="5015" y="6763"/>
                    <a:pt x="5313" y="6849"/>
                    <a:pt x="5580" y="7021"/>
                  </a:cubicBezTo>
                  <a:cubicBezTo>
                    <a:pt x="5956" y="7241"/>
                    <a:pt x="6371" y="7351"/>
                    <a:pt x="6786" y="7351"/>
                  </a:cubicBezTo>
                  <a:cubicBezTo>
                    <a:pt x="7202" y="7351"/>
                    <a:pt x="7617" y="7241"/>
                    <a:pt x="7993" y="7021"/>
                  </a:cubicBezTo>
                  <a:cubicBezTo>
                    <a:pt x="8259" y="6849"/>
                    <a:pt x="8557" y="6763"/>
                    <a:pt x="8855" y="6763"/>
                  </a:cubicBezTo>
                  <a:close/>
                  <a:moveTo>
                    <a:pt x="10814" y="8432"/>
                  </a:moveTo>
                  <a:cubicBezTo>
                    <a:pt x="10688" y="9403"/>
                    <a:pt x="9873" y="10124"/>
                    <a:pt x="8933" y="10124"/>
                  </a:cubicBezTo>
                  <a:lnTo>
                    <a:pt x="2571" y="10124"/>
                  </a:lnTo>
                  <a:cubicBezTo>
                    <a:pt x="1599" y="10124"/>
                    <a:pt x="784" y="9403"/>
                    <a:pt x="690" y="8432"/>
                  </a:cubicBezTo>
                  <a:close/>
                  <a:moveTo>
                    <a:pt x="3354" y="1"/>
                  </a:moveTo>
                  <a:cubicBezTo>
                    <a:pt x="1505" y="1"/>
                    <a:pt x="1" y="1505"/>
                    <a:pt x="1" y="3354"/>
                  </a:cubicBezTo>
                  <a:lnTo>
                    <a:pt x="1" y="3856"/>
                  </a:lnTo>
                  <a:lnTo>
                    <a:pt x="251" y="3856"/>
                  </a:lnTo>
                  <a:lnTo>
                    <a:pt x="251" y="7774"/>
                  </a:lnTo>
                  <a:lnTo>
                    <a:pt x="1" y="7774"/>
                  </a:lnTo>
                  <a:lnTo>
                    <a:pt x="1" y="8212"/>
                  </a:lnTo>
                  <a:cubicBezTo>
                    <a:pt x="1" y="9654"/>
                    <a:pt x="1160" y="10814"/>
                    <a:pt x="2571" y="10814"/>
                  </a:cubicBezTo>
                  <a:lnTo>
                    <a:pt x="8902" y="10814"/>
                  </a:lnTo>
                  <a:cubicBezTo>
                    <a:pt x="10344" y="10814"/>
                    <a:pt x="11503" y="9654"/>
                    <a:pt x="11503" y="8212"/>
                  </a:cubicBezTo>
                  <a:lnTo>
                    <a:pt x="11503" y="7774"/>
                  </a:lnTo>
                  <a:lnTo>
                    <a:pt x="11221" y="7774"/>
                  </a:lnTo>
                  <a:lnTo>
                    <a:pt x="11221" y="3856"/>
                  </a:lnTo>
                  <a:lnTo>
                    <a:pt x="11503" y="3856"/>
                  </a:lnTo>
                  <a:lnTo>
                    <a:pt x="11503" y="3354"/>
                  </a:lnTo>
                  <a:cubicBezTo>
                    <a:pt x="11503" y="1505"/>
                    <a:pt x="9999" y="1"/>
                    <a:pt x="81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1"/>
            <p:cNvSpPr/>
            <p:nvPr/>
          </p:nvSpPr>
          <p:spPr>
            <a:xfrm>
              <a:off x="7132700" y="3607750"/>
              <a:ext cx="25100" cy="25875"/>
            </a:xfrm>
            <a:custGeom>
              <a:rect b="b" l="l" r="r" t="t"/>
              <a:pathLst>
                <a:path extrusionOk="0" h="1035" w="1004">
                  <a:moveTo>
                    <a:pt x="470" y="0"/>
                  </a:moveTo>
                  <a:lnTo>
                    <a:pt x="0" y="502"/>
                  </a:lnTo>
                  <a:lnTo>
                    <a:pt x="533" y="1035"/>
                  </a:lnTo>
                  <a:lnTo>
                    <a:pt x="784" y="784"/>
                  </a:lnTo>
                  <a:lnTo>
                    <a:pt x="1003" y="565"/>
                  </a:lnTo>
                  <a:lnTo>
                    <a:pt x="4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1"/>
            <p:cNvSpPr/>
            <p:nvPr/>
          </p:nvSpPr>
          <p:spPr>
            <a:xfrm>
              <a:off x="7178125" y="3622625"/>
              <a:ext cx="25900" cy="25900"/>
            </a:xfrm>
            <a:custGeom>
              <a:rect b="b" l="l" r="r" t="t"/>
              <a:pathLst>
                <a:path extrusionOk="0" h="1036" w="1036">
                  <a:moveTo>
                    <a:pt x="471" y="1"/>
                  </a:moveTo>
                  <a:lnTo>
                    <a:pt x="1" y="471"/>
                  </a:lnTo>
                  <a:lnTo>
                    <a:pt x="534" y="1035"/>
                  </a:lnTo>
                  <a:lnTo>
                    <a:pt x="785" y="784"/>
                  </a:lnTo>
                  <a:lnTo>
                    <a:pt x="1035" y="534"/>
                  </a:lnTo>
                  <a:lnTo>
                    <a:pt x="4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1"/>
            <p:cNvSpPr/>
            <p:nvPr/>
          </p:nvSpPr>
          <p:spPr>
            <a:xfrm>
              <a:off x="7221225" y="3604625"/>
              <a:ext cx="25900" cy="25875"/>
            </a:xfrm>
            <a:custGeom>
              <a:rect b="b" l="l" r="r" t="t"/>
              <a:pathLst>
                <a:path extrusionOk="0" h="1035" w="1036">
                  <a:moveTo>
                    <a:pt x="471" y="0"/>
                  </a:moveTo>
                  <a:lnTo>
                    <a:pt x="1" y="501"/>
                  </a:lnTo>
                  <a:lnTo>
                    <a:pt x="534" y="1034"/>
                  </a:lnTo>
                  <a:lnTo>
                    <a:pt x="784" y="784"/>
                  </a:lnTo>
                  <a:lnTo>
                    <a:pt x="1035" y="564"/>
                  </a:lnTo>
                  <a:lnTo>
                    <a:pt x="4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1"/>
            <p:cNvSpPr/>
            <p:nvPr/>
          </p:nvSpPr>
          <p:spPr>
            <a:xfrm>
              <a:off x="7263550" y="3622625"/>
              <a:ext cx="25100" cy="25900"/>
            </a:xfrm>
            <a:custGeom>
              <a:rect b="b" l="l" r="r" t="t"/>
              <a:pathLst>
                <a:path extrusionOk="0" h="1036" w="1004">
                  <a:moveTo>
                    <a:pt x="470" y="1"/>
                  </a:moveTo>
                  <a:lnTo>
                    <a:pt x="0" y="471"/>
                  </a:lnTo>
                  <a:lnTo>
                    <a:pt x="533" y="1035"/>
                  </a:lnTo>
                  <a:lnTo>
                    <a:pt x="784" y="784"/>
                  </a:lnTo>
                  <a:lnTo>
                    <a:pt x="1003" y="534"/>
                  </a:lnTo>
                  <a:lnTo>
                    <a:pt x="4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71"/>
          <p:cNvGrpSpPr/>
          <p:nvPr/>
        </p:nvGrpSpPr>
        <p:grpSpPr>
          <a:xfrm>
            <a:off x="7310660" y="3246028"/>
            <a:ext cx="172929" cy="308048"/>
            <a:chOff x="6344425" y="3572475"/>
            <a:chExt cx="161450" cy="287600"/>
          </a:xfrm>
        </p:grpSpPr>
        <p:sp>
          <p:nvSpPr>
            <p:cNvPr id="3592" name="Google Shape;3592;p71"/>
            <p:cNvSpPr/>
            <p:nvPr/>
          </p:nvSpPr>
          <p:spPr>
            <a:xfrm>
              <a:off x="6344425" y="3572475"/>
              <a:ext cx="161450" cy="287600"/>
            </a:xfrm>
            <a:custGeom>
              <a:rect b="b" l="l" r="r" t="t"/>
              <a:pathLst>
                <a:path extrusionOk="0" h="11504" w="6458">
                  <a:moveTo>
                    <a:pt x="5423" y="1505"/>
                  </a:moveTo>
                  <a:lnTo>
                    <a:pt x="5673" y="2289"/>
                  </a:lnTo>
                  <a:lnTo>
                    <a:pt x="815" y="2289"/>
                  </a:lnTo>
                  <a:lnTo>
                    <a:pt x="1066" y="1505"/>
                  </a:lnTo>
                  <a:close/>
                  <a:moveTo>
                    <a:pt x="5799" y="2978"/>
                  </a:moveTo>
                  <a:lnTo>
                    <a:pt x="5799" y="9748"/>
                  </a:lnTo>
                  <a:lnTo>
                    <a:pt x="690" y="9748"/>
                  </a:lnTo>
                  <a:lnTo>
                    <a:pt x="690" y="2978"/>
                  </a:lnTo>
                  <a:close/>
                  <a:moveTo>
                    <a:pt x="5736" y="10438"/>
                  </a:moveTo>
                  <a:lnTo>
                    <a:pt x="5642" y="10814"/>
                  </a:lnTo>
                  <a:lnTo>
                    <a:pt x="847" y="10814"/>
                  </a:lnTo>
                  <a:lnTo>
                    <a:pt x="753" y="10438"/>
                  </a:lnTo>
                  <a:close/>
                  <a:moveTo>
                    <a:pt x="5141" y="1"/>
                  </a:moveTo>
                  <a:lnTo>
                    <a:pt x="4357" y="847"/>
                  </a:lnTo>
                  <a:lnTo>
                    <a:pt x="220" y="847"/>
                  </a:lnTo>
                  <a:lnTo>
                    <a:pt x="220" y="1537"/>
                  </a:lnTo>
                  <a:lnTo>
                    <a:pt x="345" y="1537"/>
                  </a:lnTo>
                  <a:lnTo>
                    <a:pt x="0" y="2602"/>
                  </a:lnTo>
                  <a:lnTo>
                    <a:pt x="0" y="10125"/>
                  </a:lnTo>
                  <a:lnTo>
                    <a:pt x="314" y="11504"/>
                  </a:lnTo>
                  <a:lnTo>
                    <a:pt x="6175" y="11504"/>
                  </a:lnTo>
                  <a:lnTo>
                    <a:pt x="6457" y="10125"/>
                  </a:lnTo>
                  <a:lnTo>
                    <a:pt x="6457" y="2602"/>
                  </a:lnTo>
                  <a:lnTo>
                    <a:pt x="6144" y="1505"/>
                  </a:lnTo>
                  <a:lnTo>
                    <a:pt x="6269" y="1505"/>
                  </a:lnTo>
                  <a:lnTo>
                    <a:pt x="6269" y="847"/>
                  </a:lnTo>
                  <a:lnTo>
                    <a:pt x="5235" y="847"/>
                  </a:lnTo>
                  <a:lnTo>
                    <a:pt x="5611" y="440"/>
                  </a:lnTo>
                  <a:lnTo>
                    <a:pt x="51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1"/>
            <p:cNvSpPr/>
            <p:nvPr/>
          </p:nvSpPr>
          <p:spPr>
            <a:xfrm>
              <a:off x="6361675" y="3679050"/>
              <a:ext cx="111275" cy="95425"/>
            </a:xfrm>
            <a:custGeom>
              <a:rect b="b" l="l" r="r" t="t"/>
              <a:pathLst>
                <a:path extrusionOk="0" h="3817" w="4451">
                  <a:moveTo>
                    <a:pt x="2570" y="690"/>
                  </a:moveTo>
                  <a:cubicBezTo>
                    <a:pt x="3103" y="690"/>
                    <a:pt x="3573" y="1035"/>
                    <a:pt x="3730" y="1568"/>
                  </a:cubicBezTo>
                  <a:lnTo>
                    <a:pt x="1379" y="1568"/>
                  </a:lnTo>
                  <a:cubicBezTo>
                    <a:pt x="1536" y="1035"/>
                    <a:pt x="2006" y="690"/>
                    <a:pt x="2570" y="690"/>
                  </a:cubicBezTo>
                  <a:close/>
                  <a:moveTo>
                    <a:pt x="3730" y="2257"/>
                  </a:moveTo>
                  <a:cubicBezTo>
                    <a:pt x="3573" y="2759"/>
                    <a:pt x="3103" y="3135"/>
                    <a:pt x="2570" y="3135"/>
                  </a:cubicBezTo>
                  <a:cubicBezTo>
                    <a:pt x="2006" y="3135"/>
                    <a:pt x="1536" y="2759"/>
                    <a:pt x="1379" y="2257"/>
                  </a:cubicBezTo>
                  <a:close/>
                  <a:moveTo>
                    <a:pt x="2570" y="1"/>
                  </a:moveTo>
                  <a:cubicBezTo>
                    <a:pt x="846" y="1"/>
                    <a:pt x="0" y="2069"/>
                    <a:pt x="1222" y="3260"/>
                  </a:cubicBezTo>
                  <a:cubicBezTo>
                    <a:pt x="1607" y="3645"/>
                    <a:pt x="2079" y="3817"/>
                    <a:pt x="2543" y="3817"/>
                  </a:cubicBezTo>
                  <a:cubicBezTo>
                    <a:pt x="3516" y="3817"/>
                    <a:pt x="4451" y="3059"/>
                    <a:pt x="4451" y="1912"/>
                  </a:cubicBezTo>
                  <a:cubicBezTo>
                    <a:pt x="4451" y="847"/>
                    <a:pt x="3604" y="1"/>
                    <a:pt x="2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4" name="Google Shape;3594;p71"/>
          <p:cNvSpPr/>
          <p:nvPr/>
        </p:nvSpPr>
        <p:spPr>
          <a:xfrm>
            <a:off x="6435416" y="3313271"/>
            <a:ext cx="308022" cy="172902"/>
          </a:xfrm>
          <a:custGeom>
            <a:rect b="b" l="l" r="r" t="t"/>
            <a:pathLst>
              <a:path extrusionOk="0" h="6457" w="11503">
                <a:moveTo>
                  <a:pt x="5015" y="690"/>
                </a:moveTo>
                <a:cubicBezTo>
                  <a:pt x="5304" y="690"/>
                  <a:pt x="5000" y="1061"/>
                  <a:pt x="4844" y="1061"/>
                </a:cubicBezTo>
                <a:cubicBezTo>
                  <a:pt x="4798" y="1061"/>
                  <a:pt x="4764" y="1027"/>
                  <a:pt x="4764" y="941"/>
                </a:cubicBezTo>
                <a:cubicBezTo>
                  <a:pt x="4764" y="815"/>
                  <a:pt x="4858" y="690"/>
                  <a:pt x="5015" y="690"/>
                </a:cubicBezTo>
                <a:close/>
                <a:moveTo>
                  <a:pt x="7464" y="789"/>
                </a:moveTo>
                <a:cubicBezTo>
                  <a:pt x="7613" y="789"/>
                  <a:pt x="7930" y="1160"/>
                  <a:pt x="7616" y="1160"/>
                </a:cubicBezTo>
                <a:cubicBezTo>
                  <a:pt x="7491" y="1160"/>
                  <a:pt x="7397" y="1066"/>
                  <a:pt x="7397" y="941"/>
                </a:cubicBezTo>
                <a:lnTo>
                  <a:pt x="7397" y="909"/>
                </a:lnTo>
                <a:cubicBezTo>
                  <a:pt x="7390" y="822"/>
                  <a:pt x="7419" y="789"/>
                  <a:pt x="7464" y="789"/>
                </a:cubicBezTo>
                <a:close/>
                <a:moveTo>
                  <a:pt x="3671" y="820"/>
                </a:moveTo>
                <a:cubicBezTo>
                  <a:pt x="3820" y="820"/>
                  <a:pt x="4137" y="1191"/>
                  <a:pt x="3824" y="1191"/>
                </a:cubicBezTo>
                <a:cubicBezTo>
                  <a:pt x="3699" y="1191"/>
                  <a:pt x="3573" y="1066"/>
                  <a:pt x="3573" y="941"/>
                </a:cubicBezTo>
                <a:lnTo>
                  <a:pt x="3605" y="941"/>
                </a:lnTo>
                <a:cubicBezTo>
                  <a:pt x="3597" y="854"/>
                  <a:pt x="3627" y="820"/>
                  <a:pt x="3671" y="820"/>
                </a:cubicBezTo>
                <a:close/>
                <a:moveTo>
                  <a:pt x="4357" y="1818"/>
                </a:moveTo>
                <a:cubicBezTo>
                  <a:pt x="4325" y="2100"/>
                  <a:pt x="4106" y="2288"/>
                  <a:pt x="3855" y="2288"/>
                </a:cubicBezTo>
                <a:lnTo>
                  <a:pt x="3793" y="2288"/>
                </a:lnTo>
                <a:cubicBezTo>
                  <a:pt x="3542" y="2288"/>
                  <a:pt x="3323" y="2100"/>
                  <a:pt x="3291" y="1850"/>
                </a:cubicBezTo>
                <a:lnTo>
                  <a:pt x="3291" y="1818"/>
                </a:lnTo>
                <a:close/>
                <a:moveTo>
                  <a:pt x="9560" y="1818"/>
                </a:moveTo>
                <a:cubicBezTo>
                  <a:pt x="9716" y="1818"/>
                  <a:pt x="9810" y="1975"/>
                  <a:pt x="9748" y="2132"/>
                </a:cubicBezTo>
                <a:cubicBezTo>
                  <a:pt x="9716" y="2226"/>
                  <a:pt x="9654" y="2288"/>
                  <a:pt x="9560" y="2288"/>
                </a:cubicBezTo>
                <a:lnTo>
                  <a:pt x="8839" y="2288"/>
                </a:lnTo>
                <a:lnTo>
                  <a:pt x="8839" y="1818"/>
                </a:lnTo>
                <a:close/>
                <a:moveTo>
                  <a:pt x="6425" y="1850"/>
                </a:moveTo>
                <a:lnTo>
                  <a:pt x="6425" y="2320"/>
                </a:lnTo>
                <a:lnTo>
                  <a:pt x="4890" y="2320"/>
                </a:lnTo>
                <a:cubicBezTo>
                  <a:pt x="4952" y="2163"/>
                  <a:pt x="4984" y="2006"/>
                  <a:pt x="5015" y="1850"/>
                </a:cubicBezTo>
                <a:close/>
                <a:moveTo>
                  <a:pt x="1954" y="1848"/>
                </a:moveTo>
                <a:cubicBezTo>
                  <a:pt x="1961" y="1848"/>
                  <a:pt x="1968" y="1849"/>
                  <a:pt x="1975" y="1850"/>
                </a:cubicBezTo>
                <a:lnTo>
                  <a:pt x="2633" y="1850"/>
                </a:lnTo>
                <a:cubicBezTo>
                  <a:pt x="2633" y="2006"/>
                  <a:pt x="2696" y="2163"/>
                  <a:pt x="2758" y="2320"/>
                </a:cubicBezTo>
                <a:lnTo>
                  <a:pt x="1975" y="2320"/>
                </a:lnTo>
                <a:cubicBezTo>
                  <a:pt x="1968" y="2321"/>
                  <a:pt x="1961" y="2321"/>
                  <a:pt x="1954" y="2321"/>
                </a:cubicBezTo>
                <a:cubicBezTo>
                  <a:pt x="1731" y="2321"/>
                  <a:pt x="1731" y="1848"/>
                  <a:pt x="1954" y="1848"/>
                </a:cubicBezTo>
                <a:close/>
                <a:moveTo>
                  <a:pt x="8149" y="1818"/>
                </a:moveTo>
                <a:lnTo>
                  <a:pt x="8149" y="2884"/>
                </a:lnTo>
                <a:cubicBezTo>
                  <a:pt x="8149" y="3166"/>
                  <a:pt x="7930" y="3385"/>
                  <a:pt x="7648" y="3385"/>
                </a:cubicBezTo>
                <a:lnTo>
                  <a:pt x="7616" y="3385"/>
                </a:lnTo>
                <a:cubicBezTo>
                  <a:pt x="7334" y="3385"/>
                  <a:pt x="7115" y="3166"/>
                  <a:pt x="7115" y="2884"/>
                </a:cubicBezTo>
                <a:lnTo>
                  <a:pt x="7115" y="1818"/>
                </a:lnTo>
                <a:close/>
                <a:moveTo>
                  <a:pt x="6425" y="2947"/>
                </a:moveTo>
                <a:cubicBezTo>
                  <a:pt x="6425" y="3103"/>
                  <a:pt x="6457" y="3260"/>
                  <a:pt x="6519" y="3417"/>
                </a:cubicBezTo>
                <a:lnTo>
                  <a:pt x="1975" y="3417"/>
                </a:lnTo>
                <a:cubicBezTo>
                  <a:pt x="1724" y="3385"/>
                  <a:pt x="1724" y="2978"/>
                  <a:pt x="1975" y="2947"/>
                </a:cubicBezTo>
                <a:close/>
                <a:moveTo>
                  <a:pt x="9528" y="2947"/>
                </a:moveTo>
                <a:cubicBezTo>
                  <a:pt x="9622" y="2947"/>
                  <a:pt x="9716" y="3009"/>
                  <a:pt x="9748" y="3103"/>
                </a:cubicBezTo>
                <a:cubicBezTo>
                  <a:pt x="9810" y="3260"/>
                  <a:pt x="9685" y="3417"/>
                  <a:pt x="9528" y="3417"/>
                </a:cubicBezTo>
                <a:lnTo>
                  <a:pt x="8713" y="3417"/>
                </a:lnTo>
                <a:cubicBezTo>
                  <a:pt x="8776" y="3260"/>
                  <a:pt x="8807" y="3135"/>
                  <a:pt x="8839" y="2978"/>
                </a:cubicBezTo>
                <a:lnTo>
                  <a:pt x="8839" y="2947"/>
                </a:lnTo>
                <a:close/>
                <a:moveTo>
                  <a:pt x="9560" y="4075"/>
                </a:moveTo>
                <a:cubicBezTo>
                  <a:pt x="9654" y="4075"/>
                  <a:pt x="9748" y="4169"/>
                  <a:pt x="9748" y="4263"/>
                </a:cubicBezTo>
                <a:lnTo>
                  <a:pt x="9748" y="4326"/>
                </a:lnTo>
                <a:cubicBezTo>
                  <a:pt x="9748" y="4420"/>
                  <a:pt x="9654" y="4514"/>
                  <a:pt x="9560" y="4514"/>
                </a:cubicBezTo>
                <a:lnTo>
                  <a:pt x="1975" y="4514"/>
                </a:lnTo>
                <a:cubicBezTo>
                  <a:pt x="1881" y="4514"/>
                  <a:pt x="1787" y="4420"/>
                  <a:pt x="1787" y="4326"/>
                </a:cubicBezTo>
                <a:lnTo>
                  <a:pt x="1787" y="4263"/>
                </a:lnTo>
                <a:cubicBezTo>
                  <a:pt x="1787" y="4169"/>
                  <a:pt x="1881" y="4075"/>
                  <a:pt x="1975" y="4075"/>
                </a:cubicBezTo>
                <a:close/>
                <a:moveTo>
                  <a:pt x="10531" y="5235"/>
                </a:moveTo>
                <a:lnTo>
                  <a:pt x="10343" y="5799"/>
                </a:lnTo>
                <a:lnTo>
                  <a:pt x="1129" y="5799"/>
                </a:lnTo>
                <a:lnTo>
                  <a:pt x="940" y="5235"/>
                </a:lnTo>
                <a:close/>
                <a:moveTo>
                  <a:pt x="3824" y="0"/>
                </a:moveTo>
                <a:cubicBezTo>
                  <a:pt x="3323" y="0"/>
                  <a:pt x="2915" y="408"/>
                  <a:pt x="2915" y="941"/>
                </a:cubicBezTo>
                <a:cubicBezTo>
                  <a:pt x="2915" y="1003"/>
                  <a:pt x="2915" y="1097"/>
                  <a:pt x="2946" y="1160"/>
                </a:cubicBezTo>
                <a:lnTo>
                  <a:pt x="2006" y="1160"/>
                </a:lnTo>
                <a:cubicBezTo>
                  <a:pt x="1129" y="1693"/>
                  <a:pt x="815" y="2821"/>
                  <a:pt x="1285" y="3730"/>
                </a:cubicBezTo>
                <a:cubicBezTo>
                  <a:pt x="1160" y="3887"/>
                  <a:pt x="1097" y="4106"/>
                  <a:pt x="1097" y="4294"/>
                </a:cubicBezTo>
                <a:lnTo>
                  <a:pt x="1097" y="4326"/>
                </a:lnTo>
                <a:cubicBezTo>
                  <a:pt x="1097" y="4388"/>
                  <a:pt x="1097" y="4451"/>
                  <a:pt x="1129" y="4514"/>
                </a:cubicBezTo>
                <a:lnTo>
                  <a:pt x="0" y="4514"/>
                </a:lnTo>
                <a:lnTo>
                  <a:pt x="658" y="6457"/>
                </a:lnTo>
                <a:lnTo>
                  <a:pt x="10813" y="6457"/>
                </a:lnTo>
                <a:lnTo>
                  <a:pt x="11503" y="4514"/>
                </a:lnTo>
                <a:lnTo>
                  <a:pt x="10406" y="4514"/>
                </a:lnTo>
                <a:cubicBezTo>
                  <a:pt x="10437" y="4451"/>
                  <a:pt x="10437" y="4388"/>
                  <a:pt x="10437" y="4326"/>
                </a:cubicBezTo>
                <a:lnTo>
                  <a:pt x="10437" y="4294"/>
                </a:lnTo>
                <a:cubicBezTo>
                  <a:pt x="10437" y="4106"/>
                  <a:pt x="10375" y="3887"/>
                  <a:pt x="10249" y="3730"/>
                </a:cubicBezTo>
                <a:cubicBezTo>
                  <a:pt x="10375" y="3573"/>
                  <a:pt x="10437" y="3385"/>
                  <a:pt x="10437" y="3197"/>
                </a:cubicBezTo>
                <a:cubicBezTo>
                  <a:pt x="10437" y="2978"/>
                  <a:pt x="10375" y="2790"/>
                  <a:pt x="10218" y="2633"/>
                </a:cubicBezTo>
                <a:cubicBezTo>
                  <a:pt x="10375" y="2445"/>
                  <a:pt x="10437" y="2226"/>
                  <a:pt x="10437" y="2006"/>
                </a:cubicBezTo>
                <a:cubicBezTo>
                  <a:pt x="10375" y="1536"/>
                  <a:pt x="9998" y="1160"/>
                  <a:pt x="9528" y="1160"/>
                </a:cubicBezTo>
                <a:lnTo>
                  <a:pt x="8525" y="1160"/>
                </a:lnTo>
                <a:cubicBezTo>
                  <a:pt x="8557" y="1066"/>
                  <a:pt x="8557" y="941"/>
                  <a:pt x="8525" y="815"/>
                </a:cubicBezTo>
                <a:cubicBezTo>
                  <a:pt x="8466" y="278"/>
                  <a:pt x="8051" y="18"/>
                  <a:pt x="7632" y="18"/>
                </a:cubicBezTo>
                <a:cubicBezTo>
                  <a:pt x="7172" y="18"/>
                  <a:pt x="6708" y="333"/>
                  <a:pt x="6708" y="941"/>
                </a:cubicBezTo>
                <a:cubicBezTo>
                  <a:pt x="6708" y="1003"/>
                  <a:pt x="6708" y="1097"/>
                  <a:pt x="6739" y="1160"/>
                </a:cubicBezTo>
                <a:lnTo>
                  <a:pt x="5893" y="1160"/>
                </a:lnTo>
                <a:cubicBezTo>
                  <a:pt x="5924" y="1097"/>
                  <a:pt x="5924" y="1003"/>
                  <a:pt x="5924" y="941"/>
                </a:cubicBezTo>
                <a:cubicBezTo>
                  <a:pt x="5924" y="387"/>
                  <a:pt x="5471" y="6"/>
                  <a:pt x="4995" y="6"/>
                </a:cubicBezTo>
                <a:cubicBezTo>
                  <a:pt x="4797" y="6"/>
                  <a:pt x="4595" y="72"/>
                  <a:pt x="4419" y="220"/>
                </a:cubicBezTo>
                <a:cubicBezTo>
                  <a:pt x="4263" y="63"/>
                  <a:pt x="4043" y="0"/>
                  <a:pt x="3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5" name="Google Shape;3595;p71"/>
          <p:cNvGrpSpPr/>
          <p:nvPr/>
        </p:nvGrpSpPr>
        <p:grpSpPr>
          <a:xfrm>
            <a:off x="4797859" y="3260300"/>
            <a:ext cx="308048" cy="278673"/>
            <a:chOff x="3998425" y="3585800"/>
            <a:chExt cx="287600" cy="260175"/>
          </a:xfrm>
        </p:grpSpPr>
        <p:sp>
          <p:nvSpPr>
            <p:cNvPr id="3596" name="Google Shape;3596;p71"/>
            <p:cNvSpPr/>
            <p:nvPr/>
          </p:nvSpPr>
          <p:spPr>
            <a:xfrm>
              <a:off x="3998425" y="3763675"/>
              <a:ext cx="139500" cy="82300"/>
            </a:xfrm>
            <a:custGeom>
              <a:rect b="b" l="l" r="r" t="t"/>
              <a:pathLst>
                <a:path extrusionOk="0" h="3292" w="5580">
                  <a:moveTo>
                    <a:pt x="4546" y="690"/>
                  </a:moveTo>
                  <a:lnTo>
                    <a:pt x="4546" y="1630"/>
                  </a:lnTo>
                  <a:lnTo>
                    <a:pt x="4546" y="1662"/>
                  </a:lnTo>
                  <a:cubicBezTo>
                    <a:pt x="4546" y="2163"/>
                    <a:pt x="4138" y="2602"/>
                    <a:pt x="3605" y="2602"/>
                  </a:cubicBezTo>
                  <a:lnTo>
                    <a:pt x="1975" y="2602"/>
                  </a:lnTo>
                  <a:cubicBezTo>
                    <a:pt x="1443" y="2602"/>
                    <a:pt x="1004" y="2163"/>
                    <a:pt x="1004" y="1630"/>
                  </a:cubicBezTo>
                  <a:lnTo>
                    <a:pt x="1004" y="690"/>
                  </a:lnTo>
                  <a:close/>
                  <a:moveTo>
                    <a:pt x="1" y="1"/>
                  </a:moveTo>
                  <a:lnTo>
                    <a:pt x="1" y="690"/>
                  </a:lnTo>
                  <a:lnTo>
                    <a:pt x="314" y="690"/>
                  </a:lnTo>
                  <a:lnTo>
                    <a:pt x="314" y="1630"/>
                  </a:lnTo>
                  <a:cubicBezTo>
                    <a:pt x="314" y="2539"/>
                    <a:pt x="1067" y="3291"/>
                    <a:pt x="1975" y="3291"/>
                  </a:cubicBezTo>
                  <a:lnTo>
                    <a:pt x="3605" y="3291"/>
                  </a:lnTo>
                  <a:cubicBezTo>
                    <a:pt x="4514" y="3291"/>
                    <a:pt x="5266" y="2539"/>
                    <a:pt x="5266" y="1630"/>
                  </a:cubicBezTo>
                  <a:lnTo>
                    <a:pt x="5266" y="690"/>
                  </a:lnTo>
                  <a:lnTo>
                    <a:pt x="5580" y="690"/>
                  </a:lnTo>
                  <a:lnTo>
                    <a:pt x="55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1"/>
            <p:cNvSpPr/>
            <p:nvPr/>
          </p:nvSpPr>
          <p:spPr>
            <a:xfrm>
              <a:off x="4003925" y="3585800"/>
              <a:ext cx="282100" cy="76825"/>
            </a:xfrm>
            <a:custGeom>
              <a:rect b="b" l="l" r="r" t="t"/>
              <a:pathLst>
                <a:path extrusionOk="0" h="3073" w="11284">
                  <a:moveTo>
                    <a:pt x="3291" y="690"/>
                  </a:moveTo>
                  <a:lnTo>
                    <a:pt x="3291" y="1286"/>
                  </a:lnTo>
                  <a:cubicBezTo>
                    <a:pt x="3213" y="1349"/>
                    <a:pt x="3119" y="1380"/>
                    <a:pt x="3025" y="1380"/>
                  </a:cubicBezTo>
                  <a:cubicBezTo>
                    <a:pt x="2931" y="1380"/>
                    <a:pt x="2837" y="1349"/>
                    <a:pt x="2758" y="1286"/>
                  </a:cubicBezTo>
                  <a:cubicBezTo>
                    <a:pt x="2570" y="1145"/>
                    <a:pt x="2329" y="1074"/>
                    <a:pt x="2088" y="1074"/>
                  </a:cubicBezTo>
                  <a:cubicBezTo>
                    <a:pt x="2008" y="1074"/>
                    <a:pt x="1928" y="1082"/>
                    <a:pt x="1849" y="1098"/>
                  </a:cubicBezTo>
                  <a:lnTo>
                    <a:pt x="1849" y="690"/>
                  </a:lnTo>
                  <a:close/>
                  <a:moveTo>
                    <a:pt x="2015" y="1769"/>
                  </a:moveTo>
                  <a:cubicBezTo>
                    <a:pt x="2125" y="1769"/>
                    <a:pt x="2232" y="1790"/>
                    <a:pt x="2351" y="1850"/>
                  </a:cubicBezTo>
                  <a:cubicBezTo>
                    <a:pt x="2539" y="1975"/>
                    <a:pt x="2758" y="2069"/>
                    <a:pt x="3009" y="2069"/>
                  </a:cubicBezTo>
                  <a:cubicBezTo>
                    <a:pt x="3103" y="2069"/>
                    <a:pt x="3166" y="2069"/>
                    <a:pt x="3260" y="2038"/>
                  </a:cubicBezTo>
                  <a:lnTo>
                    <a:pt x="3260" y="2351"/>
                  </a:lnTo>
                  <a:lnTo>
                    <a:pt x="1818" y="2351"/>
                  </a:lnTo>
                  <a:lnTo>
                    <a:pt x="1818" y="1787"/>
                  </a:lnTo>
                  <a:cubicBezTo>
                    <a:pt x="1887" y="1776"/>
                    <a:pt x="1952" y="1769"/>
                    <a:pt x="2015" y="1769"/>
                  </a:cubicBezTo>
                  <a:close/>
                  <a:moveTo>
                    <a:pt x="6958" y="690"/>
                  </a:moveTo>
                  <a:lnTo>
                    <a:pt x="6958" y="2351"/>
                  </a:lnTo>
                  <a:lnTo>
                    <a:pt x="6394" y="2351"/>
                  </a:lnTo>
                  <a:lnTo>
                    <a:pt x="6394" y="690"/>
                  </a:lnTo>
                  <a:close/>
                  <a:moveTo>
                    <a:pt x="1129" y="1"/>
                  </a:moveTo>
                  <a:lnTo>
                    <a:pt x="1129" y="1160"/>
                  </a:lnTo>
                  <a:lnTo>
                    <a:pt x="0" y="1160"/>
                  </a:lnTo>
                  <a:lnTo>
                    <a:pt x="0" y="1881"/>
                  </a:lnTo>
                  <a:lnTo>
                    <a:pt x="1129" y="1881"/>
                  </a:lnTo>
                  <a:lnTo>
                    <a:pt x="1129" y="3072"/>
                  </a:lnTo>
                  <a:lnTo>
                    <a:pt x="3981" y="3072"/>
                  </a:lnTo>
                  <a:lnTo>
                    <a:pt x="3981" y="1881"/>
                  </a:lnTo>
                  <a:lnTo>
                    <a:pt x="4482" y="1881"/>
                  </a:lnTo>
                  <a:lnTo>
                    <a:pt x="4482" y="3072"/>
                  </a:lnTo>
                  <a:lnTo>
                    <a:pt x="5172" y="3072"/>
                  </a:lnTo>
                  <a:lnTo>
                    <a:pt x="5172" y="1881"/>
                  </a:lnTo>
                  <a:lnTo>
                    <a:pt x="5705" y="1881"/>
                  </a:lnTo>
                  <a:lnTo>
                    <a:pt x="5705" y="3072"/>
                  </a:lnTo>
                  <a:lnTo>
                    <a:pt x="7711" y="3072"/>
                  </a:lnTo>
                  <a:lnTo>
                    <a:pt x="7711" y="1881"/>
                  </a:lnTo>
                  <a:lnTo>
                    <a:pt x="8212" y="1881"/>
                  </a:lnTo>
                  <a:lnTo>
                    <a:pt x="8212" y="3072"/>
                  </a:lnTo>
                  <a:lnTo>
                    <a:pt x="8870" y="3072"/>
                  </a:lnTo>
                  <a:lnTo>
                    <a:pt x="8870" y="1881"/>
                  </a:lnTo>
                  <a:lnTo>
                    <a:pt x="11284" y="1881"/>
                  </a:lnTo>
                  <a:lnTo>
                    <a:pt x="11284" y="1160"/>
                  </a:lnTo>
                  <a:lnTo>
                    <a:pt x="8870" y="1160"/>
                  </a:lnTo>
                  <a:lnTo>
                    <a:pt x="8870" y="1"/>
                  </a:lnTo>
                  <a:lnTo>
                    <a:pt x="8181" y="1"/>
                  </a:lnTo>
                  <a:lnTo>
                    <a:pt x="8181" y="1160"/>
                  </a:lnTo>
                  <a:lnTo>
                    <a:pt x="7711" y="1160"/>
                  </a:lnTo>
                  <a:lnTo>
                    <a:pt x="7711" y="1"/>
                  </a:lnTo>
                  <a:lnTo>
                    <a:pt x="5705" y="1"/>
                  </a:lnTo>
                  <a:lnTo>
                    <a:pt x="5705" y="1160"/>
                  </a:lnTo>
                  <a:lnTo>
                    <a:pt x="5172" y="1160"/>
                  </a:lnTo>
                  <a:lnTo>
                    <a:pt x="5172" y="1"/>
                  </a:lnTo>
                  <a:lnTo>
                    <a:pt x="4482" y="1"/>
                  </a:lnTo>
                  <a:lnTo>
                    <a:pt x="4482" y="1160"/>
                  </a:lnTo>
                  <a:lnTo>
                    <a:pt x="3981" y="1160"/>
                  </a:lnTo>
                  <a:lnTo>
                    <a:pt x="39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1"/>
            <p:cNvSpPr/>
            <p:nvPr/>
          </p:nvSpPr>
          <p:spPr>
            <a:xfrm>
              <a:off x="4041525" y="3671225"/>
              <a:ext cx="49400" cy="68975"/>
            </a:xfrm>
            <a:custGeom>
              <a:rect b="b" l="l" r="r" t="t"/>
              <a:pathLst>
                <a:path extrusionOk="0" h="2759" w="1976">
                  <a:moveTo>
                    <a:pt x="972" y="1003"/>
                  </a:moveTo>
                  <a:cubicBezTo>
                    <a:pt x="1286" y="1003"/>
                    <a:pt x="1442" y="1348"/>
                    <a:pt x="1254" y="1599"/>
                  </a:cubicBezTo>
                  <a:cubicBezTo>
                    <a:pt x="1254" y="1693"/>
                    <a:pt x="1254" y="2069"/>
                    <a:pt x="972" y="2069"/>
                  </a:cubicBezTo>
                  <a:cubicBezTo>
                    <a:pt x="722" y="2069"/>
                    <a:pt x="690" y="1693"/>
                    <a:pt x="690" y="1599"/>
                  </a:cubicBezTo>
                  <a:cubicBezTo>
                    <a:pt x="502" y="1348"/>
                    <a:pt x="659" y="1003"/>
                    <a:pt x="972" y="1003"/>
                  </a:cubicBezTo>
                  <a:close/>
                  <a:moveTo>
                    <a:pt x="972" y="0"/>
                  </a:moveTo>
                  <a:lnTo>
                    <a:pt x="753" y="220"/>
                  </a:lnTo>
                  <a:cubicBezTo>
                    <a:pt x="659" y="282"/>
                    <a:pt x="1" y="940"/>
                    <a:pt x="1" y="1599"/>
                  </a:cubicBezTo>
                  <a:cubicBezTo>
                    <a:pt x="1" y="2382"/>
                    <a:pt x="502" y="2758"/>
                    <a:pt x="972" y="2758"/>
                  </a:cubicBezTo>
                  <a:cubicBezTo>
                    <a:pt x="1442" y="2758"/>
                    <a:pt x="1975" y="2382"/>
                    <a:pt x="1975" y="1599"/>
                  </a:cubicBezTo>
                  <a:cubicBezTo>
                    <a:pt x="1975" y="940"/>
                    <a:pt x="1286" y="282"/>
                    <a:pt x="1223" y="220"/>
                  </a:cubicBezTo>
                  <a:lnTo>
                    <a:pt x="9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9" name="Google Shape;3599;p71"/>
          <p:cNvSpPr/>
          <p:nvPr/>
        </p:nvSpPr>
        <p:spPr>
          <a:xfrm>
            <a:off x="5623801" y="3321653"/>
            <a:ext cx="308878" cy="156140"/>
          </a:xfrm>
          <a:custGeom>
            <a:rect b="b" l="l" r="r" t="t"/>
            <a:pathLst>
              <a:path extrusionOk="0" h="5831" w="11535">
                <a:moveTo>
                  <a:pt x="2972" y="1525"/>
                </a:moveTo>
                <a:cubicBezTo>
                  <a:pt x="3068" y="1525"/>
                  <a:pt x="3164" y="1529"/>
                  <a:pt x="3261" y="1537"/>
                </a:cubicBezTo>
                <a:lnTo>
                  <a:pt x="3637" y="4483"/>
                </a:lnTo>
                <a:lnTo>
                  <a:pt x="2790" y="4420"/>
                </a:lnTo>
                <a:lnTo>
                  <a:pt x="1913" y="1975"/>
                </a:lnTo>
                <a:lnTo>
                  <a:pt x="1913" y="1944"/>
                </a:lnTo>
                <a:cubicBezTo>
                  <a:pt x="1882" y="1850"/>
                  <a:pt x="1944" y="1725"/>
                  <a:pt x="2038" y="1662"/>
                </a:cubicBezTo>
                <a:cubicBezTo>
                  <a:pt x="2349" y="1566"/>
                  <a:pt x="2661" y="1525"/>
                  <a:pt x="2972" y="1525"/>
                </a:cubicBezTo>
                <a:close/>
                <a:moveTo>
                  <a:pt x="8595" y="1525"/>
                </a:moveTo>
                <a:cubicBezTo>
                  <a:pt x="8907" y="1525"/>
                  <a:pt x="9218" y="1566"/>
                  <a:pt x="9529" y="1662"/>
                </a:cubicBezTo>
                <a:cubicBezTo>
                  <a:pt x="9623" y="1725"/>
                  <a:pt x="9686" y="1850"/>
                  <a:pt x="9623" y="1944"/>
                </a:cubicBezTo>
                <a:lnTo>
                  <a:pt x="8871" y="4075"/>
                </a:lnTo>
                <a:lnTo>
                  <a:pt x="8777" y="4420"/>
                </a:lnTo>
                <a:lnTo>
                  <a:pt x="7931" y="4483"/>
                </a:lnTo>
                <a:lnTo>
                  <a:pt x="8307" y="1537"/>
                </a:lnTo>
                <a:cubicBezTo>
                  <a:pt x="8403" y="1529"/>
                  <a:pt x="8499" y="1525"/>
                  <a:pt x="8595" y="1525"/>
                </a:cubicBezTo>
                <a:close/>
                <a:moveTo>
                  <a:pt x="1568" y="2947"/>
                </a:moveTo>
                <a:lnTo>
                  <a:pt x="1913" y="3981"/>
                </a:lnTo>
                <a:cubicBezTo>
                  <a:pt x="1474" y="4169"/>
                  <a:pt x="1129" y="4514"/>
                  <a:pt x="941" y="4922"/>
                </a:cubicBezTo>
                <a:cubicBezTo>
                  <a:pt x="910" y="5016"/>
                  <a:pt x="847" y="5078"/>
                  <a:pt x="785" y="5141"/>
                </a:cubicBezTo>
                <a:cubicBezTo>
                  <a:pt x="690" y="4859"/>
                  <a:pt x="659" y="4577"/>
                  <a:pt x="722" y="4295"/>
                </a:cubicBezTo>
                <a:cubicBezTo>
                  <a:pt x="816" y="3762"/>
                  <a:pt x="1098" y="3260"/>
                  <a:pt x="1568" y="2947"/>
                </a:cubicBezTo>
                <a:close/>
                <a:moveTo>
                  <a:pt x="10031" y="2947"/>
                </a:moveTo>
                <a:cubicBezTo>
                  <a:pt x="10469" y="3260"/>
                  <a:pt x="10783" y="3762"/>
                  <a:pt x="10845" y="4295"/>
                </a:cubicBezTo>
                <a:cubicBezTo>
                  <a:pt x="10908" y="4577"/>
                  <a:pt x="10877" y="4859"/>
                  <a:pt x="10783" y="5141"/>
                </a:cubicBezTo>
                <a:cubicBezTo>
                  <a:pt x="10720" y="5078"/>
                  <a:pt x="10689" y="5016"/>
                  <a:pt x="10626" y="4922"/>
                </a:cubicBezTo>
                <a:cubicBezTo>
                  <a:pt x="10438" y="4514"/>
                  <a:pt x="10093" y="4169"/>
                  <a:pt x="9654" y="3981"/>
                </a:cubicBezTo>
                <a:lnTo>
                  <a:pt x="9937" y="3198"/>
                </a:lnTo>
                <a:lnTo>
                  <a:pt x="10031" y="2947"/>
                </a:lnTo>
                <a:close/>
                <a:moveTo>
                  <a:pt x="5486" y="659"/>
                </a:moveTo>
                <a:lnTo>
                  <a:pt x="5486" y="5172"/>
                </a:lnTo>
                <a:lnTo>
                  <a:pt x="4420" y="5172"/>
                </a:lnTo>
                <a:cubicBezTo>
                  <a:pt x="4420" y="5172"/>
                  <a:pt x="4389" y="5141"/>
                  <a:pt x="4389" y="5110"/>
                </a:cubicBezTo>
                <a:lnTo>
                  <a:pt x="3856" y="784"/>
                </a:lnTo>
                <a:cubicBezTo>
                  <a:pt x="3856" y="722"/>
                  <a:pt x="3856" y="690"/>
                  <a:pt x="3887" y="659"/>
                </a:cubicBezTo>
                <a:close/>
                <a:moveTo>
                  <a:pt x="7680" y="659"/>
                </a:moveTo>
                <a:cubicBezTo>
                  <a:pt x="7711" y="690"/>
                  <a:pt x="7743" y="722"/>
                  <a:pt x="7743" y="784"/>
                </a:cubicBezTo>
                <a:lnTo>
                  <a:pt x="7178" y="5141"/>
                </a:lnTo>
                <a:cubicBezTo>
                  <a:pt x="7147" y="5141"/>
                  <a:pt x="7147" y="5172"/>
                  <a:pt x="7147" y="5172"/>
                </a:cubicBezTo>
                <a:lnTo>
                  <a:pt x="6175" y="5172"/>
                </a:lnTo>
                <a:lnTo>
                  <a:pt x="6175" y="659"/>
                </a:lnTo>
                <a:close/>
                <a:moveTo>
                  <a:pt x="3887" y="1"/>
                </a:moveTo>
                <a:cubicBezTo>
                  <a:pt x="3699" y="1"/>
                  <a:pt x="3543" y="63"/>
                  <a:pt x="3417" y="189"/>
                </a:cubicBezTo>
                <a:cubicBezTo>
                  <a:pt x="3261" y="377"/>
                  <a:pt x="3167" y="596"/>
                  <a:pt x="3167" y="816"/>
                </a:cubicBezTo>
                <a:lnTo>
                  <a:pt x="3167" y="847"/>
                </a:lnTo>
                <a:cubicBezTo>
                  <a:pt x="2696" y="847"/>
                  <a:pt x="2226" y="910"/>
                  <a:pt x="1787" y="1035"/>
                </a:cubicBezTo>
                <a:cubicBezTo>
                  <a:pt x="1349" y="1223"/>
                  <a:pt x="1129" y="1725"/>
                  <a:pt x="1286" y="2163"/>
                </a:cubicBezTo>
                <a:lnTo>
                  <a:pt x="1317" y="2289"/>
                </a:lnTo>
                <a:cubicBezTo>
                  <a:pt x="628" y="2728"/>
                  <a:pt x="158" y="3448"/>
                  <a:pt x="32" y="4263"/>
                </a:cubicBezTo>
                <a:cubicBezTo>
                  <a:pt x="1" y="4577"/>
                  <a:pt x="32" y="4922"/>
                  <a:pt x="95" y="5235"/>
                </a:cubicBezTo>
                <a:cubicBezTo>
                  <a:pt x="158" y="5517"/>
                  <a:pt x="346" y="5736"/>
                  <a:pt x="628" y="5830"/>
                </a:cubicBezTo>
                <a:lnTo>
                  <a:pt x="785" y="5830"/>
                </a:lnTo>
                <a:cubicBezTo>
                  <a:pt x="973" y="5830"/>
                  <a:pt x="1286" y="5736"/>
                  <a:pt x="1537" y="5235"/>
                </a:cubicBezTo>
                <a:cubicBezTo>
                  <a:pt x="1662" y="4953"/>
                  <a:pt x="1882" y="4765"/>
                  <a:pt x="2164" y="4608"/>
                </a:cubicBezTo>
                <a:cubicBezTo>
                  <a:pt x="2226" y="4828"/>
                  <a:pt x="2352" y="4984"/>
                  <a:pt x="2540" y="5078"/>
                </a:cubicBezTo>
                <a:lnTo>
                  <a:pt x="2602" y="5078"/>
                </a:lnTo>
                <a:lnTo>
                  <a:pt x="3731" y="5141"/>
                </a:lnTo>
                <a:cubicBezTo>
                  <a:pt x="3762" y="5517"/>
                  <a:pt x="4044" y="5799"/>
                  <a:pt x="4420" y="5830"/>
                </a:cubicBezTo>
                <a:lnTo>
                  <a:pt x="7116" y="5830"/>
                </a:lnTo>
                <a:cubicBezTo>
                  <a:pt x="7523" y="5799"/>
                  <a:pt x="7805" y="5517"/>
                  <a:pt x="7837" y="5141"/>
                </a:cubicBezTo>
                <a:lnTo>
                  <a:pt x="8965" y="5078"/>
                </a:lnTo>
                <a:lnTo>
                  <a:pt x="8996" y="5078"/>
                </a:lnTo>
                <a:cubicBezTo>
                  <a:pt x="9184" y="4984"/>
                  <a:pt x="9341" y="4828"/>
                  <a:pt x="9404" y="4639"/>
                </a:cubicBezTo>
                <a:cubicBezTo>
                  <a:pt x="9654" y="4765"/>
                  <a:pt x="9874" y="4984"/>
                  <a:pt x="9999" y="5235"/>
                </a:cubicBezTo>
                <a:cubicBezTo>
                  <a:pt x="10250" y="5736"/>
                  <a:pt x="10563" y="5830"/>
                  <a:pt x="10751" y="5830"/>
                </a:cubicBezTo>
                <a:lnTo>
                  <a:pt x="10908" y="5830"/>
                </a:lnTo>
                <a:cubicBezTo>
                  <a:pt x="11159" y="5736"/>
                  <a:pt x="11378" y="5517"/>
                  <a:pt x="11410" y="5235"/>
                </a:cubicBezTo>
                <a:cubicBezTo>
                  <a:pt x="11504" y="4922"/>
                  <a:pt x="11535" y="4577"/>
                  <a:pt x="11504" y="4232"/>
                </a:cubicBezTo>
                <a:cubicBezTo>
                  <a:pt x="11410" y="3417"/>
                  <a:pt x="10940" y="2696"/>
                  <a:pt x="10219" y="2289"/>
                </a:cubicBezTo>
                <a:lnTo>
                  <a:pt x="10281" y="2163"/>
                </a:lnTo>
                <a:cubicBezTo>
                  <a:pt x="10438" y="1693"/>
                  <a:pt x="10219" y="1192"/>
                  <a:pt x="9780" y="1035"/>
                </a:cubicBezTo>
                <a:cubicBezTo>
                  <a:pt x="9341" y="878"/>
                  <a:pt x="8871" y="816"/>
                  <a:pt x="8401" y="816"/>
                </a:cubicBezTo>
                <a:cubicBezTo>
                  <a:pt x="8401" y="596"/>
                  <a:pt x="8307" y="377"/>
                  <a:pt x="8150" y="220"/>
                </a:cubicBezTo>
                <a:cubicBezTo>
                  <a:pt x="8025" y="63"/>
                  <a:pt x="7868" y="1"/>
                  <a:pt x="76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0" name="Google Shape;3600;p71"/>
          <p:cNvGrpSpPr/>
          <p:nvPr/>
        </p:nvGrpSpPr>
        <p:grpSpPr>
          <a:xfrm>
            <a:off x="3209124" y="3254436"/>
            <a:ext cx="308048" cy="290402"/>
            <a:chOff x="2515150" y="3580325"/>
            <a:chExt cx="287600" cy="271125"/>
          </a:xfrm>
        </p:grpSpPr>
        <p:sp>
          <p:nvSpPr>
            <p:cNvPr id="3601" name="Google Shape;3601;p71"/>
            <p:cNvSpPr/>
            <p:nvPr/>
          </p:nvSpPr>
          <p:spPr>
            <a:xfrm>
              <a:off x="2541800" y="3623425"/>
              <a:ext cx="79950" cy="169275"/>
            </a:xfrm>
            <a:custGeom>
              <a:rect b="b" l="l" r="r" t="t"/>
              <a:pathLst>
                <a:path extrusionOk="0" h="6771" w="3198">
                  <a:moveTo>
                    <a:pt x="1943" y="658"/>
                  </a:moveTo>
                  <a:lnTo>
                    <a:pt x="690" y="1724"/>
                  </a:lnTo>
                  <a:lnTo>
                    <a:pt x="690" y="658"/>
                  </a:lnTo>
                  <a:close/>
                  <a:moveTo>
                    <a:pt x="2539" y="1066"/>
                  </a:moveTo>
                  <a:lnTo>
                    <a:pt x="2539" y="5705"/>
                  </a:lnTo>
                  <a:lnTo>
                    <a:pt x="690" y="4137"/>
                  </a:lnTo>
                  <a:lnTo>
                    <a:pt x="690" y="2633"/>
                  </a:lnTo>
                  <a:lnTo>
                    <a:pt x="2539" y="1066"/>
                  </a:lnTo>
                  <a:close/>
                  <a:moveTo>
                    <a:pt x="690" y="5015"/>
                  </a:moveTo>
                  <a:lnTo>
                    <a:pt x="1943" y="6081"/>
                  </a:lnTo>
                  <a:lnTo>
                    <a:pt x="690" y="6081"/>
                  </a:lnTo>
                  <a:lnTo>
                    <a:pt x="690" y="5015"/>
                  </a:lnTo>
                  <a:close/>
                  <a:moveTo>
                    <a:pt x="0" y="0"/>
                  </a:moveTo>
                  <a:lnTo>
                    <a:pt x="0" y="6770"/>
                  </a:lnTo>
                  <a:lnTo>
                    <a:pt x="3197" y="6770"/>
                  </a:lnTo>
                  <a:lnTo>
                    <a:pt x="31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1"/>
            <p:cNvSpPr/>
            <p:nvPr/>
          </p:nvSpPr>
          <p:spPr>
            <a:xfrm>
              <a:off x="2635825" y="3623425"/>
              <a:ext cx="79950" cy="169275"/>
            </a:xfrm>
            <a:custGeom>
              <a:rect b="b" l="l" r="r" t="t"/>
              <a:pathLst>
                <a:path extrusionOk="0" h="6771" w="3198">
                  <a:moveTo>
                    <a:pt x="1912" y="658"/>
                  </a:moveTo>
                  <a:lnTo>
                    <a:pt x="658" y="1724"/>
                  </a:lnTo>
                  <a:lnTo>
                    <a:pt x="658" y="658"/>
                  </a:lnTo>
                  <a:close/>
                  <a:moveTo>
                    <a:pt x="2508" y="1066"/>
                  </a:moveTo>
                  <a:lnTo>
                    <a:pt x="2508" y="5705"/>
                  </a:lnTo>
                  <a:lnTo>
                    <a:pt x="658" y="4137"/>
                  </a:lnTo>
                  <a:lnTo>
                    <a:pt x="658" y="2633"/>
                  </a:lnTo>
                  <a:lnTo>
                    <a:pt x="2508" y="1066"/>
                  </a:lnTo>
                  <a:close/>
                  <a:moveTo>
                    <a:pt x="658" y="5015"/>
                  </a:moveTo>
                  <a:lnTo>
                    <a:pt x="1912" y="6081"/>
                  </a:lnTo>
                  <a:lnTo>
                    <a:pt x="658" y="6081"/>
                  </a:lnTo>
                  <a:lnTo>
                    <a:pt x="658" y="5015"/>
                  </a:lnTo>
                  <a:close/>
                  <a:moveTo>
                    <a:pt x="0" y="0"/>
                  </a:moveTo>
                  <a:lnTo>
                    <a:pt x="0" y="6770"/>
                  </a:lnTo>
                  <a:lnTo>
                    <a:pt x="3197" y="6770"/>
                  </a:lnTo>
                  <a:lnTo>
                    <a:pt x="31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1"/>
            <p:cNvSpPr/>
            <p:nvPr/>
          </p:nvSpPr>
          <p:spPr>
            <a:xfrm>
              <a:off x="2728275" y="3623425"/>
              <a:ext cx="16475" cy="169275"/>
            </a:xfrm>
            <a:custGeom>
              <a:rect b="b" l="l" r="r" t="t"/>
              <a:pathLst>
                <a:path extrusionOk="0" h="6771" w="659">
                  <a:moveTo>
                    <a:pt x="1" y="0"/>
                  </a:moveTo>
                  <a:lnTo>
                    <a:pt x="1" y="6770"/>
                  </a:lnTo>
                  <a:lnTo>
                    <a:pt x="659" y="6770"/>
                  </a:lnTo>
                  <a:lnTo>
                    <a:pt x="6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1"/>
            <p:cNvSpPr/>
            <p:nvPr/>
          </p:nvSpPr>
          <p:spPr>
            <a:xfrm>
              <a:off x="2758825" y="3623425"/>
              <a:ext cx="16500" cy="169275"/>
            </a:xfrm>
            <a:custGeom>
              <a:rect b="b" l="l" r="r" t="t"/>
              <a:pathLst>
                <a:path extrusionOk="0" h="6771" w="660">
                  <a:moveTo>
                    <a:pt x="1" y="0"/>
                  </a:moveTo>
                  <a:lnTo>
                    <a:pt x="1" y="6770"/>
                  </a:lnTo>
                  <a:lnTo>
                    <a:pt x="659" y="6770"/>
                  </a:lnTo>
                  <a:lnTo>
                    <a:pt x="6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1"/>
            <p:cNvSpPr/>
            <p:nvPr/>
          </p:nvSpPr>
          <p:spPr>
            <a:xfrm>
              <a:off x="2515150" y="3580325"/>
              <a:ext cx="287600" cy="271125"/>
            </a:xfrm>
            <a:custGeom>
              <a:rect b="b" l="l" r="r" t="t"/>
              <a:pathLst>
                <a:path extrusionOk="0" h="10845" w="11504">
                  <a:moveTo>
                    <a:pt x="10782" y="690"/>
                  </a:moveTo>
                  <a:lnTo>
                    <a:pt x="10782" y="10155"/>
                  </a:lnTo>
                  <a:lnTo>
                    <a:pt x="659" y="10155"/>
                  </a:lnTo>
                  <a:lnTo>
                    <a:pt x="659" y="690"/>
                  </a:lnTo>
                  <a:close/>
                  <a:moveTo>
                    <a:pt x="0" y="0"/>
                  </a:moveTo>
                  <a:lnTo>
                    <a:pt x="0" y="10845"/>
                  </a:lnTo>
                  <a:lnTo>
                    <a:pt x="11503" y="10845"/>
                  </a:lnTo>
                  <a:lnTo>
                    <a:pt x="115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6" name="Google Shape;3606;p71"/>
          <p:cNvSpPr/>
          <p:nvPr/>
        </p:nvSpPr>
        <p:spPr>
          <a:xfrm>
            <a:off x="2372389" y="3259554"/>
            <a:ext cx="308048" cy="281191"/>
          </a:xfrm>
          <a:custGeom>
            <a:rect b="b" l="l" r="r" t="t"/>
            <a:pathLst>
              <a:path extrusionOk="0" h="10501" w="11504">
                <a:moveTo>
                  <a:pt x="6708" y="815"/>
                </a:moveTo>
                <a:lnTo>
                  <a:pt x="6959" y="1129"/>
                </a:lnTo>
                <a:lnTo>
                  <a:pt x="7398" y="1223"/>
                </a:lnTo>
                <a:lnTo>
                  <a:pt x="7460" y="1630"/>
                </a:lnTo>
                <a:lnTo>
                  <a:pt x="7805" y="1912"/>
                </a:lnTo>
                <a:lnTo>
                  <a:pt x="7743" y="2038"/>
                </a:lnTo>
                <a:cubicBezTo>
                  <a:pt x="7492" y="1944"/>
                  <a:pt x="7241" y="1881"/>
                  <a:pt x="6959" y="1881"/>
                </a:cubicBezTo>
                <a:cubicBezTo>
                  <a:pt x="6457" y="1881"/>
                  <a:pt x="5956" y="2069"/>
                  <a:pt x="5549" y="2414"/>
                </a:cubicBezTo>
                <a:cubicBezTo>
                  <a:pt x="5329" y="2414"/>
                  <a:pt x="5110" y="2445"/>
                  <a:pt x="4890" y="2508"/>
                </a:cubicBezTo>
                <a:lnTo>
                  <a:pt x="4953" y="2257"/>
                </a:lnTo>
                <a:lnTo>
                  <a:pt x="4828" y="1912"/>
                </a:lnTo>
                <a:lnTo>
                  <a:pt x="5172" y="1630"/>
                </a:lnTo>
                <a:lnTo>
                  <a:pt x="5235" y="1191"/>
                </a:lnTo>
                <a:lnTo>
                  <a:pt x="5643" y="1129"/>
                </a:lnTo>
                <a:lnTo>
                  <a:pt x="5925" y="815"/>
                </a:lnTo>
                <a:lnTo>
                  <a:pt x="6301" y="972"/>
                </a:lnTo>
                <a:lnTo>
                  <a:pt x="6708" y="815"/>
                </a:lnTo>
                <a:close/>
                <a:moveTo>
                  <a:pt x="9310" y="3465"/>
                </a:moveTo>
                <a:cubicBezTo>
                  <a:pt x="9419" y="3465"/>
                  <a:pt x="9532" y="3514"/>
                  <a:pt x="9623" y="3605"/>
                </a:cubicBezTo>
                <a:cubicBezTo>
                  <a:pt x="9780" y="3793"/>
                  <a:pt x="9780" y="4044"/>
                  <a:pt x="9623" y="4232"/>
                </a:cubicBezTo>
                <a:cubicBezTo>
                  <a:pt x="9529" y="4294"/>
                  <a:pt x="9435" y="4357"/>
                  <a:pt x="9310" y="4357"/>
                </a:cubicBezTo>
                <a:cubicBezTo>
                  <a:pt x="9247" y="4357"/>
                  <a:pt x="9184" y="4357"/>
                  <a:pt x="9153" y="4326"/>
                </a:cubicBezTo>
                <a:cubicBezTo>
                  <a:pt x="9153" y="4075"/>
                  <a:pt x="9153" y="3793"/>
                  <a:pt x="9090" y="3542"/>
                </a:cubicBezTo>
                <a:cubicBezTo>
                  <a:pt x="9156" y="3490"/>
                  <a:pt x="9232" y="3465"/>
                  <a:pt x="9310" y="3465"/>
                </a:cubicBezTo>
                <a:close/>
                <a:moveTo>
                  <a:pt x="6990" y="2571"/>
                </a:moveTo>
                <a:cubicBezTo>
                  <a:pt x="7398" y="2571"/>
                  <a:pt x="7774" y="2727"/>
                  <a:pt x="8056" y="3009"/>
                </a:cubicBezTo>
                <a:cubicBezTo>
                  <a:pt x="8620" y="3573"/>
                  <a:pt x="8651" y="4514"/>
                  <a:pt x="8056" y="5109"/>
                </a:cubicBezTo>
                <a:lnTo>
                  <a:pt x="8056" y="5078"/>
                </a:lnTo>
                <a:cubicBezTo>
                  <a:pt x="8119" y="4357"/>
                  <a:pt x="7837" y="3636"/>
                  <a:pt x="7335" y="3135"/>
                </a:cubicBezTo>
                <a:cubicBezTo>
                  <a:pt x="7116" y="2915"/>
                  <a:pt x="6865" y="2727"/>
                  <a:pt x="6583" y="2633"/>
                </a:cubicBezTo>
                <a:cubicBezTo>
                  <a:pt x="6708" y="2571"/>
                  <a:pt x="6865" y="2571"/>
                  <a:pt x="6990" y="2571"/>
                </a:cubicBezTo>
                <a:close/>
                <a:moveTo>
                  <a:pt x="4169" y="3950"/>
                </a:moveTo>
                <a:lnTo>
                  <a:pt x="5110" y="4890"/>
                </a:lnTo>
                <a:lnTo>
                  <a:pt x="4702" y="5297"/>
                </a:lnTo>
                <a:lnTo>
                  <a:pt x="3887" y="4482"/>
                </a:lnTo>
                <a:lnTo>
                  <a:pt x="4169" y="3950"/>
                </a:lnTo>
                <a:close/>
                <a:moveTo>
                  <a:pt x="5580" y="3103"/>
                </a:moveTo>
                <a:cubicBezTo>
                  <a:pt x="7022" y="3103"/>
                  <a:pt x="7868" y="4702"/>
                  <a:pt x="7053" y="5893"/>
                </a:cubicBezTo>
                <a:lnTo>
                  <a:pt x="4577" y="3417"/>
                </a:lnTo>
                <a:cubicBezTo>
                  <a:pt x="4859" y="3197"/>
                  <a:pt x="5204" y="3103"/>
                  <a:pt x="5580" y="3103"/>
                </a:cubicBezTo>
                <a:close/>
                <a:moveTo>
                  <a:pt x="3543" y="5141"/>
                </a:moveTo>
                <a:lnTo>
                  <a:pt x="4201" y="5799"/>
                </a:lnTo>
                <a:lnTo>
                  <a:pt x="3699" y="6300"/>
                </a:lnTo>
                <a:lnTo>
                  <a:pt x="3198" y="5799"/>
                </a:lnTo>
                <a:lnTo>
                  <a:pt x="3543" y="5141"/>
                </a:lnTo>
                <a:close/>
                <a:moveTo>
                  <a:pt x="5580" y="5360"/>
                </a:moveTo>
                <a:lnTo>
                  <a:pt x="6520" y="6300"/>
                </a:lnTo>
                <a:lnTo>
                  <a:pt x="5987" y="6582"/>
                </a:lnTo>
                <a:lnTo>
                  <a:pt x="5172" y="5799"/>
                </a:lnTo>
                <a:lnTo>
                  <a:pt x="5580" y="5360"/>
                </a:lnTo>
                <a:close/>
                <a:moveTo>
                  <a:pt x="4702" y="6269"/>
                </a:moveTo>
                <a:lnTo>
                  <a:pt x="5361" y="6927"/>
                </a:lnTo>
                <a:lnTo>
                  <a:pt x="4671" y="7272"/>
                </a:lnTo>
                <a:lnTo>
                  <a:pt x="4169" y="6770"/>
                </a:lnTo>
                <a:lnTo>
                  <a:pt x="4702" y="6269"/>
                </a:lnTo>
                <a:close/>
                <a:moveTo>
                  <a:pt x="2884" y="6426"/>
                </a:moveTo>
                <a:lnTo>
                  <a:pt x="3229" y="6770"/>
                </a:lnTo>
                <a:lnTo>
                  <a:pt x="2132" y="7867"/>
                </a:lnTo>
                <a:lnTo>
                  <a:pt x="2132" y="7867"/>
                </a:lnTo>
                <a:lnTo>
                  <a:pt x="2884" y="6426"/>
                </a:lnTo>
                <a:close/>
                <a:moveTo>
                  <a:pt x="3699" y="7272"/>
                </a:moveTo>
                <a:lnTo>
                  <a:pt x="4044" y="7617"/>
                </a:lnTo>
                <a:lnTo>
                  <a:pt x="2602" y="8369"/>
                </a:lnTo>
                <a:lnTo>
                  <a:pt x="2602" y="8369"/>
                </a:lnTo>
                <a:lnTo>
                  <a:pt x="3699" y="7272"/>
                </a:lnTo>
                <a:close/>
                <a:moveTo>
                  <a:pt x="5705" y="0"/>
                </a:moveTo>
                <a:lnTo>
                  <a:pt x="5298" y="533"/>
                </a:lnTo>
                <a:lnTo>
                  <a:pt x="4640" y="627"/>
                </a:lnTo>
                <a:lnTo>
                  <a:pt x="4514" y="1285"/>
                </a:lnTo>
                <a:lnTo>
                  <a:pt x="4013" y="1693"/>
                </a:lnTo>
                <a:lnTo>
                  <a:pt x="4264" y="2351"/>
                </a:lnTo>
                <a:lnTo>
                  <a:pt x="4138" y="2915"/>
                </a:lnTo>
                <a:lnTo>
                  <a:pt x="4107" y="2915"/>
                </a:lnTo>
                <a:lnTo>
                  <a:pt x="4013" y="2821"/>
                </a:lnTo>
                <a:lnTo>
                  <a:pt x="1" y="10500"/>
                </a:lnTo>
                <a:lnTo>
                  <a:pt x="1" y="10500"/>
                </a:lnTo>
                <a:lnTo>
                  <a:pt x="7680" y="6488"/>
                </a:lnTo>
                <a:lnTo>
                  <a:pt x="7554" y="6394"/>
                </a:lnTo>
                <a:cubicBezTo>
                  <a:pt x="7649" y="6300"/>
                  <a:pt x="7711" y="6175"/>
                  <a:pt x="7774" y="6081"/>
                </a:cubicBezTo>
                <a:cubicBezTo>
                  <a:pt x="8056" y="5956"/>
                  <a:pt x="8307" y="5799"/>
                  <a:pt x="8526" y="5579"/>
                </a:cubicBezTo>
                <a:cubicBezTo>
                  <a:pt x="8714" y="5423"/>
                  <a:pt x="8840" y="5203"/>
                  <a:pt x="8934" y="4984"/>
                </a:cubicBezTo>
                <a:cubicBezTo>
                  <a:pt x="9059" y="5047"/>
                  <a:pt x="9184" y="5047"/>
                  <a:pt x="9310" y="5047"/>
                </a:cubicBezTo>
                <a:cubicBezTo>
                  <a:pt x="9592" y="5047"/>
                  <a:pt x="9874" y="4921"/>
                  <a:pt x="10093" y="4733"/>
                </a:cubicBezTo>
                <a:cubicBezTo>
                  <a:pt x="10187" y="4639"/>
                  <a:pt x="10250" y="4514"/>
                  <a:pt x="10313" y="4388"/>
                </a:cubicBezTo>
                <a:cubicBezTo>
                  <a:pt x="10563" y="4482"/>
                  <a:pt x="10751" y="4702"/>
                  <a:pt x="10814" y="4953"/>
                </a:cubicBezTo>
                <a:lnTo>
                  <a:pt x="11504" y="4859"/>
                </a:lnTo>
                <a:cubicBezTo>
                  <a:pt x="11410" y="4138"/>
                  <a:pt x="10751" y="3824"/>
                  <a:pt x="10407" y="3668"/>
                </a:cubicBezTo>
                <a:cubicBezTo>
                  <a:pt x="10344" y="3479"/>
                  <a:pt x="10250" y="3291"/>
                  <a:pt x="10093" y="3135"/>
                </a:cubicBezTo>
                <a:cubicBezTo>
                  <a:pt x="9874" y="2915"/>
                  <a:pt x="9591" y="2797"/>
                  <a:pt x="9309" y="2797"/>
                </a:cubicBezTo>
                <a:cubicBezTo>
                  <a:pt x="9148" y="2797"/>
                  <a:pt x="8988" y="2836"/>
                  <a:pt x="8840" y="2915"/>
                </a:cubicBezTo>
                <a:cubicBezTo>
                  <a:pt x="8745" y="2759"/>
                  <a:pt x="8651" y="2633"/>
                  <a:pt x="8526" y="2539"/>
                </a:cubicBezTo>
                <a:lnTo>
                  <a:pt x="8463" y="2476"/>
                </a:lnTo>
                <a:lnTo>
                  <a:pt x="8401" y="2320"/>
                </a:lnTo>
                <a:lnTo>
                  <a:pt x="8651" y="1693"/>
                </a:lnTo>
                <a:lnTo>
                  <a:pt x="8119" y="1285"/>
                </a:lnTo>
                <a:lnTo>
                  <a:pt x="8025" y="627"/>
                </a:lnTo>
                <a:lnTo>
                  <a:pt x="7366" y="502"/>
                </a:lnTo>
                <a:lnTo>
                  <a:pt x="6928" y="0"/>
                </a:lnTo>
                <a:lnTo>
                  <a:pt x="6332" y="251"/>
                </a:lnTo>
                <a:lnTo>
                  <a:pt x="57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1"/>
          <p:cNvSpPr/>
          <p:nvPr/>
        </p:nvSpPr>
        <p:spPr>
          <a:xfrm>
            <a:off x="4071962" y="3246112"/>
            <a:ext cx="182997" cy="307218"/>
          </a:xfrm>
          <a:custGeom>
            <a:rect b="b" l="l" r="r" t="t"/>
            <a:pathLst>
              <a:path extrusionOk="0" h="11473" w="6834">
                <a:moveTo>
                  <a:pt x="5423" y="1976"/>
                </a:moveTo>
                <a:cubicBezTo>
                  <a:pt x="5611" y="1976"/>
                  <a:pt x="5799" y="2070"/>
                  <a:pt x="5956" y="2226"/>
                </a:cubicBezTo>
                <a:cubicBezTo>
                  <a:pt x="6081" y="2383"/>
                  <a:pt x="6175" y="2571"/>
                  <a:pt x="6144" y="2790"/>
                </a:cubicBezTo>
                <a:lnTo>
                  <a:pt x="5987" y="4608"/>
                </a:lnTo>
                <a:lnTo>
                  <a:pt x="3981" y="4608"/>
                </a:lnTo>
                <a:lnTo>
                  <a:pt x="3981" y="5235"/>
                </a:lnTo>
                <a:lnTo>
                  <a:pt x="5924" y="5235"/>
                </a:lnTo>
                <a:lnTo>
                  <a:pt x="5674" y="7993"/>
                </a:lnTo>
                <a:lnTo>
                  <a:pt x="4012" y="7993"/>
                </a:lnTo>
                <a:lnTo>
                  <a:pt x="4012" y="8651"/>
                </a:lnTo>
                <a:lnTo>
                  <a:pt x="5642" y="8651"/>
                </a:lnTo>
                <a:lnTo>
                  <a:pt x="5642" y="8808"/>
                </a:lnTo>
                <a:cubicBezTo>
                  <a:pt x="5612" y="9167"/>
                  <a:pt x="5326" y="9469"/>
                  <a:pt x="4946" y="9469"/>
                </a:cubicBezTo>
                <a:cubicBezTo>
                  <a:pt x="4928" y="9469"/>
                  <a:pt x="4909" y="9468"/>
                  <a:pt x="4890" y="9466"/>
                </a:cubicBezTo>
                <a:lnTo>
                  <a:pt x="2038" y="9466"/>
                </a:lnTo>
                <a:cubicBezTo>
                  <a:pt x="1662" y="9466"/>
                  <a:pt x="1348" y="9184"/>
                  <a:pt x="1286" y="8808"/>
                </a:cubicBezTo>
                <a:lnTo>
                  <a:pt x="1129" y="6834"/>
                </a:lnTo>
                <a:lnTo>
                  <a:pt x="3009" y="6834"/>
                </a:lnTo>
                <a:lnTo>
                  <a:pt x="3009" y="6175"/>
                </a:lnTo>
                <a:lnTo>
                  <a:pt x="1066" y="6175"/>
                </a:lnTo>
                <a:lnTo>
                  <a:pt x="847" y="3699"/>
                </a:lnTo>
                <a:lnTo>
                  <a:pt x="3009" y="3699"/>
                </a:lnTo>
                <a:lnTo>
                  <a:pt x="3009" y="3010"/>
                </a:lnTo>
                <a:lnTo>
                  <a:pt x="815" y="3010"/>
                </a:lnTo>
                <a:lnTo>
                  <a:pt x="784" y="2790"/>
                </a:lnTo>
                <a:cubicBezTo>
                  <a:pt x="753" y="2602"/>
                  <a:pt x="815" y="2383"/>
                  <a:pt x="941" y="2258"/>
                </a:cubicBezTo>
                <a:cubicBezTo>
                  <a:pt x="1098" y="2070"/>
                  <a:pt x="1317" y="1976"/>
                  <a:pt x="1536" y="1976"/>
                </a:cubicBezTo>
                <a:close/>
                <a:moveTo>
                  <a:pt x="3103" y="1"/>
                </a:moveTo>
                <a:lnTo>
                  <a:pt x="3103" y="1317"/>
                </a:lnTo>
                <a:lnTo>
                  <a:pt x="1474" y="1317"/>
                </a:lnTo>
                <a:cubicBezTo>
                  <a:pt x="659" y="1317"/>
                  <a:pt x="1" y="2038"/>
                  <a:pt x="95" y="2853"/>
                </a:cubicBezTo>
                <a:lnTo>
                  <a:pt x="627" y="8871"/>
                </a:lnTo>
                <a:cubicBezTo>
                  <a:pt x="690" y="9592"/>
                  <a:pt x="1286" y="10156"/>
                  <a:pt x="2007" y="10156"/>
                </a:cubicBezTo>
                <a:lnTo>
                  <a:pt x="3103" y="10156"/>
                </a:lnTo>
                <a:lnTo>
                  <a:pt x="3103" y="11472"/>
                </a:lnTo>
                <a:lnTo>
                  <a:pt x="3793" y="11472"/>
                </a:lnTo>
                <a:lnTo>
                  <a:pt x="3793" y="10125"/>
                </a:lnTo>
                <a:lnTo>
                  <a:pt x="4859" y="10125"/>
                </a:lnTo>
                <a:cubicBezTo>
                  <a:pt x="5580" y="10125"/>
                  <a:pt x="6206" y="9560"/>
                  <a:pt x="6269" y="8840"/>
                </a:cubicBezTo>
                <a:lnTo>
                  <a:pt x="6802" y="2853"/>
                </a:lnTo>
                <a:cubicBezTo>
                  <a:pt x="6833" y="2446"/>
                  <a:pt x="6708" y="2070"/>
                  <a:pt x="6426" y="1756"/>
                </a:cubicBezTo>
                <a:cubicBezTo>
                  <a:pt x="6175" y="1474"/>
                  <a:pt x="5799" y="1317"/>
                  <a:pt x="5392" y="1317"/>
                </a:cubicBezTo>
                <a:lnTo>
                  <a:pt x="3793" y="1317"/>
                </a:lnTo>
                <a:lnTo>
                  <a:pt x="37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8" name="Google Shape;3608;p71"/>
          <p:cNvGrpSpPr/>
          <p:nvPr/>
        </p:nvGrpSpPr>
        <p:grpSpPr>
          <a:xfrm>
            <a:off x="757054" y="3267852"/>
            <a:ext cx="321169" cy="264401"/>
            <a:chOff x="225850" y="3592850"/>
            <a:chExt cx="299850" cy="246850"/>
          </a:xfrm>
        </p:grpSpPr>
        <p:sp>
          <p:nvSpPr>
            <p:cNvPr id="3609" name="Google Shape;3609;p71"/>
            <p:cNvSpPr/>
            <p:nvPr/>
          </p:nvSpPr>
          <p:spPr>
            <a:xfrm>
              <a:off x="225850" y="3592850"/>
              <a:ext cx="299850" cy="246850"/>
            </a:xfrm>
            <a:custGeom>
              <a:rect b="b" l="l" r="r" t="t"/>
              <a:pathLst>
                <a:path extrusionOk="0" h="9874" w="11994">
                  <a:moveTo>
                    <a:pt x="10395" y="941"/>
                  </a:moveTo>
                  <a:lnTo>
                    <a:pt x="10897" y="1474"/>
                  </a:lnTo>
                  <a:lnTo>
                    <a:pt x="9894" y="1474"/>
                  </a:lnTo>
                  <a:lnTo>
                    <a:pt x="10395" y="941"/>
                  </a:lnTo>
                  <a:close/>
                  <a:moveTo>
                    <a:pt x="6227" y="753"/>
                  </a:moveTo>
                  <a:cubicBezTo>
                    <a:pt x="6477" y="753"/>
                    <a:pt x="6697" y="972"/>
                    <a:pt x="6697" y="1223"/>
                  </a:cubicBezTo>
                  <a:lnTo>
                    <a:pt x="6697" y="1537"/>
                  </a:lnTo>
                  <a:lnTo>
                    <a:pt x="5631" y="1537"/>
                  </a:lnTo>
                  <a:lnTo>
                    <a:pt x="5631" y="1223"/>
                  </a:lnTo>
                  <a:cubicBezTo>
                    <a:pt x="5631" y="972"/>
                    <a:pt x="5851" y="753"/>
                    <a:pt x="6101" y="753"/>
                  </a:cubicBezTo>
                  <a:close/>
                  <a:moveTo>
                    <a:pt x="3236" y="1556"/>
                  </a:moveTo>
                  <a:cubicBezTo>
                    <a:pt x="3263" y="1556"/>
                    <a:pt x="3288" y="1560"/>
                    <a:pt x="3312" y="1568"/>
                  </a:cubicBezTo>
                  <a:cubicBezTo>
                    <a:pt x="3343" y="1662"/>
                    <a:pt x="3343" y="1787"/>
                    <a:pt x="3312" y="1913"/>
                  </a:cubicBezTo>
                  <a:cubicBezTo>
                    <a:pt x="3209" y="1990"/>
                    <a:pt x="3106" y="2046"/>
                    <a:pt x="2985" y="2046"/>
                  </a:cubicBezTo>
                  <a:cubicBezTo>
                    <a:pt x="2959" y="2046"/>
                    <a:pt x="2932" y="2044"/>
                    <a:pt x="2904" y="2038"/>
                  </a:cubicBezTo>
                  <a:cubicBezTo>
                    <a:pt x="2873" y="1913"/>
                    <a:pt x="2873" y="1756"/>
                    <a:pt x="2967" y="1662"/>
                  </a:cubicBezTo>
                  <a:lnTo>
                    <a:pt x="2998" y="1662"/>
                  </a:lnTo>
                  <a:cubicBezTo>
                    <a:pt x="3069" y="1591"/>
                    <a:pt x="3157" y="1556"/>
                    <a:pt x="3236" y="1556"/>
                  </a:cubicBezTo>
                  <a:close/>
                  <a:moveTo>
                    <a:pt x="11336" y="2195"/>
                  </a:moveTo>
                  <a:lnTo>
                    <a:pt x="11336" y="4013"/>
                  </a:lnTo>
                  <a:lnTo>
                    <a:pt x="10740" y="4013"/>
                  </a:lnTo>
                  <a:lnTo>
                    <a:pt x="10740" y="3104"/>
                  </a:lnTo>
                  <a:lnTo>
                    <a:pt x="10050" y="3104"/>
                  </a:lnTo>
                  <a:lnTo>
                    <a:pt x="10050" y="4013"/>
                  </a:lnTo>
                  <a:lnTo>
                    <a:pt x="9455" y="4013"/>
                  </a:lnTo>
                  <a:lnTo>
                    <a:pt x="9455" y="2195"/>
                  </a:lnTo>
                  <a:close/>
                  <a:moveTo>
                    <a:pt x="2152" y="2508"/>
                  </a:moveTo>
                  <a:cubicBezTo>
                    <a:pt x="2497" y="2508"/>
                    <a:pt x="2842" y="2759"/>
                    <a:pt x="2904" y="3135"/>
                  </a:cubicBezTo>
                  <a:cubicBezTo>
                    <a:pt x="2967" y="3605"/>
                    <a:pt x="2622" y="4013"/>
                    <a:pt x="2152" y="4044"/>
                  </a:cubicBezTo>
                  <a:lnTo>
                    <a:pt x="1933" y="4044"/>
                  </a:lnTo>
                  <a:cubicBezTo>
                    <a:pt x="1463" y="4013"/>
                    <a:pt x="1118" y="3605"/>
                    <a:pt x="1181" y="3135"/>
                  </a:cubicBezTo>
                  <a:cubicBezTo>
                    <a:pt x="1275" y="2759"/>
                    <a:pt x="1557" y="2508"/>
                    <a:pt x="1933" y="2508"/>
                  </a:cubicBezTo>
                  <a:close/>
                  <a:moveTo>
                    <a:pt x="7136" y="2195"/>
                  </a:moveTo>
                  <a:lnTo>
                    <a:pt x="7136" y="4044"/>
                  </a:lnTo>
                  <a:lnTo>
                    <a:pt x="5255" y="4044"/>
                  </a:lnTo>
                  <a:lnTo>
                    <a:pt x="5255" y="2195"/>
                  </a:lnTo>
                  <a:close/>
                  <a:moveTo>
                    <a:pt x="2842" y="7398"/>
                  </a:moveTo>
                  <a:lnTo>
                    <a:pt x="2842" y="9184"/>
                  </a:lnTo>
                  <a:lnTo>
                    <a:pt x="1212" y="9184"/>
                  </a:lnTo>
                  <a:lnTo>
                    <a:pt x="1212" y="7398"/>
                  </a:lnTo>
                  <a:close/>
                  <a:moveTo>
                    <a:pt x="7042" y="7398"/>
                  </a:moveTo>
                  <a:lnTo>
                    <a:pt x="7042" y="9184"/>
                  </a:lnTo>
                  <a:lnTo>
                    <a:pt x="5412" y="9184"/>
                  </a:lnTo>
                  <a:lnTo>
                    <a:pt x="5412" y="7398"/>
                  </a:lnTo>
                  <a:close/>
                  <a:moveTo>
                    <a:pt x="11210" y="7398"/>
                  </a:moveTo>
                  <a:lnTo>
                    <a:pt x="11210" y="9184"/>
                  </a:lnTo>
                  <a:lnTo>
                    <a:pt x="9549" y="9184"/>
                  </a:lnTo>
                  <a:lnTo>
                    <a:pt x="9549" y="7398"/>
                  </a:lnTo>
                  <a:close/>
                  <a:moveTo>
                    <a:pt x="10364" y="1"/>
                  </a:moveTo>
                  <a:lnTo>
                    <a:pt x="8765" y="1725"/>
                  </a:lnTo>
                  <a:lnTo>
                    <a:pt x="8765" y="4702"/>
                  </a:lnTo>
                  <a:lnTo>
                    <a:pt x="10050" y="4702"/>
                  </a:lnTo>
                  <a:lnTo>
                    <a:pt x="10050" y="6739"/>
                  </a:lnTo>
                  <a:lnTo>
                    <a:pt x="8891" y="6739"/>
                  </a:lnTo>
                  <a:lnTo>
                    <a:pt x="8891" y="7962"/>
                  </a:lnTo>
                  <a:lnTo>
                    <a:pt x="7731" y="7962"/>
                  </a:lnTo>
                  <a:lnTo>
                    <a:pt x="7731" y="6739"/>
                  </a:lnTo>
                  <a:lnTo>
                    <a:pt x="6509" y="6739"/>
                  </a:lnTo>
                  <a:lnTo>
                    <a:pt x="6509" y="4734"/>
                  </a:lnTo>
                  <a:lnTo>
                    <a:pt x="7794" y="4734"/>
                  </a:lnTo>
                  <a:lnTo>
                    <a:pt x="7794" y="1537"/>
                  </a:lnTo>
                  <a:lnTo>
                    <a:pt x="7386" y="1537"/>
                  </a:lnTo>
                  <a:lnTo>
                    <a:pt x="7386" y="1223"/>
                  </a:lnTo>
                  <a:cubicBezTo>
                    <a:pt x="7386" y="596"/>
                    <a:pt x="6885" y="95"/>
                    <a:pt x="6258" y="95"/>
                  </a:cubicBezTo>
                  <a:lnTo>
                    <a:pt x="6133" y="95"/>
                  </a:lnTo>
                  <a:cubicBezTo>
                    <a:pt x="5506" y="95"/>
                    <a:pt x="5004" y="596"/>
                    <a:pt x="5004" y="1223"/>
                  </a:cubicBezTo>
                  <a:lnTo>
                    <a:pt x="5004" y="1537"/>
                  </a:lnTo>
                  <a:lnTo>
                    <a:pt x="4597" y="1537"/>
                  </a:lnTo>
                  <a:lnTo>
                    <a:pt x="4597" y="4734"/>
                  </a:lnTo>
                  <a:lnTo>
                    <a:pt x="5851" y="4734"/>
                  </a:lnTo>
                  <a:lnTo>
                    <a:pt x="5851" y="6739"/>
                  </a:lnTo>
                  <a:lnTo>
                    <a:pt x="4722" y="6739"/>
                  </a:lnTo>
                  <a:lnTo>
                    <a:pt x="4722" y="7962"/>
                  </a:lnTo>
                  <a:lnTo>
                    <a:pt x="3563" y="7962"/>
                  </a:lnTo>
                  <a:lnTo>
                    <a:pt x="3563" y="6739"/>
                  </a:lnTo>
                  <a:lnTo>
                    <a:pt x="2403" y="6739"/>
                  </a:lnTo>
                  <a:lnTo>
                    <a:pt x="2403" y="4702"/>
                  </a:lnTo>
                  <a:cubicBezTo>
                    <a:pt x="3124" y="4577"/>
                    <a:pt x="3625" y="3981"/>
                    <a:pt x="3625" y="3292"/>
                  </a:cubicBezTo>
                  <a:cubicBezTo>
                    <a:pt x="3625" y="3072"/>
                    <a:pt x="3563" y="2822"/>
                    <a:pt x="3469" y="2634"/>
                  </a:cubicBezTo>
                  <a:cubicBezTo>
                    <a:pt x="3625" y="2571"/>
                    <a:pt x="3751" y="2477"/>
                    <a:pt x="3876" y="2352"/>
                  </a:cubicBezTo>
                  <a:cubicBezTo>
                    <a:pt x="4221" y="1913"/>
                    <a:pt x="3970" y="1192"/>
                    <a:pt x="3970" y="1129"/>
                  </a:cubicBezTo>
                  <a:lnTo>
                    <a:pt x="3876" y="941"/>
                  </a:lnTo>
                  <a:lnTo>
                    <a:pt x="3688" y="910"/>
                  </a:lnTo>
                  <a:cubicBezTo>
                    <a:pt x="3665" y="910"/>
                    <a:pt x="3551" y="893"/>
                    <a:pt x="3399" y="893"/>
                  </a:cubicBezTo>
                  <a:cubicBezTo>
                    <a:pt x="3132" y="893"/>
                    <a:pt x="2748" y="944"/>
                    <a:pt x="2528" y="1223"/>
                  </a:cubicBezTo>
                  <a:cubicBezTo>
                    <a:pt x="2372" y="1411"/>
                    <a:pt x="2278" y="1631"/>
                    <a:pt x="2278" y="1850"/>
                  </a:cubicBezTo>
                  <a:lnTo>
                    <a:pt x="2027" y="1850"/>
                  </a:lnTo>
                  <a:cubicBezTo>
                    <a:pt x="2016" y="1850"/>
                    <a:pt x="2005" y="1850"/>
                    <a:pt x="1994" y="1850"/>
                  </a:cubicBezTo>
                  <a:cubicBezTo>
                    <a:pt x="237" y="1850"/>
                    <a:pt x="0" y="4391"/>
                    <a:pt x="1745" y="4702"/>
                  </a:cubicBezTo>
                  <a:lnTo>
                    <a:pt x="1745" y="6739"/>
                  </a:lnTo>
                  <a:lnTo>
                    <a:pt x="585" y="6739"/>
                  </a:lnTo>
                  <a:lnTo>
                    <a:pt x="585" y="9874"/>
                  </a:lnTo>
                  <a:lnTo>
                    <a:pt x="3563" y="9874"/>
                  </a:lnTo>
                  <a:lnTo>
                    <a:pt x="3563" y="8651"/>
                  </a:lnTo>
                  <a:lnTo>
                    <a:pt x="4722" y="8651"/>
                  </a:lnTo>
                  <a:lnTo>
                    <a:pt x="4722" y="9874"/>
                  </a:lnTo>
                  <a:lnTo>
                    <a:pt x="7731" y="9874"/>
                  </a:lnTo>
                  <a:lnTo>
                    <a:pt x="7731" y="8651"/>
                  </a:lnTo>
                  <a:lnTo>
                    <a:pt x="8922" y="8651"/>
                  </a:lnTo>
                  <a:lnTo>
                    <a:pt x="8922" y="9874"/>
                  </a:lnTo>
                  <a:lnTo>
                    <a:pt x="11900" y="9874"/>
                  </a:lnTo>
                  <a:lnTo>
                    <a:pt x="11900" y="6739"/>
                  </a:lnTo>
                  <a:lnTo>
                    <a:pt x="10740" y="6739"/>
                  </a:lnTo>
                  <a:lnTo>
                    <a:pt x="10740" y="4734"/>
                  </a:lnTo>
                  <a:lnTo>
                    <a:pt x="11994" y="4702"/>
                  </a:lnTo>
                  <a:lnTo>
                    <a:pt x="11994" y="1725"/>
                  </a:lnTo>
                  <a:lnTo>
                    <a:pt x="103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1"/>
            <p:cNvSpPr/>
            <p:nvPr/>
          </p:nvSpPr>
          <p:spPr>
            <a:xfrm>
              <a:off x="267900" y="3791100"/>
              <a:ext cx="17250" cy="17275"/>
            </a:xfrm>
            <a:custGeom>
              <a:rect b="b" l="l" r="r" t="t"/>
              <a:pathLst>
                <a:path extrusionOk="0" h="691" w="690">
                  <a:moveTo>
                    <a:pt x="0" y="1"/>
                  </a:moveTo>
                  <a:lnTo>
                    <a:pt x="0" y="690"/>
                  </a:lnTo>
                  <a:lnTo>
                    <a:pt x="690" y="690"/>
                  </a:lnTo>
                  <a:lnTo>
                    <a:pt x="6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1"/>
            <p:cNvSpPr/>
            <p:nvPr/>
          </p:nvSpPr>
          <p:spPr>
            <a:xfrm>
              <a:off x="372100" y="3792675"/>
              <a:ext cx="17275" cy="16475"/>
            </a:xfrm>
            <a:custGeom>
              <a:rect b="b" l="l" r="r" t="t"/>
              <a:pathLst>
                <a:path extrusionOk="0" h="659" w="691">
                  <a:moveTo>
                    <a:pt x="1" y="0"/>
                  </a:moveTo>
                  <a:lnTo>
                    <a:pt x="1" y="658"/>
                  </a:lnTo>
                  <a:lnTo>
                    <a:pt x="690" y="658"/>
                  </a:lnTo>
                  <a:lnTo>
                    <a:pt x="6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2" name="Google Shape;3612;p71"/>
          <p:cNvSpPr/>
          <p:nvPr/>
        </p:nvSpPr>
        <p:spPr>
          <a:xfrm>
            <a:off x="1575904" y="3245603"/>
            <a:ext cx="318974" cy="307727"/>
          </a:xfrm>
          <a:custGeom>
            <a:rect b="b" l="l" r="r" t="t"/>
            <a:pathLst>
              <a:path extrusionOk="0" h="11492" w="11912">
                <a:moveTo>
                  <a:pt x="9404" y="678"/>
                </a:moveTo>
                <a:cubicBezTo>
                  <a:pt x="9466" y="709"/>
                  <a:pt x="9498" y="741"/>
                  <a:pt x="9529" y="772"/>
                </a:cubicBezTo>
                <a:cubicBezTo>
                  <a:pt x="9592" y="929"/>
                  <a:pt x="9623" y="1086"/>
                  <a:pt x="9654" y="1242"/>
                </a:cubicBezTo>
                <a:cubicBezTo>
                  <a:pt x="9717" y="1430"/>
                  <a:pt x="9717" y="1462"/>
                  <a:pt x="9748" y="1587"/>
                </a:cubicBezTo>
                <a:cubicBezTo>
                  <a:pt x="9435" y="1650"/>
                  <a:pt x="9153" y="1775"/>
                  <a:pt x="8933" y="1995"/>
                </a:cubicBezTo>
                <a:cubicBezTo>
                  <a:pt x="8808" y="1806"/>
                  <a:pt x="8683" y="1618"/>
                  <a:pt x="8526" y="1462"/>
                </a:cubicBezTo>
                <a:lnTo>
                  <a:pt x="9278" y="741"/>
                </a:lnTo>
                <a:cubicBezTo>
                  <a:pt x="9310" y="709"/>
                  <a:pt x="9341" y="678"/>
                  <a:pt x="9372" y="678"/>
                </a:cubicBezTo>
                <a:close/>
                <a:moveTo>
                  <a:pt x="10030" y="2245"/>
                </a:moveTo>
                <a:cubicBezTo>
                  <a:pt x="10156" y="2433"/>
                  <a:pt x="10313" y="2621"/>
                  <a:pt x="10469" y="2809"/>
                </a:cubicBezTo>
                <a:cubicBezTo>
                  <a:pt x="11033" y="3280"/>
                  <a:pt x="11190" y="4094"/>
                  <a:pt x="10751" y="4721"/>
                </a:cubicBezTo>
                <a:cubicBezTo>
                  <a:pt x="10720" y="4847"/>
                  <a:pt x="10657" y="4941"/>
                  <a:pt x="10626" y="5066"/>
                </a:cubicBezTo>
                <a:cubicBezTo>
                  <a:pt x="10392" y="4962"/>
                  <a:pt x="10137" y="4901"/>
                  <a:pt x="9878" y="4901"/>
                </a:cubicBezTo>
                <a:cubicBezTo>
                  <a:pt x="9825" y="4901"/>
                  <a:pt x="9771" y="4904"/>
                  <a:pt x="9717" y="4909"/>
                </a:cubicBezTo>
                <a:lnTo>
                  <a:pt x="9717" y="4659"/>
                </a:lnTo>
                <a:cubicBezTo>
                  <a:pt x="9717" y="3969"/>
                  <a:pt x="9560" y="3248"/>
                  <a:pt x="9278" y="2621"/>
                </a:cubicBezTo>
                <a:cubicBezTo>
                  <a:pt x="9466" y="2371"/>
                  <a:pt x="9748" y="2245"/>
                  <a:pt x="10030" y="2245"/>
                </a:cubicBezTo>
                <a:close/>
                <a:moveTo>
                  <a:pt x="9860" y="5556"/>
                </a:moveTo>
                <a:cubicBezTo>
                  <a:pt x="10062" y="5556"/>
                  <a:pt x="10265" y="5626"/>
                  <a:pt x="10438" y="5756"/>
                </a:cubicBezTo>
                <a:cubicBezTo>
                  <a:pt x="10438" y="5975"/>
                  <a:pt x="10438" y="6194"/>
                  <a:pt x="10438" y="6414"/>
                </a:cubicBezTo>
                <a:cubicBezTo>
                  <a:pt x="10532" y="6790"/>
                  <a:pt x="10501" y="7166"/>
                  <a:pt x="10375" y="7511"/>
                </a:cubicBezTo>
                <a:lnTo>
                  <a:pt x="10375" y="7479"/>
                </a:lnTo>
                <a:cubicBezTo>
                  <a:pt x="10156" y="7762"/>
                  <a:pt x="9905" y="7981"/>
                  <a:pt x="9592" y="8138"/>
                </a:cubicBezTo>
                <a:cubicBezTo>
                  <a:pt x="9466" y="8232"/>
                  <a:pt x="9372" y="8294"/>
                  <a:pt x="9247" y="8357"/>
                </a:cubicBezTo>
                <a:cubicBezTo>
                  <a:pt x="9122" y="8075"/>
                  <a:pt x="8871" y="7856"/>
                  <a:pt x="8589" y="7699"/>
                </a:cubicBezTo>
                <a:cubicBezTo>
                  <a:pt x="9090" y="7103"/>
                  <a:pt x="9435" y="6382"/>
                  <a:pt x="9592" y="5599"/>
                </a:cubicBezTo>
                <a:cubicBezTo>
                  <a:pt x="9679" y="5570"/>
                  <a:pt x="9769" y="5556"/>
                  <a:pt x="9860" y="5556"/>
                </a:cubicBezTo>
                <a:close/>
                <a:moveTo>
                  <a:pt x="8056" y="1963"/>
                </a:moveTo>
                <a:lnTo>
                  <a:pt x="8056" y="1963"/>
                </a:lnTo>
                <a:cubicBezTo>
                  <a:pt x="9466" y="3624"/>
                  <a:pt x="9341" y="6100"/>
                  <a:pt x="7805" y="7636"/>
                </a:cubicBezTo>
                <a:cubicBezTo>
                  <a:pt x="6988" y="8453"/>
                  <a:pt x="5905" y="8871"/>
                  <a:pt x="4821" y="8871"/>
                </a:cubicBezTo>
                <a:cubicBezTo>
                  <a:pt x="3866" y="8871"/>
                  <a:pt x="2910" y="8547"/>
                  <a:pt x="2132" y="7887"/>
                </a:cubicBezTo>
                <a:lnTo>
                  <a:pt x="8056" y="1963"/>
                </a:lnTo>
                <a:close/>
                <a:moveTo>
                  <a:pt x="1631" y="8357"/>
                </a:moveTo>
                <a:cubicBezTo>
                  <a:pt x="1913" y="8576"/>
                  <a:pt x="2195" y="8765"/>
                  <a:pt x="2477" y="8921"/>
                </a:cubicBezTo>
                <a:cubicBezTo>
                  <a:pt x="2477" y="9235"/>
                  <a:pt x="2320" y="9485"/>
                  <a:pt x="2101" y="9673"/>
                </a:cubicBezTo>
                <a:cubicBezTo>
                  <a:pt x="1881" y="9611"/>
                  <a:pt x="1662" y="9548"/>
                  <a:pt x="1443" y="9485"/>
                </a:cubicBezTo>
                <a:cubicBezTo>
                  <a:pt x="1255" y="9454"/>
                  <a:pt x="1098" y="9423"/>
                  <a:pt x="941" y="9360"/>
                </a:cubicBezTo>
                <a:cubicBezTo>
                  <a:pt x="910" y="9329"/>
                  <a:pt x="878" y="9297"/>
                  <a:pt x="847" y="9235"/>
                </a:cubicBezTo>
                <a:cubicBezTo>
                  <a:pt x="847" y="9172"/>
                  <a:pt x="847" y="9141"/>
                  <a:pt x="910" y="9109"/>
                </a:cubicBezTo>
                <a:lnTo>
                  <a:pt x="1631" y="8357"/>
                </a:lnTo>
                <a:close/>
                <a:moveTo>
                  <a:pt x="8119" y="8263"/>
                </a:moveTo>
                <a:cubicBezTo>
                  <a:pt x="8401" y="8357"/>
                  <a:pt x="8620" y="8576"/>
                  <a:pt x="8745" y="8859"/>
                </a:cubicBezTo>
                <a:cubicBezTo>
                  <a:pt x="8589" y="9047"/>
                  <a:pt x="8463" y="9235"/>
                  <a:pt x="8369" y="9454"/>
                </a:cubicBezTo>
                <a:lnTo>
                  <a:pt x="8338" y="9423"/>
                </a:lnTo>
                <a:cubicBezTo>
                  <a:pt x="8135" y="10005"/>
                  <a:pt x="7585" y="10363"/>
                  <a:pt x="7017" y="10363"/>
                </a:cubicBezTo>
                <a:cubicBezTo>
                  <a:pt x="6882" y="10363"/>
                  <a:pt x="6746" y="10342"/>
                  <a:pt x="6614" y="10300"/>
                </a:cubicBezTo>
                <a:lnTo>
                  <a:pt x="6238" y="10300"/>
                </a:lnTo>
                <a:cubicBezTo>
                  <a:pt x="6269" y="9987"/>
                  <a:pt x="6238" y="9673"/>
                  <a:pt x="6081" y="9391"/>
                </a:cubicBezTo>
                <a:cubicBezTo>
                  <a:pt x="6865" y="9172"/>
                  <a:pt x="7554" y="8796"/>
                  <a:pt x="8119" y="8263"/>
                </a:cubicBezTo>
                <a:close/>
                <a:moveTo>
                  <a:pt x="3104" y="9235"/>
                </a:moveTo>
                <a:cubicBezTo>
                  <a:pt x="3668" y="9454"/>
                  <a:pt x="4232" y="9548"/>
                  <a:pt x="4828" y="9548"/>
                </a:cubicBezTo>
                <a:cubicBezTo>
                  <a:pt x="5016" y="9548"/>
                  <a:pt x="5204" y="9517"/>
                  <a:pt x="5423" y="9517"/>
                </a:cubicBezTo>
                <a:cubicBezTo>
                  <a:pt x="5580" y="9736"/>
                  <a:pt x="5643" y="10050"/>
                  <a:pt x="5548" y="10363"/>
                </a:cubicBezTo>
                <a:cubicBezTo>
                  <a:pt x="5329" y="10426"/>
                  <a:pt x="5110" y="10488"/>
                  <a:pt x="4890" y="10582"/>
                </a:cubicBezTo>
                <a:cubicBezTo>
                  <a:pt x="4546" y="10739"/>
                  <a:pt x="4201" y="10802"/>
                  <a:pt x="3856" y="10802"/>
                </a:cubicBezTo>
                <a:cubicBezTo>
                  <a:pt x="3511" y="10708"/>
                  <a:pt x="3229" y="10520"/>
                  <a:pt x="2978" y="10269"/>
                </a:cubicBezTo>
                <a:lnTo>
                  <a:pt x="2665" y="10050"/>
                </a:lnTo>
                <a:cubicBezTo>
                  <a:pt x="2884" y="9830"/>
                  <a:pt x="3041" y="9548"/>
                  <a:pt x="3104" y="9235"/>
                </a:cubicBezTo>
                <a:close/>
                <a:moveTo>
                  <a:pt x="9412" y="1"/>
                </a:moveTo>
                <a:cubicBezTo>
                  <a:pt x="9184" y="1"/>
                  <a:pt x="8957" y="91"/>
                  <a:pt x="8808" y="239"/>
                </a:cubicBezTo>
                <a:lnTo>
                  <a:pt x="440" y="8608"/>
                </a:lnTo>
                <a:cubicBezTo>
                  <a:pt x="1" y="9047"/>
                  <a:pt x="158" y="9799"/>
                  <a:pt x="753" y="9987"/>
                </a:cubicBezTo>
                <a:cubicBezTo>
                  <a:pt x="910" y="10050"/>
                  <a:pt x="1098" y="10112"/>
                  <a:pt x="1255" y="10144"/>
                </a:cubicBezTo>
                <a:cubicBezTo>
                  <a:pt x="1505" y="10206"/>
                  <a:pt x="1725" y="10269"/>
                  <a:pt x="1944" y="10363"/>
                </a:cubicBezTo>
                <a:cubicBezTo>
                  <a:pt x="2163" y="10488"/>
                  <a:pt x="2383" y="10645"/>
                  <a:pt x="2571" y="10802"/>
                </a:cubicBezTo>
                <a:cubicBezTo>
                  <a:pt x="2884" y="11147"/>
                  <a:pt x="3323" y="11366"/>
                  <a:pt x="3762" y="11491"/>
                </a:cubicBezTo>
                <a:lnTo>
                  <a:pt x="4013" y="11491"/>
                </a:lnTo>
                <a:cubicBezTo>
                  <a:pt x="4389" y="11460"/>
                  <a:pt x="4796" y="11366"/>
                  <a:pt x="5141" y="11209"/>
                </a:cubicBezTo>
                <a:cubicBezTo>
                  <a:pt x="5360" y="11084"/>
                  <a:pt x="5611" y="11021"/>
                  <a:pt x="5862" y="10958"/>
                </a:cubicBezTo>
                <a:lnTo>
                  <a:pt x="6583" y="10958"/>
                </a:lnTo>
                <a:cubicBezTo>
                  <a:pt x="6728" y="10988"/>
                  <a:pt x="6877" y="11002"/>
                  <a:pt x="7026" y="11002"/>
                </a:cubicBezTo>
                <a:cubicBezTo>
                  <a:pt x="7357" y="11002"/>
                  <a:pt x="7690" y="10932"/>
                  <a:pt x="7993" y="10802"/>
                </a:cubicBezTo>
                <a:cubicBezTo>
                  <a:pt x="8369" y="10551"/>
                  <a:pt x="8714" y="10206"/>
                  <a:pt x="8902" y="9799"/>
                </a:cubicBezTo>
                <a:cubicBezTo>
                  <a:pt x="9153" y="9329"/>
                  <a:pt x="9529" y="8984"/>
                  <a:pt x="9999" y="8733"/>
                </a:cubicBezTo>
                <a:cubicBezTo>
                  <a:pt x="10407" y="8514"/>
                  <a:pt x="10751" y="8200"/>
                  <a:pt x="11002" y="7793"/>
                </a:cubicBezTo>
                <a:cubicBezTo>
                  <a:pt x="11190" y="7354"/>
                  <a:pt x="11221" y="6853"/>
                  <a:pt x="11159" y="6382"/>
                </a:cubicBezTo>
                <a:cubicBezTo>
                  <a:pt x="11127" y="6163"/>
                  <a:pt x="11127" y="5912"/>
                  <a:pt x="11159" y="5662"/>
                </a:cubicBezTo>
                <a:cubicBezTo>
                  <a:pt x="11221" y="5411"/>
                  <a:pt x="11284" y="5191"/>
                  <a:pt x="11378" y="4972"/>
                </a:cubicBezTo>
                <a:cubicBezTo>
                  <a:pt x="11911" y="4126"/>
                  <a:pt x="11723" y="3029"/>
                  <a:pt x="11002" y="2371"/>
                </a:cubicBezTo>
                <a:cubicBezTo>
                  <a:pt x="10814" y="2183"/>
                  <a:pt x="10689" y="1995"/>
                  <a:pt x="10563" y="1775"/>
                </a:cubicBezTo>
                <a:cubicBezTo>
                  <a:pt x="10469" y="1556"/>
                  <a:pt x="10375" y="1336"/>
                  <a:pt x="10344" y="1086"/>
                </a:cubicBezTo>
                <a:cubicBezTo>
                  <a:pt x="10281" y="929"/>
                  <a:pt x="10250" y="741"/>
                  <a:pt x="10187" y="553"/>
                </a:cubicBezTo>
                <a:cubicBezTo>
                  <a:pt x="10093" y="302"/>
                  <a:pt x="9874" y="83"/>
                  <a:pt x="9592" y="20"/>
                </a:cubicBezTo>
                <a:cubicBezTo>
                  <a:pt x="9533" y="7"/>
                  <a:pt x="9473" y="1"/>
                  <a:pt x="94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3" name="Google Shape;3613;p71"/>
          <p:cNvGrpSpPr/>
          <p:nvPr/>
        </p:nvGrpSpPr>
        <p:grpSpPr>
          <a:xfrm>
            <a:off x="8077755" y="2644284"/>
            <a:ext cx="308048" cy="304674"/>
            <a:chOff x="7060600" y="3010675"/>
            <a:chExt cx="287600" cy="284450"/>
          </a:xfrm>
        </p:grpSpPr>
        <p:sp>
          <p:nvSpPr>
            <p:cNvPr id="3614" name="Google Shape;3614;p71"/>
            <p:cNvSpPr/>
            <p:nvPr/>
          </p:nvSpPr>
          <p:spPr>
            <a:xfrm>
              <a:off x="7117025" y="3010675"/>
              <a:ext cx="231175" cy="70550"/>
            </a:xfrm>
            <a:custGeom>
              <a:rect b="b" l="l" r="r" t="t"/>
              <a:pathLst>
                <a:path extrusionOk="0" h="2822" w="9247">
                  <a:moveTo>
                    <a:pt x="8588" y="690"/>
                  </a:moveTo>
                  <a:lnTo>
                    <a:pt x="8588" y="1066"/>
                  </a:lnTo>
                  <a:lnTo>
                    <a:pt x="2069" y="1066"/>
                  </a:lnTo>
                  <a:cubicBezTo>
                    <a:pt x="1724" y="1035"/>
                    <a:pt x="1411" y="878"/>
                    <a:pt x="1129" y="690"/>
                  </a:cubicBezTo>
                  <a:close/>
                  <a:moveTo>
                    <a:pt x="658" y="1160"/>
                  </a:moveTo>
                  <a:cubicBezTo>
                    <a:pt x="1066" y="1474"/>
                    <a:pt x="1536" y="1693"/>
                    <a:pt x="2038" y="1756"/>
                  </a:cubicBezTo>
                  <a:cubicBezTo>
                    <a:pt x="2351" y="1787"/>
                    <a:pt x="2664" y="1912"/>
                    <a:pt x="2915" y="2132"/>
                  </a:cubicBezTo>
                  <a:lnTo>
                    <a:pt x="658" y="2132"/>
                  </a:lnTo>
                  <a:lnTo>
                    <a:pt x="658" y="1160"/>
                  </a:lnTo>
                  <a:close/>
                  <a:moveTo>
                    <a:pt x="8588" y="1756"/>
                  </a:moveTo>
                  <a:lnTo>
                    <a:pt x="8588" y="2132"/>
                  </a:lnTo>
                  <a:lnTo>
                    <a:pt x="3761" y="2132"/>
                  </a:lnTo>
                  <a:cubicBezTo>
                    <a:pt x="3667" y="2006"/>
                    <a:pt x="3542" y="1881"/>
                    <a:pt x="3417" y="1756"/>
                  </a:cubicBezTo>
                  <a:close/>
                  <a:moveTo>
                    <a:pt x="0" y="0"/>
                  </a:moveTo>
                  <a:lnTo>
                    <a:pt x="0" y="2821"/>
                  </a:lnTo>
                  <a:lnTo>
                    <a:pt x="9246" y="2821"/>
                  </a:lnTo>
                  <a:lnTo>
                    <a:pt x="92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1"/>
            <p:cNvSpPr/>
            <p:nvPr/>
          </p:nvSpPr>
          <p:spPr>
            <a:xfrm>
              <a:off x="7060600" y="3165825"/>
              <a:ext cx="214725" cy="129300"/>
            </a:xfrm>
            <a:custGeom>
              <a:rect b="b" l="l" r="r" t="t"/>
              <a:pathLst>
                <a:path extrusionOk="0" h="5172" w="8589">
                  <a:moveTo>
                    <a:pt x="6206" y="658"/>
                  </a:moveTo>
                  <a:lnTo>
                    <a:pt x="6206" y="1003"/>
                  </a:lnTo>
                  <a:lnTo>
                    <a:pt x="2320" y="1003"/>
                  </a:lnTo>
                  <a:lnTo>
                    <a:pt x="2320" y="658"/>
                  </a:lnTo>
                  <a:close/>
                  <a:moveTo>
                    <a:pt x="7320" y="1657"/>
                  </a:moveTo>
                  <a:cubicBezTo>
                    <a:pt x="7486" y="1657"/>
                    <a:pt x="7614" y="1803"/>
                    <a:pt x="7585" y="1975"/>
                  </a:cubicBezTo>
                  <a:cubicBezTo>
                    <a:pt x="7585" y="2163"/>
                    <a:pt x="7429" y="2288"/>
                    <a:pt x="7272" y="2288"/>
                  </a:cubicBezTo>
                  <a:lnTo>
                    <a:pt x="6865" y="2288"/>
                  </a:lnTo>
                  <a:lnTo>
                    <a:pt x="6865" y="1661"/>
                  </a:lnTo>
                  <a:lnTo>
                    <a:pt x="7272" y="1661"/>
                  </a:lnTo>
                  <a:cubicBezTo>
                    <a:pt x="7288" y="1659"/>
                    <a:pt x="7304" y="1657"/>
                    <a:pt x="7320" y="1657"/>
                  </a:cubicBezTo>
                  <a:close/>
                  <a:moveTo>
                    <a:pt x="6238" y="1693"/>
                  </a:moveTo>
                  <a:lnTo>
                    <a:pt x="6238" y="3072"/>
                  </a:lnTo>
                  <a:cubicBezTo>
                    <a:pt x="6238" y="3291"/>
                    <a:pt x="6050" y="3448"/>
                    <a:pt x="5830" y="3448"/>
                  </a:cubicBezTo>
                  <a:lnTo>
                    <a:pt x="2727" y="3448"/>
                  </a:lnTo>
                  <a:cubicBezTo>
                    <a:pt x="2508" y="3448"/>
                    <a:pt x="2351" y="3260"/>
                    <a:pt x="2351" y="3072"/>
                  </a:cubicBezTo>
                  <a:lnTo>
                    <a:pt x="2351" y="1693"/>
                  </a:lnTo>
                  <a:close/>
                  <a:moveTo>
                    <a:pt x="7523" y="4137"/>
                  </a:moveTo>
                  <a:lnTo>
                    <a:pt x="7366" y="4482"/>
                  </a:lnTo>
                  <a:lnTo>
                    <a:pt x="1192" y="4482"/>
                  </a:lnTo>
                  <a:lnTo>
                    <a:pt x="1035" y="4137"/>
                  </a:lnTo>
                  <a:close/>
                  <a:moveTo>
                    <a:pt x="1662" y="0"/>
                  </a:moveTo>
                  <a:lnTo>
                    <a:pt x="1662" y="3072"/>
                  </a:lnTo>
                  <a:cubicBezTo>
                    <a:pt x="1662" y="3197"/>
                    <a:pt x="1693" y="3323"/>
                    <a:pt x="1756" y="3448"/>
                  </a:cubicBezTo>
                  <a:lnTo>
                    <a:pt x="1" y="3448"/>
                  </a:lnTo>
                  <a:lnTo>
                    <a:pt x="753" y="5172"/>
                  </a:lnTo>
                  <a:lnTo>
                    <a:pt x="7805" y="5172"/>
                  </a:lnTo>
                  <a:lnTo>
                    <a:pt x="8588" y="3448"/>
                  </a:lnTo>
                  <a:lnTo>
                    <a:pt x="6833" y="3448"/>
                  </a:lnTo>
                  <a:cubicBezTo>
                    <a:pt x="6896" y="3323"/>
                    <a:pt x="6896" y="3197"/>
                    <a:pt x="6896" y="3072"/>
                  </a:cubicBezTo>
                  <a:lnTo>
                    <a:pt x="6896" y="2978"/>
                  </a:lnTo>
                  <a:lnTo>
                    <a:pt x="7272" y="2978"/>
                  </a:lnTo>
                  <a:cubicBezTo>
                    <a:pt x="7836" y="2978"/>
                    <a:pt x="8275" y="2539"/>
                    <a:pt x="8275" y="1975"/>
                  </a:cubicBezTo>
                  <a:cubicBezTo>
                    <a:pt x="8275" y="1442"/>
                    <a:pt x="7836" y="1003"/>
                    <a:pt x="7272" y="1003"/>
                  </a:cubicBezTo>
                  <a:lnTo>
                    <a:pt x="6896" y="1003"/>
                  </a:lnTo>
                  <a:lnTo>
                    <a:pt x="68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1"/>
            <p:cNvSpPr/>
            <p:nvPr/>
          </p:nvSpPr>
          <p:spPr>
            <a:xfrm>
              <a:off x="7138950" y="3089025"/>
              <a:ext cx="57225" cy="63900"/>
            </a:xfrm>
            <a:custGeom>
              <a:rect b="b" l="l" r="r" t="t"/>
              <a:pathLst>
                <a:path extrusionOk="0" h="2556" w="2289">
                  <a:moveTo>
                    <a:pt x="1161" y="878"/>
                  </a:moveTo>
                  <a:cubicBezTo>
                    <a:pt x="1411" y="1098"/>
                    <a:pt x="1631" y="1348"/>
                    <a:pt x="1631" y="1474"/>
                  </a:cubicBezTo>
                  <a:cubicBezTo>
                    <a:pt x="1599" y="1756"/>
                    <a:pt x="1372" y="1897"/>
                    <a:pt x="1149" y="1897"/>
                  </a:cubicBezTo>
                  <a:cubicBezTo>
                    <a:pt x="925" y="1897"/>
                    <a:pt x="706" y="1756"/>
                    <a:pt x="690" y="1474"/>
                  </a:cubicBezTo>
                  <a:cubicBezTo>
                    <a:pt x="690" y="1348"/>
                    <a:pt x="878" y="1098"/>
                    <a:pt x="1161" y="878"/>
                  </a:cubicBezTo>
                  <a:close/>
                  <a:moveTo>
                    <a:pt x="1161" y="1"/>
                  </a:moveTo>
                  <a:lnTo>
                    <a:pt x="941" y="157"/>
                  </a:lnTo>
                  <a:cubicBezTo>
                    <a:pt x="784" y="283"/>
                    <a:pt x="659" y="408"/>
                    <a:pt x="502" y="534"/>
                  </a:cubicBezTo>
                  <a:cubicBezTo>
                    <a:pt x="220" y="784"/>
                    <a:pt x="32" y="1098"/>
                    <a:pt x="1" y="1474"/>
                  </a:cubicBezTo>
                  <a:cubicBezTo>
                    <a:pt x="48" y="2195"/>
                    <a:pt x="604" y="2555"/>
                    <a:pt x="1157" y="2555"/>
                  </a:cubicBezTo>
                  <a:cubicBezTo>
                    <a:pt x="1709" y="2555"/>
                    <a:pt x="2257" y="2195"/>
                    <a:pt x="2289" y="1474"/>
                  </a:cubicBezTo>
                  <a:cubicBezTo>
                    <a:pt x="2257" y="1098"/>
                    <a:pt x="2069" y="784"/>
                    <a:pt x="1787" y="534"/>
                  </a:cubicBezTo>
                  <a:cubicBezTo>
                    <a:pt x="1662" y="408"/>
                    <a:pt x="1505" y="283"/>
                    <a:pt x="1349" y="157"/>
                  </a:cubicBezTo>
                  <a:lnTo>
                    <a:pt x="116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71"/>
          <p:cNvGrpSpPr/>
          <p:nvPr/>
        </p:nvGrpSpPr>
        <p:grpSpPr>
          <a:xfrm>
            <a:off x="7243529" y="2642597"/>
            <a:ext cx="307191" cy="308048"/>
            <a:chOff x="6281750" y="3009100"/>
            <a:chExt cx="286800" cy="287600"/>
          </a:xfrm>
        </p:grpSpPr>
        <p:sp>
          <p:nvSpPr>
            <p:cNvPr id="3618" name="Google Shape;3618;p71"/>
            <p:cNvSpPr/>
            <p:nvPr/>
          </p:nvSpPr>
          <p:spPr>
            <a:xfrm>
              <a:off x="6442375" y="3175225"/>
              <a:ext cx="58000" cy="50300"/>
            </a:xfrm>
            <a:custGeom>
              <a:rect b="b" l="l" r="r" t="t"/>
              <a:pathLst>
                <a:path extrusionOk="0" h="2012" w="2320">
                  <a:moveTo>
                    <a:pt x="1003" y="690"/>
                  </a:moveTo>
                  <a:cubicBezTo>
                    <a:pt x="1285" y="690"/>
                    <a:pt x="1411" y="1035"/>
                    <a:pt x="1223" y="1223"/>
                  </a:cubicBezTo>
                  <a:cubicBezTo>
                    <a:pt x="1161" y="1295"/>
                    <a:pt x="1083" y="1326"/>
                    <a:pt x="1005" y="1326"/>
                  </a:cubicBezTo>
                  <a:cubicBezTo>
                    <a:pt x="846" y="1326"/>
                    <a:pt x="690" y="1193"/>
                    <a:pt x="690" y="1003"/>
                  </a:cubicBezTo>
                  <a:cubicBezTo>
                    <a:pt x="690" y="815"/>
                    <a:pt x="815" y="690"/>
                    <a:pt x="1003" y="690"/>
                  </a:cubicBezTo>
                  <a:close/>
                  <a:moveTo>
                    <a:pt x="1003" y="0"/>
                  </a:moveTo>
                  <a:cubicBezTo>
                    <a:pt x="439" y="0"/>
                    <a:pt x="0" y="439"/>
                    <a:pt x="0" y="1003"/>
                  </a:cubicBezTo>
                  <a:cubicBezTo>
                    <a:pt x="0" y="1602"/>
                    <a:pt x="497" y="2012"/>
                    <a:pt x="1011" y="2012"/>
                  </a:cubicBezTo>
                  <a:cubicBezTo>
                    <a:pt x="1251" y="2012"/>
                    <a:pt x="1494" y="1923"/>
                    <a:pt x="1693" y="1724"/>
                  </a:cubicBezTo>
                  <a:cubicBezTo>
                    <a:pt x="2320" y="1066"/>
                    <a:pt x="1881" y="0"/>
                    <a:pt x="10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1"/>
            <p:cNvSpPr/>
            <p:nvPr/>
          </p:nvSpPr>
          <p:spPr>
            <a:xfrm>
              <a:off x="6400850" y="3095775"/>
              <a:ext cx="58000" cy="50475"/>
            </a:xfrm>
            <a:custGeom>
              <a:rect b="b" l="l" r="r" t="t"/>
              <a:pathLst>
                <a:path extrusionOk="0" h="2019" w="2320">
                  <a:moveTo>
                    <a:pt x="1003" y="702"/>
                  </a:moveTo>
                  <a:cubicBezTo>
                    <a:pt x="1285" y="702"/>
                    <a:pt x="1411" y="1047"/>
                    <a:pt x="1222" y="1235"/>
                  </a:cubicBezTo>
                  <a:cubicBezTo>
                    <a:pt x="1161" y="1297"/>
                    <a:pt x="1083" y="1325"/>
                    <a:pt x="1006" y="1325"/>
                  </a:cubicBezTo>
                  <a:cubicBezTo>
                    <a:pt x="846" y="1325"/>
                    <a:pt x="690" y="1206"/>
                    <a:pt x="690" y="1016"/>
                  </a:cubicBezTo>
                  <a:cubicBezTo>
                    <a:pt x="690" y="828"/>
                    <a:pt x="815" y="702"/>
                    <a:pt x="1003" y="702"/>
                  </a:cubicBezTo>
                  <a:close/>
                  <a:moveTo>
                    <a:pt x="998" y="1"/>
                  </a:moveTo>
                  <a:cubicBezTo>
                    <a:pt x="488" y="1"/>
                    <a:pt x="0" y="401"/>
                    <a:pt x="0" y="1016"/>
                  </a:cubicBezTo>
                  <a:cubicBezTo>
                    <a:pt x="0" y="1549"/>
                    <a:pt x="439" y="2019"/>
                    <a:pt x="1003" y="2019"/>
                  </a:cubicBezTo>
                  <a:cubicBezTo>
                    <a:pt x="1881" y="2019"/>
                    <a:pt x="2319" y="922"/>
                    <a:pt x="1693" y="295"/>
                  </a:cubicBezTo>
                  <a:cubicBezTo>
                    <a:pt x="1490" y="92"/>
                    <a:pt x="1241" y="1"/>
                    <a:pt x="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1"/>
            <p:cNvSpPr/>
            <p:nvPr/>
          </p:nvSpPr>
          <p:spPr>
            <a:xfrm>
              <a:off x="6359300" y="3177450"/>
              <a:ext cx="58025" cy="50300"/>
            </a:xfrm>
            <a:custGeom>
              <a:rect b="b" l="l" r="r" t="t"/>
              <a:pathLst>
                <a:path extrusionOk="0" h="2012" w="2321">
                  <a:moveTo>
                    <a:pt x="973" y="695"/>
                  </a:moveTo>
                  <a:cubicBezTo>
                    <a:pt x="1255" y="695"/>
                    <a:pt x="1411" y="1040"/>
                    <a:pt x="1192" y="1228"/>
                  </a:cubicBezTo>
                  <a:cubicBezTo>
                    <a:pt x="1130" y="1300"/>
                    <a:pt x="1052" y="1331"/>
                    <a:pt x="975" y="1331"/>
                  </a:cubicBezTo>
                  <a:cubicBezTo>
                    <a:pt x="815" y="1331"/>
                    <a:pt x="659" y="1198"/>
                    <a:pt x="659" y="1008"/>
                  </a:cubicBezTo>
                  <a:cubicBezTo>
                    <a:pt x="659" y="820"/>
                    <a:pt x="816" y="695"/>
                    <a:pt x="973" y="695"/>
                  </a:cubicBezTo>
                  <a:close/>
                  <a:moveTo>
                    <a:pt x="1012" y="0"/>
                  </a:moveTo>
                  <a:cubicBezTo>
                    <a:pt x="498" y="0"/>
                    <a:pt x="1" y="409"/>
                    <a:pt x="1" y="1008"/>
                  </a:cubicBezTo>
                  <a:cubicBezTo>
                    <a:pt x="1" y="1573"/>
                    <a:pt x="440" y="2011"/>
                    <a:pt x="973" y="2011"/>
                  </a:cubicBezTo>
                  <a:cubicBezTo>
                    <a:pt x="1882" y="2011"/>
                    <a:pt x="2320" y="946"/>
                    <a:pt x="1693" y="287"/>
                  </a:cubicBezTo>
                  <a:cubicBezTo>
                    <a:pt x="1495" y="89"/>
                    <a:pt x="1251" y="0"/>
                    <a:pt x="10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1"/>
            <p:cNvSpPr/>
            <p:nvPr/>
          </p:nvSpPr>
          <p:spPr>
            <a:xfrm>
              <a:off x="6281750" y="3009100"/>
              <a:ext cx="286800" cy="287600"/>
            </a:xfrm>
            <a:custGeom>
              <a:rect b="b" l="l" r="r" t="t"/>
              <a:pathLst>
                <a:path extrusionOk="0" h="11504" w="11472">
                  <a:moveTo>
                    <a:pt x="5767" y="1348"/>
                  </a:moveTo>
                  <a:lnTo>
                    <a:pt x="9998" y="8620"/>
                  </a:lnTo>
                  <a:cubicBezTo>
                    <a:pt x="9685" y="8683"/>
                    <a:pt x="9403" y="8745"/>
                    <a:pt x="9121" y="8745"/>
                  </a:cubicBezTo>
                  <a:cubicBezTo>
                    <a:pt x="8776" y="8777"/>
                    <a:pt x="8463" y="8839"/>
                    <a:pt x="8118" y="8902"/>
                  </a:cubicBezTo>
                  <a:cubicBezTo>
                    <a:pt x="7804" y="8965"/>
                    <a:pt x="7491" y="9090"/>
                    <a:pt x="7209" y="9215"/>
                  </a:cubicBezTo>
                  <a:cubicBezTo>
                    <a:pt x="6739" y="9435"/>
                    <a:pt x="6237" y="9560"/>
                    <a:pt x="5767" y="9592"/>
                  </a:cubicBezTo>
                  <a:cubicBezTo>
                    <a:pt x="5203" y="9560"/>
                    <a:pt x="4670" y="9435"/>
                    <a:pt x="4200" y="9184"/>
                  </a:cubicBezTo>
                  <a:cubicBezTo>
                    <a:pt x="3887" y="9059"/>
                    <a:pt x="3573" y="8965"/>
                    <a:pt x="3260" y="8871"/>
                  </a:cubicBezTo>
                  <a:cubicBezTo>
                    <a:pt x="2946" y="8808"/>
                    <a:pt x="2602" y="8745"/>
                    <a:pt x="2288" y="8745"/>
                  </a:cubicBezTo>
                  <a:cubicBezTo>
                    <a:pt x="2037" y="8714"/>
                    <a:pt x="1787" y="8683"/>
                    <a:pt x="1536" y="8620"/>
                  </a:cubicBezTo>
                  <a:lnTo>
                    <a:pt x="5767" y="1348"/>
                  </a:lnTo>
                  <a:close/>
                  <a:moveTo>
                    <a:pt x="10343" y="9215"/>
                  </a:moveTo>
                  <a:lnTo>
                    <a:pt x="10594" y="9686"/>
                  </a:lnTo>
                  <a:cubicBezTo>
                    <a:pt x="9497" y="10406"/>
                    <a:pt x="7710" y="10814"/>
                    <a:pt x="5767" y="10814"/>
                  </a:cubicBezTo>
                  <a:cubicBezTo>
                    <a:pt x="3793" y="10814"/>
                    <a:pt x="2006" y="10375"/>
                    <a:pt x="909" y="9686"/>
                  </a:cubicBezTo>
                  <a:lnTo>
                    <a:pt x="1191" y="9215"/>
                  </a:lnTo>
                  <a:cubicBezTo>
                    <a:pt x="1505" y="9309"/>
                    <a:pt x="1849" y="9372"/>
                    <a:pt x="2225" y="9403"/>
                  </a:cubicBezTo>
                  <a:cubicBezTo>
                    <a:pt x="2507" y="9435"/>
                    <a:pt x="2790" y="9466"/>
                    <a:pt x="3072" y="9529"/>
                  </a:cubicBezTo>
                  <a:cubicBezTo>
                    <a:pt x="3354" y="9592"/>
                    <a:pt x="3636" y="9686"/>
                    <a:pt x="3918" y="9811"/>
                  </a:cubicBezTo>
                  <a:cubicBezTo>
                    <a:pt x="4513" y="10093"/>
                    <a:pt x="5109" y="10250"/>
                    <a:pt x="5767" y="10281"/>
                  </a:cubicBezTo>
                  <a:cubicBezTo>
                    <a:pt x="6331" y="10250"/>
                    <a:pt x="6927" y="10093"/>
                    <a:pt x="7460" y="9842"/>
                  </a:cubicBezTo>
                  <a:cubicBezTo>
                    <a:pt x="7710" y="9717"/>
                    <a:pt x="7992" y="9623"/>
                    <a:pt x="8275" y="9560"/>
                  </a:cubicBezTo>
                  <a:cubicBezTo>
                    <a:pt x="8588" y="9498"/>
                    <a:pt x="8870" y="9466"/>
                    <a:pt x="9183" y="9435"/>
                  </a:cubicBezTo>
                  <a:cubicBezTo>
                    <a:pt x="9560" y="9403"/>
                    <a:pt x="9967" y="9341"/>
                    <a:pt x="10343" y="9215"/>
                  </a:cubicBezTo>
                  <a:close/>
                  <a:moveTo>
                    <a:pt x="5767" y="1"/>
                  </a:moveTo>
                  <a:lnTo>
                    <a:pt x="0" y="9874"/>
                  </a:lnTo>
                  <a:lnTo>
                    <a:pt x="251" y="10062"/>
                  </a:lnTo>
                  <a:cubicBezTo>
                    <a:pt x="1410" y="10971"/>
                    <a:pt x="3510" y="11503"/>
                    <a:pt x="5767" y="11503"/>
                  </a:cubicBezTo>
                  <a:cubicBezTo>
                    <a:pt x="8024" y="11503"/>
                    <a:pt x="10061" y="10971"/>
                    <a:pt x="11252" y="10062"/>
                  </a:cubicBezTo>
                  <a:lnTo>
                    <a:pt x="11471" y="9874"/>
                  </a:lnTo>
                  <a:lnTo>
                    <a:pt x="57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2" name="Google Shape;3622;p71"/>
          <p:cNvGrpSpPr/>
          <p:nvPr/>
        </p:nvGrpSpPr>
        <p:grpSpPr>
          <a:xfrm>
            <a:off x="5624561" y="2685414"/>
            <a:ext cx="307191" cy="222414"/>
            <a:chOff x="4770250" y="3049075"/>
            <a:chExt cx="286800" cy="207650"/>
          </a:xfrm>
        </p:grpSpPr>
        <p:sp>
          <p:nvSpPr>
            <p:cNvPr id="3623" name="Google Shape;3623;p71"/>
            <p:cNvSpPr/>
            <p:nvPr/>
          </p:nvSpPr>
          <p:spPr>
            <a:xfrm>
              <a:off x="4770250" y="3049075"/>
              <a:ext cx="286800" cy="207650"/>
            </a:xfrm>
            <a:custGeom>
              <a:rect b="b" l="l" r="r" t="t"/>
              <a:pathLst>
                <a:path extrusionOk="0" h="8306" w="11472">
                  <a:moveTo>
                    <a:pt x="8494" y="690"/>
                  </a:moveTo>
                  <a:cubicBezTo>
                    <a:pt x="9779" y="690"/>
                    <a:pt x="10845" y="1755"/>
                    <a:pt x="10845" y="3072"/>
                  </a:cubicBezTo>
                  <a:cubicBezTo>
                    <a:pt x="10845" y="5579"/>
                    <a:pt x="8808" y="7616"/>
                    <a:pt x="6300" y="7616"/>
                  </a:cubicBezTo>
                  <a:lnTo>
                    <a:pt x="5235" y="7616"/>
                  </a:lnTo>
                  <a:cubicBezTo>
                    <a:pt x="2727" y="7616"/>
                    <a:pt x="690" y="5579"/>
                    <a:pt x="690" y="3072"/>
                  </a:cubicBezTo>
                  <a:cubicBezTo>
                    <a:pt x="690" y="1755"/>
                    <a:pt x="1755" y="690"/>
                    <a:pt x="3041" y="690"/>
                  </a:cubicBezTo>
                  <a:lnTo>
                    <a:pt x="3103" y="690"/>
                  </a:lnTo>
                  <a:cubicBezTo>
                    <a:pt x="4420" y="690"/>
                    <a:pt x="5454" y="1755"/>
                    <a:pt x="5454" y="3072"/>
                  </a:cubicBezTo>
                  <a:lnTo>
                    <a:pt x="5454" y="3103"/>
                  </a:lnTo>
                  <a:lnTo>
                    <a:pt x="6143" y="3103"/>
                  </a:lnTo>
                  <a:lnTo>
                    <a:pt x="6143" y="3072"/>
                  </a:lnTo>
                  <a:cubicBezTo>
                    <a:pt x="6112" y="1755"/>
                    <a:pt x="7178" y="690"/>
                    <a:pt x="8494" y="690"/>
                  </a:cubicBezTo>
                  <a:close/>
                  <a:moveTo>
                    <a:pt x="3041" y="0"/>
                  </a:moveTo>
                  <a:cubicBezTo>
                    <a:pt x="1348" y="32"/>
                    <a:pt x="0" y="1379"/>
                    <a:pt x="0" y="3072"/>
                  </a:cubicBezTo>
                  <a:cubicBezTo>
                    <a:pt x="0" y="5955"/>
                    <a:pt x="2351" y="8275"/>
                    <a:pt x="5235" y="8306"/>
                  </a:cubicBezTo>
                  <a:lnTo>
                    <a:pt x="6237" y="8306"/>
                  </a:lnTo>
                  <a:cubicBezTo>
                    <a:pt x="7554" y="8306"/>
                    <a:pt x="8839" y="7804"/>
                    <a:pt x="9811" y="6927"/>
                  </a:cubicBezTo>
                  <a:cubicBezTo>
                    <a:pt x="10876" y="5924"/>
                    <a:pt x="11472" y="4514"/>
                    <a:pt x="11472" y="3072"/>
                  </a:cubicBezTo>
                  <a:cubicBezTo>
                    <a:pt x="11472" y="1379"/>
                    <a:pt x="10124" y="32"/>
                    <a:pt x="8431" y="0"/>
                  </a:cubicBezTo>
                  <a:cubicBezTo>
                    <a:pt x="7617" y="0"/>
                    <a:pt x="6864" y="314"/>
                    <a:pt x="6300" y="878"/>
                  </a:cubicBezTo>
                  <a:cubicBezTo>
                    <a:pt x="6049" y="1097"/>
                    <a:pt x="5861" y="1379"/>
                    <a:pt x="5736" y="1661"/>
                  </a:cubicBezTo>
                  <a:cubicBezTo>
                    <a:pt x="5579" y="1379"/>
                    <a:pt x="5391" y="1129"/>
                    <a:pt x="5172" y="878"/>
                  </a:cubicBezTo>
                  <a:cubicBezTo>
                    <a:pt x="4608" y="314"/>
                    <a:pt x="3824" y="0"/>
                    <a:pt x="30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1"/>
            <p:cNvSpPr/>
            <p:nvPr/>
          </p:nvSpPr>
          <p:spPr>
            <a:xfrm>
              <a:off x="4797675" y="3078850"/>
              <a:ext cx="89350" cy="107375"/>
            </a:xfrm>
            <a:custGeom>
              <a:rect b="b" l="l" r="r" t="t"/>
              <a:pathLst>
                <a:path extrusionOk="0" h="4295" w="3574">
                  <a:moveTo>
                    <a:pt x="1944" y="0"/>
                  </a:moveTo>
                  <a:cubicBezTo>
                    <a:pt x="878" y="0"/>
                    <a:pt x="32" y="878"/>
                    <a:pt x="0" y="1943"/>
                  </a:cubicBezTo>
                  <a:cubicBezTo>
                    <a:pt x="0" y="3229"/>
                    <a:pt x="1066" y="4294"/>
                    <a:pt x="2351" y="4294"/>
                  </a:cubicBezTo>
                  <a:lnTo>
                    <a:pt x="2382" y="3636"/>
                  </a:lnTo>
                  <a:cubicBezTo>
                    <a:pt x="1442" y="3605"/>
                    <a:pt x="690" y="2884"/>
                    <a:pt x="690" y="1943"/>
                  </a:cubicBezTo>
                  <a:cubicBezTo>
                    <a:pt x="690" y="1254"/>
                    <a:pt x="1254" y="690"/>
                    <a:pt x="1975" y="690"/>
                  </a:cubicBezTo>
                  <a:cubicBezTo>
                    <a:pt x="2476" y="690"/>
                    <a:pt x="2915" y="1097"/>
                    <a:pt x="2915" y="1630"/>
                  </a:cubicBezTo>
                  <a:cubicBezTo>
                    <a:pt x="2915" y="2006"/>
                    <a:pt x="2602" y="2320"/>
                    <a:pt x="2226" y="2320"/>
                  </a:cubicBezTo>
                  <a:cubicBezTo>
                    <a:pt x="1944" y="2320"/>
                    <a:pt x="1724" y="2100"/>
                    <a:pt x="1755" y="1849"/>
                  </a:cubicBezTo>
                  <a:lnTo>
                    <a:pt x="1066" y="1849"/>
                  </a:lnTo>
                  <a:cubicBezTo>
                    <a:pt x="1097" y="2476"/>
                    <a:pt x="1599" y="2978"/>
                    <a:pt x="2226" y="2978"/>
                  </a:cubicBezTo>
                  <a:cubicBezTo>
                    <a:pt x="2946" y="2978"/>
                    <a:pt x="3573" y="2382"/>
                    <a:pt x="3573" y="1630"/>
                  </a:cubicBezTo>
                  <a:cubicBezTo>
                    <a:pt x="3573" y="721"/>
                    <a:pt x="2852" y="0"/>
                    <a:pt x="19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1"/>
            <p:cNvSpPr/>
            <p:nvPr/>
          </p:nvSpPr>
          <p:spPr>
            <a:xfrm>
              <a:off x="4940275" y="3079625"/>
              <a:ext cx="88575" cy="106600"/>
            </a:xfrm>
            <a:custGeom>
              <a:rect b="b" l="l" r="r" t="t"/>
              <a:pathLst>
                <a:path extrusionOk="0" h="4264" w="3543">
                  <a:moveTo>
                    <a:pt x="1599" y="1"/>
                  </a:moveTo>
                  <a:cubicBezTo>
                    <a:pt x="722" y="1"/>
                    <a:pt x="1" y="721"/>
                    <a:pt x="1" y="1599"/>
                  </a:cubicBezTo>
                  <a:cubicBezTo>
                    <a:pt x="1" y="2351"/>
                    <a:pt x="596" y="2978"/>
                    <a:pt x="1348" y="2978"/>
                  </a:cubicBezTo>
                  <a:cubicBezTo>
                    <a:pt x="1975" y="2978"/>
                    <a:pt x="2508" y="2445"/>
                    <a:pt x="2539" y="1818"/>
                  </a:cubicBezTo>
                  <a:lnTo>
                    <a:pt x="1850" y="1818"/>
                  </a:lnTo>
                  <a:cubicBezTo>
                    <a:pt x="1850" y="2069"/>
                    <a:pt x="1630" y="2289"/>
                    <a:pt x="1348" y="2289"/>
                  </a:cubicBezTo>
                  <a:cubicBezTo>
                    <a:pt x="972" y="2289"/>
                    <a:pt x="690" y="1975"/>
                    <a:pt x="690" y="1599"/>
                  </a:cubicBezTo>
                  <a:cubicBezTo>
                    <a:pt x="690" y="1098"/>
                    <a:pt x="1098" y="659"/>
                    <a:pt x="1630" y="659"/>
                  </a:cubicBezTo>
                  <a:cubicBezTo>
                    <a:pt x="2320" y="659"/>
                    <a:pt x="2884" y="1223"/>
                    <a:pt x="2884" y="1944"/>
                  </a:cubicBezTo>
                  <a:cubicBezTo>
                    <a:pt x="2884" y="2853"/>
                    <a:pt x="2132" y="3605"/>
                    <a:pt x="1223" y="3605"/>
                  </a:cubicBezTo>
                  <a:lnTo>
                    <a:pt x="1223" y="4263"/>
                  </a:lnTo>
                  <a:cubicBezTo>
                    <a:pt x="2508" y="4232"/>
                    <a:pt x="3542" y="3198"/>
                    <a:pt x="3542" y="1912"/>
                  </a:cubicBezTo>
                  <a:cubicBezTo>
                    <a:pt x="3542" y="878"/>
                    <a:pt x="2665" y="1"/>
                    <a:pt x="15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6" name="Google Shape;3626;p71"/>
          <p:cNvSpPr/>
          <p:nvPr/>
        </p:nvSpPr>
        <p:spPr>
          <a:xfrm>
            <a:off x="6435416" y="2710657"/>
            <a:ext cx="308022" cy="172072"/>
          </a:xfrm>
          <a:custGeom>
            <a:rect b="b" l="l" r="r" t="t"/>
            <a:pathLst>
              <a:path extrusionOk="0" h="6426" w="11503">
                <a:moveTo>
                  <a:pt x="1818" y="659"/>
                </a:moveTo>
                <a:lnTo>
                  <a:pt x="1818" y="690"/>
                </a:lnTo>
                <a:lnTo>
                  <a:pt x="3605" y="690"/>
                </a:lnTo>
                <a:cubicBezTo>
                  <a:pt x="3385" y="878"/>
                  <a:pt x="3166" y="1097"/>
                  <a:pt x="3009" y="1380"/>
                </a:cubicBezTo>
                <a:lnTo>
                  <a:pt x="3605" y="1724"/>
                </a:lnTo>
                <a:cubicBezTo>
                  <a:pt x="3949" y="1160"/>
                  <a:pt x="4545" y="784"/>
                  <a:pt x="5172" y="690"/>
                </a:cubicBezTo>
                <a:lnTo>
                  <a:pt x="7052" y="690"/>
                </a:lnTo>
                <a:cubicBezTo>
                  <a:pt x="6833" y="878"/>
                  <a:pt x="6613" y="1097"/>
                  <a:pt x="6488" y="1380"/>
                </a:cubicBezTo>
                <a:lnTo>
                  <a:pt x="7052" y="1724"/>
                </a:lnTo>
                <a:cubicBezTo>
                  <a:pt x="7428" y="1160"/>
                  <a:pt x="7993" y="784"/>
                  <a:pt x="8619" y="690"/>
                </a:cubicBezTo>
                <a:lnTo>
                  <a:pt x="9685" y="690"/>
                </a:lnTo>
                <a:cubicBezTo>
                  <a:pt x="9703" y="689"/>
                  <a:pt x="9720" y="689"/>
                  <a:pt x="9738" y="689"/>
                </a:cubicBezTo>
                <a:cubicBezTo>
                  <a:pt x="10341" y="689"/>
                  <a:pt x="10845" y="1209"/>
                  <a:pt x="10845" y="1818"/>
                </a:cubicBezTo>
                <a:lnTo>
                  <a:pt x="10845" y="1944"/>
                </a:lnTo>
                <a:lnTo>
                  <a:pt x="658" y="1944"/>
                </a:lnTo>
                <a:lnTo>
                  <a:pt x="658" y="1818"/>
                </a:lnTo>
                <a:cubicBezTo>
                  <a:pt x="658" y="1192"/>
                  <a:pt x="1160" y="690"/>
                  <a:pt x="1818" y="659"/>
                </a:cubicBezTo>
                <a:close/>
                <a:moveTo>
                  <a:pt x="658" y="2727"/>
                </a:moveTo>
                <a:lnTo>
                  <a:pt x="2602" y="3291"/>
                </a:lnTo>
                <a:lnTo>
                  <a:pt x="658" y="3291"/>
                </a:lnTo>
                <a:lnTo>
                  <a:pt x="658" y="2727"/>
                </a:lnTo>
                <a:close/>
                <a:moveTo>
                  <a:pt x="10813" y="2727"/>
                </a:moveTo>
                <a:lnTo>
                  <a:pt x="10813" y="3291"/>
                </a:lnTo>
                <a:lnTo>
                  <a:pt x="8839" y="3291"/>
                </a:lnTo>
                <a:lnTo>
                  <a:pt x="10813" y="2727"/>
                </a:lnTo>
                <a:close/>
                <a:moveTo>
                  <a:pt x="8776" y="2633"/>
                </a:moveTo>
                <a:lnTo>
                  <a:pt x="5736" y="3511"/>
                </a:lnTo>
                <a:lnTo>
                  <a:pt x="2696" y="2633"/>
                </a:lnTo>
                <a:close/>
                <a:moveTo>
                  <a:pt x="10782" y="3981"/>
                </a:moveTo>
                <a:lnTo>
                  <a:pt x="10782" y="4138"/>
                </a:lnTo>
                <a:cubicBezTo>
                  <a:pt x="10782" y="4357"/>
                  <a:pt x="10625" y="4514"/>
                  <a:pt x="10437" y="4545"/>
                </a:cubicBezTo>
                <a:lnTo>
                  <a:pt x="10406" y="4545"/>
                </a:lnTo>
                <a:cubicBezTo>
                  <a:pt x="10312" y="4545"/>
                  <a:pt x="10218" y="4514"/>
                  <a:pt x="10155" y="4451"/>
                </a:cubicBezTo>
                <a:cubicBezTo>
                  <a:pt x="10061" y="4373"/>
                  <a:pt x="9944" y="4334"/>
                  <a:pt x="9826" y="4334"/>
                </a:cubicBezTo>
                <a:cubicBezTo>
                  <a:pt x="9709" y="4334"/>
                  <a:pt x="9591" y="4373"/>
                  <a:pt x="9497" y="4451"/>
                </a:cubicBezTo>
                <a:cubicBezTo>
                  <a:pt x="9419" y="4514"/>
                  <a:pt x="9332" y="4545"/>
                  <a:pt x="9246" y="4545"/>
                </a:cubicBezTo>
                <a:cubicBezTo>
                  <a:pt x="9160" y="4545"/>
                  <a:pt x="9074" y="4514"/>
                  <a:pt x="8996" y="4451"/>
                </a:cubicBezTo>
                <a:cubicBezTo>
                  <a:pt x="8901" y="4373"/>
                  <a:pt x="8784" y="4334"/>
                  <a:pt x="8662" y="4334"/>
                </a:cubicBezTo>
                <a:cubicBezTo>
                  <a:pt x="8541" y="4334"/>
                  <a:pt x="8416" y="4373"/>
                  <a:pt x="8306" y="4451"/>
                </a:cubicBezTo>
                <a:cubicBezTo>
                  <a:pt x="8243" y="4514"/>
                  <a:pt x="8157" y="4545"/>
                  <a:pt x="8067" y="4545"/>
                </a:cubicBezTo>
                <a:cubicBezTo>
                  <a:pt x="7977" y="4545"/>
                  <a:pt x="7883" y="4514"/>
                  <a:pt x="7804" y="4451"/>
                </a:cubicBezTo>
                <a:cubicBezTo>
                  <a:pt x="7710" y="4373"/>
                  <a:pt x="7593" y="4334"/>
                  <a:pt x="7475" y="4334"/>
                </a:cubicBezTo>
                <a:cubicBezTo>
                  <a:pt x="7358" y="4334"/>
                  <a:pt x="7240" y="4373"/>
                  <a:pt x="7146" y="4451"/>
                </a:cubicBezTo>
                <a:cubicBezTo>
                  <a:pt x="7068" y="4514"/>
                  <a:pt x="6982" y="4545"/>
                  <a:pt x="6896" y="4545"/>
                </a:cubicBezTo>
                <a:cubicBezTo>
                  <a:pt x="6809" y="4545"/>
                  <a:pt x="6723" y="4514"/>
                  <a:pt x="6645" y="4451"/>
                </a:cubicBezTo>
                <a:cubicBezTo>
                  <a:pt x="6551" y="4373"/>
                  <a:pt x="6433" y="4334"/>
                  <a:pt x="6316" y="4334"/>
                </a:cubicBezTo>
                <a:cubicBezTo>
                  <a:pt x="6198" y="4334"/>
                  <a:pt x="6081" y="4373"/>
                  <a:pt x="5987" y="4451"/>
                </a:cubicBezTo>
                <a:cubicBezTo>
                  <a:pt x="5924" y="4514"/>
                  <a:pt x="5830" y="4545"/>
                  <a:pt x="5736" y="4545"/>
                </a:cubicBezTo>
                <a:cubicBezTo>
                  <a:pt x="5642" y="4545"/>
                  <a:pt x="5548" y="4514"/>
                  <a:pt x="5485" y="4451"/>
                </a:cubicBezTo>
                <a:cubicBezTo>
                  <a:pt x="5391" y="4357"/>
                  <a:pt x="5266" y="4310"/>
                  <a:pt x="5140" y="4310"/>
                </a:cubicBezTo>
                <a:cubicBezTo>
                  <a:pt x="5015" y="4310"/>
                  <a:pt x="4890" y="4357"/>
                  <a:pt x="4796" y="4451"/>
                </a:cubicBezTo>
                <a:cubicBezTo>
                  <a:pt x="4733" y="4514"/>
                  <a:pt x="4639" y="4545"/>
                  <a:pt x="4545" y="4545"/>
                </a:cubicBezTo>
                <a:cubicBezTo>
                  <a:pt x="4451" y="4545"/>
                  <a:pt x="4388" y="4514"/>
                  <a:pt x="4294" y="4451"/>
                </a:cubicBezTo>
                <a:cubicBezTo>
                  <a:pt x="4200" y="4357"/>
                  <a:pt x="4083" y="4310"/>
                  <a:pt x="3965" y="4310"/>
                </a:cubicBezTo>
                <a:cubicBezTo>
                  <a:pt x="3847" y="4310"/>
                  <a:pt x="3730" y="4357"/>
                  <a:pt x="3636" y="4451"/>
                </a:cubicBezTo>
                <a:cubicBezTo>
                  <a:pt x="3558" y="4514"/>
                  <a:pt x="3471" y="4545"/>
                  <a:pt x="3385" y="4545"/>
                </a:cubicBezTo>
                <a:cubicBezTo>
                  <a:pt x="3299" y="4545"/>
                  <a:pt x="3213" y="4514"/>
                  <a:pt x="3134" y="4451"/>
                </a:cubicBezTo>
                <a:cubicBezTo>
                  <a:pt x="3040" y="4357"/>
                  <a:pt x="2923" y="4310"/>
                  <a:pt x="2801" y="4310"/>
                </a:cubicBezTo>
                <a:cubicBezTo>
                  <a:pt x="2680" y="4310"/>
                  <a:pt x="2555" y="4357"/>
                  <a:pt x="2445" y="4451"/>
                </a:cubicBezTo>
                <a:cubicBezTo>
                  <a:pt x="2382" y="4514"/>
                  <a:pt x="2296" y="4545"/>
                  <a:pt x="2210" y="4545"/>
                </a:cubicBezTo>
                <a:cubicBezTo>
                  <a:pt x="2124" y="4545"/>
                  <a:pt x="2037" y="4514"/>
                  <a:pt x="1975" y="4451"/>
                </a:cubicBezTo>
                <a:cubicBezTo>
                  <a:pt x="1865" y="4357"/>
                  <a:pt x="1740" y="4310"/>
                  <a:pt x="1618" y="4310"/>
                </a:cubicBezTo>
                <a:cubicBezTo>
                  <a:pt x="1497" y="4310"/>
                  <a:pt x="1379" y="4357"/>
                  <a:pt x="1285" y="4451"/>
                </a:cubicBezTo>
                <a:cubicBezTo>
                  <a:pt x="1223" y="4514"/>
                  <a:pt x="1129" y="4545"/>
                  <a:pt x="1035" y="4545"/>
                </a:cubicBezTo>
                <a:cubicBezTo>
                  <a:pt x="815" y="4545"/>
                  <a:pt x="658" y="4357"/>
                  <a:pt x="658" y="4138"/>
                </a:cubicBezTo>
                <a:lnTo>
                  <a:pt x="658" y="3981"/>
                </a:lnTo>
                <a:lnTo>
                  <a:pt x="4890" y="3981"/>
                </a:lnTo>
                <a:lnTo>
                  <a:pt x="5705" y="4200"/>
                </a:lnTo>
                <a:lnTo>
                  <a:pt x="6519" y="3981"/>
                </a:lnTo>
                <a:close/>
                <a:moveTo>
                  <a:pt x="9830" y="5047"/>
                </a:moveTo>
                <a:cubicBezTo>
                  <a:pt x="10038" y="5047"/>
                  <a:pt x="10249" y="5109"/>
                  <a:pt x="10437" y="5235"/>
                </a:cubicBezTo>
                <a:cubicBezTo>
                  <a:pt x="10563" y="5235"/>
                  <a:pt x="10688" y="5203"/>
                  <a:pt x="10782" y="5172"/>
                </a:cubicBezTo>
                <a:lnTo>
                  <a:pt x="10782" y="5172"/>
                </a:lnTo>
                <a:cubicBezTo>
                  <a:pt x="10693" y="5497"/>
                  <a:pt x="10409" y="5739"/>
                  <a:pt x="10062" y="5739"/>
                </a:cubicBezTo>
                <a:cubicBezTo>
                  <a:pt x="10041" y="5739"/>
                  <a:pt x="10020" y="5738"/>
                  <a:pt x="9998" y="5736"/>
                </a:cubicBezTo>
                <a:lnTo>
                  <a:pt x="1442" y="5736"/>
                </a:lnTo>
                <a:cubicBezTo>
                  <a:pt x="1422" y="5738"/>
                  <a:pt x="1403" y="5739"/>
                  <a:pt x="1383" y="5739"/>
                </a:cubicBezTo>
                <a:cubicBezTo>
                  <a:pt x="1059" y="5739"/>
                  <a:pt x="747" y="5497"/>
                  <a:pt x="658" y="5172"/>
                </a:cubicBezTo>
                <a:lnTo>
                  <a:pt x="658" y="5172"/>
                </a:lnTo>
                <a:cubicBezTo>
                  <a:pt x="784" y="5203"/>
                  <a:pt x="909" y="5235"/>
                  <a:pt x="1035" y="5235"/>
                </a:cubicBezTo>
                <a:cubicBezTo>
                  <a:pt x="1223" y="5235"/>
                  <a:pt x="1442" y="5172"/>
                  <a:pt x="1630" y="5047"/>
                </a:cubicBezTo>
                <a:cubicBezTo>
                  <a:pt x="1787" y="5172"/>
                  <a:pt x="2006" y="5235"/>
                  <a:pt x="2194" y="5235"/>
                </a:cubicBezTo>
                <a:cubicBezTo>
                  <a:pt x="2414" y="5235"/>
                  <a:pt x="2602" y="5172"/>
                  <a:pt x="2790" y="5047"/>
                </a:cubicBezTo>
                <a:cubicBezTo>
                  <a:pt x="2946" y="5172"/>
                  <a:pt x="3166" y="5235"/>
                  <a:pt x="3385" y="5235"/>
                </a:cubicBezTo>
                <a:cubicBezTo>
                  <a:pt x="3558" y="5109"/>
                  <a:pt x="3761" y="5047"/>
                  <a:pt x="3965" y="5047"/>
                </a:cubicBezTo>
                <a:cubicBezTo>
                  <a:pt x="4169" y="5047"/>
                  <a:pt x="4372" y="5109"/>
                  <a:pt x="4545" y="5235"/>
                </a:cubicBezTo>
                <a:cubicBezTo>
                  <a:pt x="4717" y="5109"/>
                  <a:pt x="4921" y="5047"/>
                  <a:pt x="5129" y="5047"/>
                </a:cubicBezTo>
                <a:cubicBezTo>
                  <a:pt x="5336" y="5047"/>
                  <a:pt x="5548" y="5109"/>
                  <a:pt x="5736" y="5235"/>
                </a:cubicBezTo>
                <a:cubicBezTo>
                  <a:pt x="5908" y="5109"/>
                  <a:pt x="6112" y="5047"/>
                  <a:pt x="6316" y="5047"/>
                </a:cubicBezTo>
                <a:cubicBezTo>
                  <a:pt x="6519" y="5047"/>
                  <a:pt x="6723" y="5109"/>
                  <a:pt x="6896" y="5235"/>
                </a:cubicBezTo>
                <a:cubicBezTo>
                  <a:pt x="7068" y="5109"/>
                  <a:pt x="7272" y="5047"/>
                  <a:pt x="7479" y="5047"/>
                </a:cubicBezTo>
                <a:cubicBezTo>
                  <a:pt x="7687" y="5047"/>
                  <a:pt x="7899" y="5109"/>
                  <a:pt x="8087" y="5235"/>
                </a:cubicBezTo>
                <a:cubicBezTo>
                  <a:pt x="8259" y="5109"/>
                  <a:pt x="8463" y="5047"/>
                  <a:pt x="8666" y="5047"/>
                </a:cubicBezTo>
                <a:cubicBezTo>
                  <a:pt x="8870" y="5047"/>
                  <a:pt x="9074" y="5109"/>
                  <a:pt x="9246" y="5235"/>
                </a:cubicBezTo>
                <a:cubicBezTo>
                  <a:pt x="9419" y="5109"/>
                  <a:pt x="9622" y="5047"/>
                  <a:pt x="9830" y="5047"/>
                </a:cubicBezTo>
                <a:close/>
                <a:moveTo>
                  <a:pt x="1818" y="0"/>
                </a:moveTo>
                <a:cubicBezTo>
                  <a:pt x="815" y="0"/>
                  <a:pt x="0" y="815"/>
                  <a:pt x="0" y="1818"/>
                </a:cubicBezTo>
                <a:lnTo>
                  <a:pt x="0" y="4953"/>
                </a:lnTo>
                <a:cubicBezTo>
                  <a:pt x="0" y="5768"/>
                  <a:pt x="658" y="6426"/>
                  <a:pt x="1473" y="6426"/>
                </a:cubicBezTo>
                <a:lnTo>
                  <a:pt x="10030" y="6426"/>
                </a:lnTo>
                <a:cubicBezTo>
                  <a:pt x="10845" y="6426"/>
                  <a:pt x="11503" y="5768"/>
                  <a:pt x="11503" y="4953"/>
                </a:cubicBezTo>
                <a:lnTo>
                  <a:pt x="11503" y="1818"/>
                </a:lnTo>
                <a:cubicBezTo>
                  <a:pt x="11503" y="815"/>
                  <a:pt x="10657" y="0"/>
                  <a:pt x="96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1"/>
          <p:cNvSpPr/>
          <p:nvPr/>
        </p:nvSpPr>
        <p:spPr>
          <a:xfrm>
            <a:off x="4058546" y="2642668"/>
            <a:ext cx="211515" cy="308048"/>
          </a:xfrm>
          <a:custGeom>
            <a:rect b="b" l="l" r="r" t="t"/>
            <a:pathLst>
              <a:path extrusionOk="0" h="11504" w="7899">
                <a:moveTo>
                  <a:pt x="3815" y="658"/>
                </a:moveTo>
                <a:cubicBezTo>
                  <a:pt x="4099" y="658"/>
                  <a:pt x="4099" y="1224"/>
                  <a:pt x="3815" y="1224"/>
                </a:cubicBezTo>
                <a:cubicBezTo>
                  <a:pt x="3808" y="1224"/>
                  <a:pt x="3800" y="1224"/>
                  <a:pt x="3793" y="1223"/>
                </a:cubicBezTo>
                <a:lnTo>
                  <a:pt x="2852" y="1223"/>
                </a:lnTo>
                <a:lnTo>
                  <a:pt x="2852" y="1850"/>
                </a:lnTo>
                <a:lnTo>
                  <a:pt x="4451" y="1850"/>
                </a:lnTo>
                <a:cubicBezTo>
                  <a:pt x="4796" y="1850"/>
                  <a:pt x="4796" y="2414"/>
                  <a:pt x="4451" y="2414"/>
                </a:cubicBezTo>
                <a:lnTo>
                  <a:pt x="1348" y="2414"/>
                </a:lnTo>
                <a:cubicBezTo>
                  <a:pt x="1222" y="2383"/>
                  <a:pt x="1128" y="2320"/>
                  <a:pt x="1097" y="2195"/>
                </a:cubicBezTo>
                <a:cubicBezTo>
                  <a:pt x="1066" y="2038"/>
                  <a:pt x="1191" y="1850"/>
                  <a:pt x="1379" y="1850"/>
                </a:cubicBezTo>
                <a:lnTo>
                  <a:pt x="2006" y="1850"/>
                </a:lnTo>
                <a:lnTo>
                  <a:pt x="2006" y="1223"/>
                </a:lnTo>
                <a:cubicBezTo>
                  <a:pt x="1849" y="1192"/>
                  <a:pt x="1724" y="1035"/>
                  <a:pt x="1755" y="878"/>
                </a:cubicBezTo>
                <a:cubicBezTo>
                  <a:pt x="1787" y="753"/>
                  <a:pt x="1912" y="659"/>
                  <a:pt x="2006" y="659"/>
                </a:cubicBezTo>
                <a:lnTo>
                  <a:pt x="3793" y="659"/>
                </a:lnTo>
                <a:cubicBezTo>
                  <a:pt x="3800" y="658"/>
                  <a:pt x="3808" y="658"/>
                  <a:pt x="3815" y="658"/>
                </a:cubicBezTo>
                <a:close/>
                <a:moveTo>
                  <a:pt x="5486" y="1943"/>
                </a:moveTo>
                <a:cubicBezTo>
                  <a:pt x="6368" y="1943"/>
                  <a:pt x="6571" y="3201"/>
                  <a:pt x="5704" y="3480"/>
                </a:cubicBezTo>
                <a:lnTo>
                  <a:pt x="5830" y="2414"/>
                </a:lnTo>
                <a:lnTo>
                  <a:pt x="5328" y="2414"/>
                </a:lnTo>
                <a:cubicBezTo>
                  <a:pt x="5360" y="2320"/>
                  <a:pt x="5391" y="2226"/>
                  <a:pt x="5391" y="2132"/>
                </a:cubicBezTo>
                <a:cubicBezTo>
                  <a:pt x="5391" y="2069"/>
                  <a:pt x="5391" y="2007"/>
                  <a:pt x="5360" y="1944"/>
                </a:cubicBezTo>
                <a:lnTo>
                  <a:pt x="5454" y="1944"/>
                </a:lnTo>
                <a:cubicBezTo>
                  <a:pt x="5465" y="1944"/>
                  <a:pt x="5475" y="1943"/>
                  <a:pt x="5486" y="1943"/>
                </a:cubicBezTo>
                <a:close/>
                <a:moveTo>
                  <a:pt x="5046" y="3072"/>
                </a:moveTo>
                <a:lnTo>
                  <a:pt x="5015" y="3511"/>
                </a:lnTo>
                <a:lnTo>
                  <a:pt x="784" y="3511"/>
                </a:lnTo>
                <a:lnTo>
                  <a:pt x="752" y="3072"/>
                </a:lnTo>
                <a:close/>
                <a:moveTo>
                  <a:pt x="5485" y="972"/>
                </a:moveTo>
                <a:cubicBezTo>
                  <a:pt x="7712" y="972"/>
                  <a:pt x="7856" y="4264"/>
                  <a:pt x="5610" y="4483"/>
                </a:cubicBezTo>
                <a:lnTo>
                  <a:pt x="5642" y="4169"/>
                </a:lnTo>
                <a:cubicBezTo>
                  <a:pt x="7428" y="3919"/>
                  <a:pt x="7240" y="1286"/>
                  <a:pt x="5454" y="1254"/>
                </a:cubicBezTo>
                <a:cubicBezTo>
                  <a:pt x="5297" y="1254"/>
                  <a:pt x="5109" y="1286"/>
                  <a:pt x="4952" y="1348"/>
                </a:cubicBezTo>
                <a:cubicBezTo>
                  <a:pt x="4890" y="1286"/>
                  <a:pt x="4796" y="1254"/>
                  <a:pt x="4701" y="1223"/>
                </a:cubicBezTo>
                <a:cubicBezTo>
                  <a:pt x="4701" y="1192"/>
                  <a:pt x="4701" y="1160"/>
                  <a:pt x="4701" y="1129"/>
                </a:cubicBezTo>
                <a:cubicBezTo>
                  <a:pt x="4952" y="1004"/>
                  <a:pt x="5203" y="972"/>
                  <a:pt x="5454" y="972"/>
                </a:cubicBezTo>
                <a:cubicBezTo>
                  <a:pt x="5464" y="972"/>
                  <a:pt x="5475" y="972"/>
                  <a:pt x="5485" y="972"/>
                </a:cubicBezTo>
                <a:close/>
                <a:moveTo>
                  <a:pt x="4984" y="4201"/>
                </a:moveTo>
                <a:lnTo>
                  <a:pt x="4796" y="6050"/>
                </a:lnTo>
                <a:lnTo>
                  <a:pt x="1003" y="6050"/>
                </a:lnTo>
                <a:lnTo>
                  <a:pt x="846" y="4201"/>
                </a:lnTo>
                <a:close/>
                <a:moveTo>
                  <a:pt x="4733" y="6708"/>
                </a:moveTo>
                <a:lnTo>
                  <a:pt x="4701" y="7115"/>
                </a:lnTo>
                <a:lnTo>
                  <a:pt x="4701" y="7147"/>
                </a:lnTo>
                <a:cubicBezTo>
                  <a:pt x="4639" y="7492"/>
                  <a:pt x="4451" y="7774"/>
                  <a:pt x="4169" y="7962"/>
                </a:cubicBezTo>
                <a:cubicBezTo>
                  <a:pt x="3793" y="8212"/>
                  <a:pt x="3354" y="8338"/>
                  <a:pt x="2911" y="8338"/>
                </a:cubicBezTo>
                <a:cubicBezTo>
                  <a:pt x="2468" y="8338"/>
                  <a:pt x="2022" y="8212"/>
                  <a:pt x="1630" y="7962"/>
                </a:cubicBezTo>
                <a:cubicBezTo>
                  <a:pt x="1348" y="7774"/>
                  <a:pt x="1160" y="7492"/>
                  <a:pt x="1128" y="7147"/>
                </a:cubicBezTo>
                <a:lnTo>
                  <a:pt x="1066" y="6708"/>
                </a:lnTo>
                <a:close/>
                <a:moveTo>
                  <a:pt x="2006" y="1"/>
                </a:moveTo>
                <a:cubicBezTo>
                  <a:pt x="1505" y="722"/>
                  <a:pt x="972" y="1443"/>
                  <a:pt x="439" y="2132"/>
                </a:cubicBezTo>
                <a:cubicBezTo>
                  <a:pt x="439" y="2226"/>
                  <a:pt x="470" y="2320"/>
                  <a:pt x="470" y="2414"/>
                </a:cubicBezTo>
                <a:lnTo>
                  <a:pt x="0" y="2414"/>
                </a:lnTo>
                <a:lnTo>
                  <a:pt x="470" y="7210"/>
                </a:lnTo>
                <a:cubicBezTo>
                  <a:pt x="502" y="7742"/>
                  <a:pt x="815" y="8244"/>
                  <a:pt x="1254" y="8526"/>
                </a:cubicBezTo>
                <a:cubicBezTo>
                  <a:pt x="1661" y="8745"/>
                  <a:pt x="2100" y="8902"/>
                  <a:pt x="2570" y="9027"/>
                </a:cubicBezTo>
                <a:lnTo>
                  <a:pt x="2570" y="10814"/>
                </a:lnTo>
                <a:lnTo>
                  <a:pt x="1128" y="10814"/>
                </a:lnTo>
                <a:lnTo>
                  <a:pt x="1128" y="11503"/>
                </a:lnTo>
                <a:lnTo>
                  <a:pt x="4701" y="11503"/>
                </a:lnTo>
                <a:lnTo>
                  <a:pt x="4701" y="10814"/>
                </a:lnTo>
                <a:lnTo>
                  <a:pt x="3260" y="10814"/>
                </a:lnTo>
                <a:lnTo>
                  <a:pt x="3260" y="9027"/>
                </a:lnTo>
                <a:cubicBezTo>
                  <a:pt x="3699" y="8902"/>
                  <a:pt x="4137" y="8745"/>
                  <a:pt x="4576" y="8526"/>
                </a:cubicBezTo>
                <a:cubicBezTo>
                  <a:pt x="5015" y="8244"/>
                  <a:pt x="5297" y="7742"/>
                  <a:pt x="5360" y="7210"/>
                </a:cubicBezTo>
                <a:lnTo>
                  <a:pt x="5548" y="5172"/>
                </a:lnTo>
                <a:cubicBezTo>
                  <a:pt x="6864" y="5110"/>
                  <a:pt x="7867" y="4044"/>
                  <a:pt x="7898" y="2728"/>
                </a:cubicBezTo>
                <a:cubicBezTo>
                  <a:pt x="7873" y="1330"/>
                  <a:pt x="6735" y="295"/>
                  <a:pt x="5439" y="295"/>
                </a:cubicBezTo>
                <a:cubicBezTo>
                  <a:pt x="5166" y="295"/>
                  <a:pt x="4886" y="341"/>
                  <a:pt x="4607" y="440"/>
                </a:cubicBezTo>
                <a:cubicBezTo>
                  <a:pt x="4419" y="157"/>
                  <a:pt x="4137" y="1"/>
                  <a:pt x="37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8" name="Google Shape;3628;p71"/>
          <p:cNvGrpSpPr/>
          <p:nvPr/>
        </p:nvGrpSpPr>
        <p:grpSpPr>
          <a:xfrm>
            <a:off x="3209124" y="2650148"/>
            <a:ext cx="308048" cy="292732"/>
            <a:chOff x="2515150" y="3016150"/>
            <a:chExt cx="287600" cy="273300"/>
          </a:xfrm>
        </p:grpSpPr>
        <p:sp>
          <p:nvSpPr>
            <p:cNvPr id="3629" name="Google Shape;3629;p71"/>
            <p:cNvSpPr/>
            <p:nvPr/>
          </p:nvSpPr>
          <p:spPr>
            <a:xfrm>
              <a:off x="2638175" y="3016150"/>
              <a:ext cx="164575" cy="141150"/>
            </a:xfrm>
            <a:custGeom>
              <a:rect b="b" l="l" r="r" t="t"/>
              <a:pathLst>
                <a:path extrusionOk="0" h="5646" w="6583">
                  <a:moveTo>
                    <a:pt x="3757" y="683"/>
                  </a:moveTo>
                  <a:cubicBezTo>
                    <a:pt x="4850" y="683"/>
                    <a:pt x="5893" y="1531"/>
                    <a:pt x="5893" y="2822"/>
                  </a:cubicBezTo>
                  <a:cubicBezTo>
                    <a:pt x="5893" y="4013"/>
                    <a:pt x="4952" y="4953"/>
                    <a:pt x="3761" y="4953"/>
                  </a:cubicBezTo>
                  <a:cubicBezTo>
                    <a:pt x="1849" y="4953"/>
                    <a:pt x="909" y="2665"/>
                    <a:pt x="2257" y="1317"/>
                  </a:cubicBezTo>
                  <a:cubicBezTo>
                    <a:pt x="2695" y="879"/>
                    <a:pt x="3232" y="683"/>
                    <a:pt x="3757" y="683"/>
                  </a:cubicBezTo>
                  <a:close/>
                  <a:moveTo>
                    <a:pt x="3761" y="1"/>
                  </a:moveTo>
                  <a:cubicBezTo>
                    <a:pt x="1254" y="1"/>
                    <a:pt x="0" y="3041"/>
                    <a:pt x="1755" y="4828"/>
                  </a:cubicBezTo>
                  <a:cubicBezTo>
                    <a:pt x="2330" y="5393"/>
                    <a:pt x="3035" y="5646"/>
                    <a:pt x="3727" y="5646"/>
                  </a:cubicBezTo>
                  <a:cubicBezTo>
                    <a:pt x="5184" y="5646"/>
                    <a:pt x="6582" y="4522"/>
                    <a:pt x="6582" y="2822"/>
                  </a:cubicBezTo>
                  <a:cubicBezTo>
                    <a:pt x="6582" y="1286"/>
                    <a:pt x="5297" y="1"/>
                    <a:pt x="37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1"/>
            <p:cNvSpPr/>
            <p:nvPr/>
          </p:nvSpPr>
          <p:spPr>
            <a:xfrm>
              <a:off x="2680475" y="3048275"/>
              <a:ext cx="90150" cy="77200"/>
            </a:xfrm>
            <a:custGeom>
              <a:rect b="b" l="l" r="r" t="t"/>
              <a:pathLst>
                <a:path extrusionOk="0" h="3088" w="3606">
                  <a:moveTo>
                    <a:pt x="2195" y="690"/>
                  </a:moveTo>
                  <a:lnTo>
                    <a:pt x="1819" y="1286"/>
                  </a:lnTo>
                  <a:lnTo>
                    <a:pt x="1223" y="1693"/>
                  </a:lnTo>
                  <a:cubicBezTo>
                    <a:pt x="1223" y="1631"/>
                    <a:pt x="1223" y="1599"/>
                    <a:pt x="1223" y="1537"/>
                  </a:cubicBezTo>
                  <a:cubicBezTo>
                    <a:pt x="1223" y="1067"/>
                    <a:pt x="1599" y="690"/>
                    <a:pt x="2069" y="690"/>
                  </a:cubicBezTo>
                  <a:close/>
                  <a:moveTo>
                    <a:pt x="2759" y="1035"/>
                  </a:moveTo>
                  <a:cubicBezTo>
                    <a:pt x="2884" y="1192"/>
                    <a:pt x="2916" y="1380"/>
                    <a:pt x="2916" y="1537"/>
                  </a:cubicBezTo>
                  <a:cubicBezTo>
                    <a:pt x="2916" y="2007"/>
                    <a:pt x="2539" y="2414"/>
                    <a:pt x="2069" y="2414"/>
                  </a:cubicBezTo>
                  <a:cubicBezTo>
                    <a:pt x="1881" y="2414"/>
                    <a:pt x="1725" y="2352"/>
                    <a:pt x="1599" y="2258"/>
                  </a:cubicBezTo>
                  <a:lnTo>
                    <a:pt x="2320" y="1787"/>
                  </a:lnTo>
                  <a:lnTo>
                    <a:pt x="2759" y="1035"/>
                  </a:lnTo>
                  <a:close/>
                  <a:moveTo>
                    <a:pt x="2069" y="1"/>
                  </a:moveTo>
                  <a:cubicBezTo>
                    <a:pt x="690" y="1"/>
                    <a:pt x="1" y="1662"/>
                    <a:pt x="972" y="2634"/>
                  </a:cubicBezTo>
                  <a:cubicBezTo>
                    <a:pt x="1286" y="2947"/>
                    <a:pt x="1672" y="3088"/>
                    <a:pt x="2050" y="3088"/>
                  </a:cubicBezTo>
                  <a:cubicBezTo>
                    <a:pt x="2844" y="3088"/>
                    <a:pt x="3605" y="2470"/>
                    <a:pt x="3605" y="1537"/>
                  </a:cubicBezTo>
                  <a:cubicBezTo>
                    <a:pt x="3605" y="690"/>
                    <a:pt x="2916" y="1"/>
                    <a:pt x="20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1"/>
            <p:cNvSpPr/>
            <p:nvPr/>
          </p:nvSpPr>
          <p:spPr>
            <a:xfrm>
              <a:off x="2515150" y="3016325"/>
              <a:ext cx="164575" cy="140900"/>
            </a:xfrm>
            <a:custGeom>
              <a:rect b="b" l="l" r="r" t="t"/>
              <a:pathLst>
                <a:path extrusionOk="0" h="5636" w="6583">
                  <a:moveTo>
                    <a:pt x="2821" y="683"/>
                  </a:moveTo>
                  <a:cubicBezTo>
                    <a:pt x="4733" y="683"/>
                    <a:pt x="5673" y="3003"/>
                    <a:pt x="4326" y="4350"/>
                  </a:cubicBezTo>
                  <a:cubicBezTo>
                    <a:pt x="3893" y="4783"/>
                    <a:pt x="3363" y="4977"/>
                    <a:pt x="2843" y="4977"/>
                  </a:cubicBezTo>
                  <a:cubicBezTo>
                    <a:pt x="1744" y="4977"/>
                    <a:pt x="690" y="4112"/>
                    <a:pt x="690" y="2815"/>
                  </a:cubicBezTo>
                  <a:cubicBezTo>
                    <a:pt x="690" y="1655"/>
                    <a:pt x="1630" y="683"/>
                    <a:pt x="2821" y="683"/>
                  </a:cubicBezTo>
                  <a:close/>
                  <a:moveTo>
                    <a:pt x="2827" y="0"/>
                  </a:moveTo>
                  <a:cubicBezTo>
                    <a:pt x="1386" y="0"/>
                    <a:pt x="0" y="1122"/>
                    <a:pt x="0" y="2815"/>
                  </a:cubicBezTo>
                  <a:cubicBezTo>
                    <a:pt x="0" y="4382"/>
                    <a:pt x="1254" y="5635"/>
                    <a:pt x="2821" y="5635"/>
                  </a:cubicBezTo>
                  <a:cubicBezTo>
                    <a:pt x="5329" y="5635"/>
                    <a:pt x="6582" y="2595"/>
                    <a:pt x="4796" y="840"/>
                  </a:cubicBezTo>
                  <a:cubicBezTo>
                    <a:pt x="4226" y="260"/>
                    <a:pt x="3520" y="0"/>
                    <a:pt x="28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1"/>
            <p:cNvSpPr/>
            <p:nvPr/>
          </p:nvSpPr>
          <p:spPr>
            <a:xfrm>
              <a:off x="2547275" y="3047900"/>
              <a:ext cx="89350" cy="77200"/>
            </a:xfrm>
            <a:custGeom>
              <a:rect b="b" l="l" r="r" t="t"/>
              <a:pathLst>
                <a:path extrusionOk="0" h="3088" w="3574">
                  <a:moveTo>
                    <a:pt x="1536" y="705"/>
                  </a:moveTo>
                  <a:cubicBezTo>
                    <a:pt x="2006" y="705"/>
                    <a:pt x="2383" y="1082"/>
                    <a:pt x="2383" y="1552"/>
                  </a:cubicBezTo>
                  <a:cubicBezTo>
                    <a:pt x="2383" y="1740"/>
                    <a:pt x="2320" y="1928"/>
                    <a:pt x="2226" y="2053"/>
                  </a:cubicBezTo>
                  <a:lnTo>
                    <a:pt x="1787" y="1332"/>
                  </a:lnTo>
                  <a:lnTo>
                    <a:pt x="1035" y="831"/>
                  </a:lnTo>
                  <a:cubicBezTo>
                    <a:pt x="1192" y="737"/>
                    <a:pt x="1348" y="705"/>
                    <a:pt x="1536" y="705"/>
                  </a:cubicBezTo>
                  <a:close/>
                  <a:moveTo>
                    <a:pt x="659" y="1426"/>
                  </a:moveTo>
                  <a:lnTo>
                    <a:pt x="1254" y="1802"/>
                  </a:lnTo>
                  <a:lnTo>
                    <a:pt x="1630" y="2429"/>
                  </a:lnTo>
                  <a:lnTo>
                    <a:pt x="1505" y="2429"/>
                  </a:lnTo>
                  <a:cubicBezTo>
                    <a:pt x="1035" y="2398"/>
                    <a:pt x="659" y="2022"/>
                    <a:pt x="659" y="1552"/>
                  </a:cubicBezTo>
                  <a:cubicBezTo>
                    <a:pt x="659" y="1520"/>
                    <a:pt x="659" y="1458"/>
                    <a:pt x="659" y="1426"/>
                  </a:cubicBezTo>
                  <a:close/>
                  <a:moveTo>
                    <a:pt x="1532" y="0"/>
                  </a:moveTo>
                  <a:cubicBezTo>
                    <a:pt x="748" y="0"/>
                    <a:pt x="0" y="618"/>
                    <a:pt x="0" y="1552"/>
                  </a:cubicBezTo>
                  <a:cubicBezTo>
                    <a:pt x="0" y="2398"/>
                    <a:pt x="690" y="3087"/>
                    <a:pt x="1536" y="3087"/>
                  </a:cubicBezTo>
                  <a:cubicBezTo>
                    <a:pt x="2915" y="3087"/>
                    <a:pt x="3574" y="1426"/>
                    <a:pt x="2602" y="455"/>
                  </a:cubicBezTo>
                  <a:cubicBezTo>
                    <a:pt x="2288" y="141"/>
                    <a:pt x="1906" y="0"/>
                    <a:pt x="1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1"/>
            <p:cNvSpPr/>
            <p:nvPr/>
          </p:nvSpPr>
          <p:spPr>
            <a:xfrm>
              <a:off x="2533175" y="3163675"/>
              <a:ext cx="248400" cy="125775"/>
            </a:xfrm>
            <a:custGeom>
              <a:rect b="b" l="l" r="r" t="t"/>
              <a:pathLst>
                <a:path extrusionOk="0" h="5031" w="9936">
                  <a:moveTo>
                    <a:pt x="2163" y="1904"/>
                  </a:moveTo>
                  <a:lnTo>
                    <a:pt x="2163" y="1904"/>
                  </a:lnTo>
                  <a:cubicBezTo>
                    <a:pt x="2100" y="2092"/>
                    <a:pt x="2069" y="2312"/>
                    <a:pt x="2069" y="2500"/>
                  </a:cubicBezTo>
                  <a:cubicBezTo>
                    <a:pt x="2069" y="2688"/>
                    <a:pt x="2100" y="2907"/>
                    <a:pt x="2163" y="3095"/>
                  </a:cubicBezTo>
                  <a:cubicBezTo>
                    <a:pt x="1724" y="3001"/>
                    <a:pt x="1285" y="2813"/>
                    <a:pt x="941" y="2500"/>
                  </a:cubicBezTo>
                  <a:cubicBezTo>
                    <a:pt x="1285" y="2186"/>
                    <a:pt x="1724" y="1998"/>
                    <a:pt x="2163" y="1904"/>
                  </a:cubicBezTo>
                  <a:close/>
                  <a:moveTo>
                    <a:pt x="5046" y="744"/>
                  </a:moveTo>
                  <a:lnTo>
                    <a:pt x="5046" y="744"/>
                  </a:lnTo>
                  <a:cubicBezTo>
                    <a:pt x="4764" y="1528"/>
                    <a:pt x="4200" y="2970"/>
                    <a:pt x="3605" y="3722"/>
                  </a:cubicBezTo>
                  <a:cubicBezTo>
                    <a:pt x="3135" y="3503"/>
                    <a:pt x="2790" y="3032"/>
                    <a:pt x="2727" y="2500"/>
                  </a:cubicBezTo>
                  <a:cubicBezTo>
                    <a:pt x="2727" y="1685"/>
                    <a:pt x="3730" y="995"/>
                    <a:pt x="5046" y="744"/>
                  </a:cubicBezTo>
                  <a:close/>
                  <a:moveTo>
                    <a:pt x="8431" y="1309"/>
                  </a:moveTo>
                  <a:cubicBezTo>
                    <a:pt x="8902" y="1528"/>
                    <a:pt x="9215" y="1998"/>
                    <a:pt x="9246" y="2500"/>
                  </a:cubicBezTo>
                  <a:cubicBezTo>
                    <a:pt x="9278" y="3346"/>
                    <a:pt x="8149" y="4098"/>
                    <a:pt x="6708" y="4286"/>
                  </a:cubicBezTo>
                  <a:cubicBezTo>
                    <a:pt x="7303" y="3816"/>
                    <a:pt x="7742" y="3189"/>
                    <a:pt x="8055" y="2500"/>
                  </a:cubicBezTo>
                  <a:cubicBezTo>
                    <a:pt x="8212" y="2124"/>
                    <a:pt x="8369" y="1716"/>
                    <a:pt x="8431" y="1309"/>
                  </a:cubicBezTo>
                  <a:close/>
                  <a:moveTo>
                    <a:pt x="6179" y="677"/>
                  </a:moveTo>
                  <a:cubicBezTo>
                    <a:pt x="6741" y="677"/>
                    <a:pt x="7301" y="798"/>
                    <a:pt x="7836" y="995"/>
                  </a:cubicBezTo>
                  <a:cubicBezTo>
                    <a:pt x="7711" y="1685"/>
                    <a:pt x="7178" y="3597"/>
                    <a:pt x="5360" y="4317"/>
                  </a:cubicBezTo>
                  <a:cubicBezTo>
                    <a:pt x="4984" y="4255"/>
                    <a:pt x="4576" y="4161"/>
                    <a:pt x="4232" y="4035"/>
                  </a:cubicBezTo>
                  <a:cubicBezTo>
                    <a:pt x="4890" y="2970"/>
                    <a:pt x="5423" y="1841"/>
                    <a:pt x="5799" y="682"/>
                  </a:cubicBezTo>
                  <a:lnTo>
                    <a:pt x="5987" y="682"/>
                  </a:lnTo>
                  <a:cubicBezTo>
                    <a:pt x="6051" y="679"/>
                    <a:pt x="6115" y="677"/>
                    <a:pt x="6179" y="677"/>
                  </a:cubicBezTo>
                  <a:close/>
                  <a:moveTo>
                    <a:pt x="6002" y="0"/>
                  </a:moveTo>
                  <a:cubicBezTo>
                    <a:pt x="5070" y="0"/>
                    <a:pt x="4138" y="227"/>
                    <a:pt x="3291" y="682"/>
                  </a:cubicBezTo>
                  <a:cubicBezTo>
                    <a:pt x="3041" y="838"/>
                    <a:pt x="2790" y="995"/>
                    <a:pt x="2602" y="1215"/>
                  </a:cubicBezTo>
                  <a:lnTo>
                    <a:pt x="2414" y="1215"/>
                  </a:lnTo>
                  <a:cubicBezTo>
                    <a:pt x="1191" y="1215"/>
                    <a:pt x="251" y="2218"/>
                    <a:pt x="188" y="2280"/>
                  </a:cubicBezTo>
                  <a:lnTo>
                    <a:pt x="0" y="2500"/>
                  </a:lnTo>
                  <a:lnTo>
                    <a:pt x="188" y="2719"/>
                  </a:lnTo>
                  <a:cubicBezTo>
                    <a:pt x="251" y="2782"/>
                    <a:pt x="1191" y="3785"/>
                    <a:pt x="2414" y="3785"/>
                  </a:cubicBezTo>
                  <a:lnTo>
                    <a:pt x="2602" y="3785"/>
                  </a:lnTo>
                  <a:cubicBezTo>
                    <a:pt x="2790" y="4004"/>
                    <a:pt x="3041" y="4192"/>
                    <a:pt x="3291" y="4349"/>
                  </a:cubicBezTo>
                  <a:cubicBezTo>
                    <a:pt x="4138" y="4803"/>
                    <a:pt x="5070" y="5031"/>
                    <a:pt x="6002" y="5031"/>
                  </a:cubicBezTo>
                  <a:cubicBezTo>
                    <a:pt x="6935" y="5031"/>
                    <a:pt x="7867" y="4803"/>
                    <a:pt x="8714" y="4349"/>
                  </a:cubicBezTo>
                  <a:cubicBezTo>
                    <a:pt x="9497" y="3847"/>
                    <a:pt x="9936" y="3220"/>
                    <a:pt x="9936" y="2500"/>
                  </a:cubicBezTo>
                  <a:cubicBezTo>
                    <a:pt x="9936" y="1810"/>
                    <a:pt x="9497" y="1152"/>
                    <a:pt x="8714" y="682"/>
                  </a:cubicBezTo>
                  <a:cubicBezTo>
                    <a:pt x="7867" y="227"/>
                    <a:pt x="6935" y="0"/>
                    <a:pt x="60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4" name="Google Shape;3634;p71"/>
          <p:cNvSpPr/>
          <p:nvPr/>
        </p:nvSpPr>
        <p:spPr>
          <a:xfrm>
            <a:off x="4797940" y="2693037"/>
            <a:ext cx="308048" cy="208168"/>
          </a:xfrm>
          <a:custGeom>
            <a:rect b="b" l="l" r="r" t="t"/>
            <a:pathLst>
              <a:path extrusionOk="0" h="7774" w="11504">
                <a:moveTo>
                  <a:pt x="4169" y="1317"/>
                </a:moveTo>
                <a:lnTo>
                  <a:pt x="4483" y="1850"/>
                </a:lnTo>
                <a:lnTo>
                  <a:pt x="3825" y="2445"/>
                </a:lnTo>
                <a:lnTo>
                  <a:pt x="3605" y="2163"/>
                </a:lnTo>
                <a:lnTo>
                  <a:pt x="4169" y="1317"/>
                </a:lnTo>
                <a:close/>
                <a:moveTo>
                  <a:pt x="2101" y="1411"/>
                </a:moveTo>
                <a:lnTo>
                  <a:pt x="3480" y="3103"/>
                </a:lnTo>
                <a:lnTo>
                  <a:pt x="1662" y="3103"/>
                </a:lnTo>
                <a:lnTo>
                  <a:pt x="2101" y="1411"/>
                </a:lnTo>
                <a:close/>
                <a:moveTo>
                  <a:pt x="5737" y="1599"/>
                </a:moveTo>
                <a:lnTo>
                  <a:pt x="5925" y="2414"/>
                </a:lnTo>
                <a:lnTo>
                  <a:pt x="5549" y="3103"/>
                </a:lnTo>
                <a:lnTo>
                  <a:pt x="4389" y="3103"/>
                </a:lnTo>
                <a:lnTo>
                  <a:pt x="4263" y="2946"/>
                </a:lnTo>
                <a:lnTo>
                  <a:pt x="5737" y="1599"/>
                </a:lnTo>
                <a:close/>
                <a:moveTo>
                  <a:pt x="7304" y="1348"/>
                </a:moveTo>
                <a:lnTo>
                  <a:pt x="8307" y="3103"/>
                </a:lnTo>
                <a:lnTo>
                  <a:pt x="6301" y="3103"/>
                </a:lnTo>
                <a:lnTo>
                  <a:pt x="7304" y="1348"/>
                </a:lnTo>
                <a:close/>
                <a:moveTo>
                  <a:pt x="9874" y="1223"/>
                </a:moveTo>
                <a:lnTo>
                  <a:pt x="10125" y="3103"/>
                </a:lnTo>
                <a:lnTo>
                  <a:pt x="9090" y="3103"/>
                </a:lnTo>
                <a:lnTo>
                  <a:pt x="8557" y="2132"/>
                </a:lnTo>
                <a:lnTo>
                  <a:pt x="9874" y="1223"/>
                </a:lnTo>
                <a:close/>
                <a:moveTo>
                  <a:pt x="10814" y="3793"/>
                </a:moveTo>
                <a:lnTo>
                  <a:pt x="10845" y="4451"/>
                </a:lnTo>
                <a:lnTo>
                  <a:pt x="4013" y="4451"/>
                </a:lnTo>
                <a:lnTo>
                  <a:pt x="4013" y="5140"/>
                </a:lnTo>
                <a:lnTo>
                  <a:pt x="9968" y="5140"/>
                </a:lnTo>
                <a:lnTo>
                  <a:pt x="9623" y="7084"/>
                </a:lnTo>
                <a:lnTo>
                  <a:pt x="1913" y="7084"/>
                </a:lnTo>
                <a:lnTo>
                  <a:pt x="1474" y="4451"/>
                </a:lnTo>
                <a:lnTo>
                  <a:pt x="690" y="4451"/>
                </a:lnTo>
                <a:lnTo>
                  <a:pt x="690" y="3793"/>
                </a:lnTo>
                <a:close/>
                <a:moveTo>
                  <a:pt x="1756" y="0"/>
                </a:moveTo>
                <a:lnTo>
                  <a:pt x="941" y="3135"/>
                </a:lnTo>
                <a:lnTo>
                  <a:pt x="1" y="3135"/>
                </a:lnTo>
                <a:lnTo>
                  <a:pt x="1" y="5140"/>
                </a:lnTo>
                <a:lnTo>
                  <a:pt x="910" y="5140"/>
                </a:lnTo>
                <a:lnTo>
                  <a:pt x="1349" y="7773"/>
                </a:lnTo>
                <a:lnTo>
                  <a:pt x="10187" y="7773"/>
                </a:lnTo>
                <a:lnTo>
                  <a:pt x="10626" y="5140"/>
                </a:lnTo>
                <a:lnTo>
                  <a:pt x="11504" y="5140"/>
                </a:lnTo>
                <a:lnTo>
                  <a:pt x="11504" y="3135"/>
                </a:lnTo>
                <a:lnTo>
                  <a:pt x="10814" y="3103"/>
                </a:lnTo>
                <a:lnTo>
                  <a:pt x="10375" y="63"/>
                </a:lnTo>
                <a:lnTo>
                  <a:pt x="8181" y="1567"/>
                </a:lnTo>
                <a:lnTo>
                  <a:pt x="7304" y="0"/>
                </a:lnTo>
                <a:lnTo>
                  <a:pt x="6395" y="1567"/>
                </a:lnTo>
                <a:lnTo>
                  <a:pt x="6081" y="376"/>
                </a:lnTo>
                <a:lnTo>
                  <a:pt x="4953" y="1379"/>
                </a:lnTo>
                <a:lnTo>
                  <a:pt x="4169" y="63"/>
                </a:lnTo>
                <a:lnTo>
                  <a:pt x="3135" y="1630"/>
                </a:lnTo>
                <a:lnTo>
                  <a:pt x="175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1"/>
          <p:cNvSpPr/>
          <p:nvPr/>
        </p:nvSpPr>
        <p:spPr>
          <a:xfrm>
            <a:off x="2414377" y="2642668"/>
            <a:ext cx="223271" cy="307218"/>
          </a:xfrm>
          <a:custGeom>
            <a:rect b="b" l="l" r="r" t="t"/>
            <a:pathLst>
              <a:path extrusionOk="0" h="11473" w="8338">
                <a:moveTo>
                  <a:pt x="3824" y="1066"/>
                </a:moveTo>
                <a:lnTo>
                  <a:pt x="3824" y="2508"/>
                </a:lnTo>
                <a:lnTo>
                  <a:pt x="2069" y="2508"/>
                </a:lnTo>
                <a:cubicBezTo>
                  <a:pt x="2194" y="1662"/>
                  <a:pt x="2915" y="1066"/>
                  <a:pt x="3761" y="1066"/>
                </a:cubicBezTo>
                <a:close/>
                <a:moveTo>
                  <a:pt x="4576" y="1066"/>
                </a:moveTo>
                <a:cubicBezTo>
                  <a:pt x="5422" y="1066"/>
                  <a:pt x="6112" y="1662"/>
                  <a:pt x="6269" y="2508"/>
                </a:cubicBezTo>
                <a:lnTo>
                  <a:pt x="4482" y="2508"/>
                </a:lnTo>
                <a:lnTo>
                  <a:pt x="4482" y="1066"/>
                </a:lnTo>
                <a:close/>
                <a:moveTo>
                  <a:pt x="6300" y="3166"/>
                </a:moveTo>
                <a:lnTo>
                  <a:pt x="6300" y="3919"/>
                </a:lnTo>
                <a:cubicBezTo>
                  <a:pt x="5610" y="3887"/>
                  <a:pt x="4952" y="3731"/>
                  <a:pt x="4325" y="3480"/>
                </a:cubicBezTo>
                <a:lnTo>
                  <a:pt x="4169" y="3386"/>
                </a:lnTo>
                <a:lnTo>
                  <a:pt x="4012" y="3480"/>
                </a:lnTo>
                <a:cubicBezTo>
                  <a:pt x="3385" y="3762"/>
                  <a:pt x="2727" y="3887"/>
                  <a:pt x="2037" y="3919"/>
                </a:cubicBezTo>
                <a:lnTo>
                  <a:pt x="2037" y="3166"/>
                </a:lnTo>
                <a:close/>
                <a:moveTo>
                  <a:pt x="4200" y="4138"/>
                </a:moveTo>
                <a:cubicBezTo>
                  <a:pt x="4858" y="4389"/>
                  <a:pt x="5548" y="4545"/>
                  <a:pt x="6269" y="4577"/>
                </a:cubicBezTo>
                <a:cubicBezTo>
                  <a:pt x="6018" y="5392"/>
                  <a:pt x="5266" y="5987"/>
                  <a:pt x="4388" y="5987"/>
                </a:cubicBezTo>
                <a:lnTo>
                  <a:pt x="3949" y="5987"/>
                </a:lnTo>
                <a:cubicBezTo>
                  <a:pt x="3103" y="5987"/>
                  <a:pt x="2351" y="5392"/>
                  <a:pt x="2131" y="4577"/>
                </a:cubicBezTo>
                <a:cubicBezTo>
                  <a:pt x="2821" y="4545"/>
                  <a:pt x="3542" y="4389"/>
                  <a:pt x="4200" y="4138"/>
                </a:cubicBezTo>
                <a:close/>
                <a:moveTo>
                  <a:pt x="4607" y="6677"/>
                </a:moveTo>
                <a:lnTo>
                  <a:pt x="4607" y="7178"/>
                </a:lnTo>
                <a:cubicBezTo>
                  <a:pt x="4607" y="7445"/>
                  <a:pt x="4396" y="7578"/>
                  <a:pt x="4184" y="7578"/>
                </a:cubicBezTo>
                <a:cubicBezTo>
                  <a:pt x="3973" y="7578"/>
                  <a:pt x="3761" y="7445"/>
                  <a:pt x="3761" y="7178"/>
                </a:cubicBezTo>
                <a:lnTo>
                  <a:pt x="3761" y="6677"/>
                </a:lnTo>
                <a:close/>
                <a:moveTo>
                  <a:pt x="5796" y="7522"/>
                </a:moveTo>
                <a:cubicBezTo>
                  <a:pt x="6803" y="7522"/>
                  <a:pt x="7617" y="8295"/>
                  <a:pt x="7648" y="9309"/>
                </a:cubicBezTo>
                <a:lnTo>
                  <a:pt x="7648" y="10814"/>
                </a:lnTo>
                <a:lnTo>
                  <a:pt x="6676" y="10814"/>
                </a:lnTo>
                <a:lnTo>
                  <a:pt x="6676" y="9623"/>
                </a:lnTo>
                <a:lnTo>
                  <a:pt x="5986" y="9623"/>
                </a:lnTo>
                <a:lnTo>
                  <a:pt x="5986" y="10814"/>
                </a:lnTo>
                <a:lnTo>
                  <a:pt x="2351" y="10814"/>
                </a:lnTo>
                <a:lnTo>
                  <a:pt x="2351" y="9623"/>
                </a:lnTo>
                <a:lnTo>
                  <a:pt x="1693" y="9623"/>
                </a:lnTo>
                <a:lnTo>
                  <a:pt x="1693" y="10814"/>
                </a:lnTo>
                <a:lnTo>
                  <a:pt x="690" y="10814"/>
                </a:lnTo>
                <a:lnTo>
                  <a:pt x="690" y="9309"/>
                </a:lnTo>
                <a:cubicBezTo>
                  <a:pt x="720" y="8295"/>
                  <a:pt x="1565" y="7522"/>
                  <a:pt x="2543" y="7522"/>
                </a:cubicBezTo>
                <a:cubicBezTo>
                  <a:pt x="2563" y="7522"/>
                  <a:pt x="2582" y="7522"/>
                  <a:pt x="2601" y="7523"/>
                </a:cubicBezTo>
                <a:lnTo>
                  <a:pt x="3166" y="7523"/>
                </a:lnTo>
                <a:cubicBezTo>
                  <a:pt x="3338" y="7977"/>
                  <a:pt x="3753" y="8205"/>
                  <a:pt x="4173" y="8205"/>
                </a:cubicBezTo>
                <a:cubicBezTo>
                  <a:pt x="4592" y="8205"/>
                  <a:pt x="5015" y="7977"/>
                  <a:pt x="5203" y="7523"/>
                </a:cubicBezTo>
                <a:lnTo>
                  <a:pt x="5736" y="7523"/>
                </a:lnTo>
                <a:cubicBezTo>
                  <a:pt x="5756" y="7522"/>
                  <a:pt x="5776" y="7522"/>
                  <a:pt x="5796" y="7522"/>
                </a:cubicBezTo>
                <a:close/>
                <a:moveTo>
                  <a:pt x="3824" y="1"/>
                </a:moveTo>
                <a:lnTo>
                  <a:pt x="3824" y="377"/>
                </a:lnTo>
                <a:lnTo>
                  <a:pt x="3730" y="377"/>
                </a:lnTo>
                <a:cubicBezTo>
                  <a:pt x="2507" y="377"/>
                  <a:pt x="1504" y="1286"/>
                  <a:pt x="1348" y="2508"/>
                </a:cubicBezTo>
                <a:lnTo>
                  <a:pt x="1348" y="4075"/>
                </a:lnTo>
                <a:cubicBezTo>
                  <a:pt x="1348" y="5172"/>
                  <a:pt x="2037" y="6144"/>
                  <a:pt x="3072" y="6520"/>
                </a:cubicBezTo>
                <a:lnTo>
                  <a:pt x="3072" y="6833"/>
                </a:lnTo>
                <a:lnTo>
                  <a:pt x="2601" y="6833"/>
                </a:lnTo>
                <a:cubicBezTo>
                  <a:pt x="2582" y="6833"/>
                  <a:pt x="2562" y="6833"/>
                  <a:pt x="2543" y="6833"/>
                </a:cubicBezTo>
                <a:cubicBezTo>
                  <a:pt x="1159" y="6833"/>
                  <a:pt x="31" y="7919"/>
                  <a:pt x="0" y="9309"/>
                </a:cubicBezTo>
                <a:lnTo>
                  <a:pt x="0" y="11472"/>
                </a:lnTo>
                <a:lnTo>
                  <a:pt x="8337" y="11472"/>
                </a:lnTo>
                <a:lnTo>
                  <a:pt x="8337" y="9309"/>
                </a:lnTo>
                <a:cubicBezTo>
                  <a:pt x="8306" y="7919"/>
                  <a:pt x="7178" y="6833"/>
                  <a:pt x="5795" y="6833"/>
                </a:cubicBezTo>
                <a:cubicBezTo>
                  <a:pt x="5775" y="6833"/>
                  <a:pt x="5755" y="6833"/>
                  <a:pt x="5736" y="6833"/>
                </a:cubicBezTo>
                <a:lnTo>
                  <a:pt x="5266" y="6833"/>
                </a:lnTo>
                <a:lnTo>
                  <a:pt x="5266" y="6520"/>
                </a:lnTo>
                <a:cubicBezTo>
                  <a:pt x="6300" y="6144"/>
                  <a:pt x="6989" y="5172"/>
                  <a:pt x="6989" y="4075"/>
                </a:cubicBezTo>
                <a:lnTo>
                  <a:pt x="6989" y="3166"/>
                </a:lnTo>
                <a:lnTo>
                  <a:pt x="8306" y="3166"/>
                </a:lnTo>
                <a:lnTo>
                  <a:pt x="8306" y="2508"/>
                </a:lnTo>
                <a:lnTo>
                  <a:pt x="6989" y="2508"/>
                </a:lnTo>
                <a:cubicBezTo>
                  <a:pt x="6833" y="1286"/>
                  <a:pt x="5798" y="377"/>
                  <a:pt x="4576" y="377"/>
                </a:cubicBezTo>
                <a:lnTo>
                  <a:pt x="4482" y="377"/>
                </a:lnTo>
                <a:lnTo>
                  <a:pt x="44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6" name="Google Shape;3636;p71"/>
          <p:cNvGrpSpPr/>
          <p:nvPr/>
        </p:nvGrpSpPr>
        <p:grpSpPr>
          <a:xfrm>
            <a:off x="1590156" y="2642597"/>
            <a:ext cx="289572" cy="307218"/>
            <a:chOff x="1003650" y="3009100"/>
            <a:chExt cx="270350" cy="286825"/>
          </a:xfrm>
        </p:grpSpPr>
        <p:sp>
          <p:nvSpPr>
            <p:cNvPr id="3637" name="Google Shape;3637;p71"/>
            <p:cNvSpPr/>
            <p:nvPr/>
          </p:nvSpPr>
          <p:spPr>
            <a:xfrm>
              <a:off x="1003650" y="3009100"/>
              <a:ext cx="270350" cy="286825"/>
            </a:xfrm>
            <a:custGeom>
              <a:rect b="b" l="l" r="r" t="t"/>
              <a:pathLst>
                <a:path extrusionOk="0" h="11473" w="10814">
                  <a:moveTo>
                    <a:pt x="5642" y="690"/>
                  </a:moveTo>
                  <a:cubicBezTo>
                    <a:pt x="6739" y="690"/>
                    <a:pt x="7617" y="1537"/>
                    <a:pt x="7648" y="2634"/>
                  </a:cubicBezTo>
                  <a:lnTo>
                    <a:pt x="3166" y="2634"/>
                  </a:lnTo>
                  <a:cubicBezTo>
                    <a:pt x="3166" y="1537"/>
                    <a:pt x="4075" y="690"/>
                    <a:pt x="5141" y="690"/>
                  </a:cubicBezTo>
                  <a:close/>
                  <a:moveTo>
                    <a:pt x="10156" y="3292"/>
                  </a:moveTo>
                  <a:lnTo>
                    <a:pt x="10156" y="5987"/>
                  </a:lnTo>
                  <a:cubicBezTo>
                    <a:pt x="10062" y="6019"/>
                    <a:pt x="9999" y="6081"/>
                    <a:pt x="9936" y="6113"/>
                  </a:cubicBezTo>
                  <a:cubicBezTo>
                    <a:pt x="9874" y="6175"/>
                    <a:pt x="9874" y="6175"/>
                    <a:pt x="9811" y="6175"/>
                  </a:cubicBezTo>
                  <a:cubicBezTo>
                    <a:pt x="9748" y="6175"/>
                    <a:pt x="9748" y="6175"/>
                    <a:pt x="9686" y="6113"/>
                  </a:cubicBezTo>
                  <a:cubicBezTo>
                    <a:pt x="9529" y="5987"/>
                    <a:pt x="9341" y="5924"/>
                    <a:pt x="9153" y="5924"/>
                  </a:cubicBezTo>
                  <a:cubicBezTo>
                    <a:pt x="8965" y="5924"/>
                    <a:pt x="8777" y="5987"/>
                    <a:pt x="8620" y="6113"/>
                  </a:cubicBezTo>
                  <a:cubicBezTo>
                    <a:pt x="8557" y="6175"/>
                    <a:pt x="8526" y="6175"/>
                    <a:pt x="8463" y="6175"/>
                  </a:cubicBezTo>
                  <a:cubicBezTo>
                    <a:pt x="8432" y="6175"/>
                    <a:pt x="8400" y="6175"/>
                    <a:pt x="8338" y="6113"/>
                  </a:cubicBezTo>
                  <a:cubicBezTo>
                    <a:pt x="8275" y="6081"/>
                    <a:pt x="8212" y="6019"/>
                    <a:pt x="8150" y="5987"/>
                  </a:cubicBezTo>
                  <a:lnTo>
                    <a:pt x="8150" y="5047"/>
                  </a:lnTo>
                  <a:lnTo>
                    <a:pt x="2665" y="5047"/>
                  </a:lnTo>
                  <a:lnTo>
                    <a:pt x="2665" y="5987"/>
                  </a:lnTo>
                  <a:cubicBezTo>
                    <a:pt x="2571" y="6019"/>
                    <a:pt x="2508" y="6081"/>
                    <a:pt x="2445" y="6113"/>
                  </a:cubicBezTo>
                  <a:cubicBezTo>
                    <a:pt x="2383" y="6175"/>
                    <a:pt x="2383" y="6175"/>
                    <a:pt x="2320" y="6175"/>
                  </a:cubicBezTo>
                  <a:cubicBezTo>
                    <a:pt x="2257" y="6175"/>
                    <a:pt x="2257" y="6175"/>
                    <a:pt x="2195" y="6113"/>
                  </a:cubicBezTo>
                  <a:cubicBezTo>
                    <a:pt x="2038" y="5987"/>
                    <a:pt x="1850" y="5924"/>
                    <a:pt x="1662" y="5924"/>
                  </a:cubicBezTo>
                  <a:cubicBezTo>
                    <a:pt x="1474" y="5924"/>
                    <a:pt x="1286" y="5987"/>
                    <a:pt x="1129" y="6113"/>
                  </a:cubicBezTo>
                  <a:cubicBezTo>
                    <a:pt x="1066" y="6175"/>
                    <a:pt x="1035" y="6175"/>
                    <a:pt x="1004" y="6175"/>
                  </a:cubicBezTo>
                  <a:cubicBezTo>
                    <a:pt x="941" y="6175"/>
                    <a:pt x="910" y="6175"/>
                    <a:pt x="847" y="6113"/>
                  </a:cubicBezTo>
                  <a:cubicBezTo>
                    <a:pt x="784" y="6081"/>
                    <a:pt x="722" y="6019"/>
                    <a:pt x="659" y="5987"/>
                  </a:cubicBezTo>
                  <a:lnTo>
                    <a:pt x="659" y="3292"/>
                  </a:lnTo>
                  <a:close/>
                  <a:moveTo>
                    <a:pt x="7460" y="5705"/>
                  </a:moveTo>
                  <a:lnTo>
                    <a:pt x="7460" y="7084"/>
                  </a:lnTo>
                  <a:lnTo>
                    <a:pt x="3323" y="7084"/>
                  </a:lnTo>
                  <a:lnTo>
                    <a:pt x="3323" y="5705"/>
                  </a:lnTo>
                  <a:close/>
                  <a:moveTo>
                    <a:pt x="9153" y="6583"/>
                  </a:moveTo>
                  <a:cubicBezTo>
                    <a:pt x="9184" y="6583"/>
                    <a:pt x="9215" y="6583"/>
                    <a:pt x="9278" y="6645"/>
                  </a:cubicBezTo>
                  <a:cubicBezTo>
                    <a:pt x="9435" y="6771"/>
                    <a:pt x="9623" y="6833"/>
                    <a:pt x="9811" y="6833"/>
                  </a:cubicBezTo>
                  <a:cubicBezTo>
                    <a:pt x="9936" y="6833"/>
                    <a:pt x="10030" y="6833"/>
                    <a:pt x="10156" y="6771"/>
                  </a:cubicBezTo>
                  <a:lnTo>
                    <a:pt x="10156" y="10814"/>
                  </a:lnTo>
                  <a:lnTo>
                    <a:pt x="659" y="10814"/>
                  </a:lnTo>
                  <a:lnTo>
                    <a:pt x="659" y="6771"/>
                  </a:lnTo>
                  <a:cubicBezTo>
                    <a:pt x="753" y="6833"/>
                    <a:pt x="878" y="6833"/>
                    <a:pt x="1004" y="6833"/>
                  </a:cubicBezTo>
                  <a:cubicBezTo>
                    <a:pt x="1192" y="6833"/>
                    <a:pt x="1380" y="6771"/>
                    <a:pt x="1536" y="6645"/>
                  </a:cubicBezTo>
                  <a:cubicBezTo>
                    <a:pt x="1599" y="6583"/>
                    <a:pt x="1599" y="6583"/>
                    <a:pt x="1662" y="6583"/>
                  </a:cubicBezTo>
                  <a:cubicBezTo>
                    <a:pt x="1725" y="6583"/>
                    <a:pt x="1725" y="6583"/>
                    <a:pt x="1787" y="6645"/>
                  </a:cubicBezTo>
                  <a:cubicBezTo>
                    <a:pt x="1944" y="6771"/>
                    <a:pt x="2132" y="6833"/>
                    <a:pt x="2320" y="6833"/>
                  </a:cubicBezTo>
                  <a:cubicBezTo>
                    <a:pt x="2445" y="6833"/>
                    <a:pt x="2571" y="6833"/>
                    <a:pt x="2665" y="6771"/>
                  </a:cubicBezTo>
                  <a:lnTo>
                    <a:pt x="2665" y="7742"/>
                  </a:lnTo>
                  <a:lnTo>
                    <a:pt x="8150" y="7742"/>
                  </a:lnTo>
                  <a:lnTo>
                    <a:pt x="8150" y="6771"/>
                  </a:lnTo>
                  <a:cubicBezTo>
                    <a:pt x="8244" y="6833"/>
                    <a:pt x="8369" y="6833"/>
                    <a:pt x="8495" y="6833"/>
                  </a:cubicBezTo>
                  <a:cubicBezTo>
                    <a:pt x="8683" y="6833"/>
                    <a:pt x="8871" y="6771"/>
                    <a:pt x="9027" y="6645"/>
                  </a:cubicBezTo>
                  <a:cubicBezTo>
                    <a:pt x="9090" y="6583"/>
                    <a:pt x="9090" y="6583"/>
                    <a:pt x="9153" y="6583"/>
                  </a:cubicBezTo>
                  <a:close/>
                  <a:moveTo>
                    <a:pt x="5141" y="1"/>
                  </a:moveTo>
                  <a:cubicBezTo>
                    <a:pt x="3699" y="1"/>
                    <a:pt x="2508" y="1160"/>
                    <a:pt x="2477" y="2634"/>
                  </a:cubicBezTo>
                  <a:lnTo>
                    <a:pt x="1" y="2634"/>
                  </a:lnTo>
                  <a:lnTo>
                    <a:pt x="1" y="11472"/>
                  </a:lnTo>
                  <a:lnTo>
                    <a:pt x="10814" y="11472"/>
                  </a:lnTo>
                  <a:lnTo>
                    <a:pt x="10814" y="2634"/>
                  </a:lnTo>
                  <a:lnTo>
                    <a:pt x="8306" y="2634"/>
                  </a:lnTo>
                  <a:cubicBezTo>
                    <a:pt x="8275" y="1192"/>
                    <a:pt x="7084" y="1"/>
                    <a:pt x="56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1"/>
            <p:cNvSpPr/>
            <p:nvPr/>
          </p:nvSpPr>
          <p:spPr>
            <a:xfrm>
              <a:off x="1070250" y="3217525"/>
              <a:ext cx="136375" cy="17275"/>
            </a:xfrm>
            <a:custGeom>
              <a:rect b="b" l="l" r="r" t="t"/>
              <a:pathLst>
                <a:path extrusionOk="0" h="691" w="5455">
                  <a:moveTo>
                    <a:pt x="1" y="1"/>
                  </a:moveTo>
                  <a:lnTo>
                    <a:pt x="1" y="690"/>
                  </a:lnTo>
                  <a:lnTo>
                    <a:pt x="5454" y="690"/>
                  </a:lnTo>
                  <a:lnTo>
                    <a:pt x="54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9" name="Google Shape;3639;p71"/>
          <p:cNvGrpSpPr/>
          <p:nvPr/>
        </p:nvGrpSpPr>
        <p:grpSpPr>
          <a:xfrm>
            <a:off x="770202" y="2677542"/>
            <a:ext cx="315573" cy="237650"/>
            <a:chOff x="238125" y="3041725"/>
            <a:chExt cx="294625" cy="221875"/>
          </a:xfrm>
        </p:grpSpPr>
        <p:sp>
          <p:nvSpPr>
            <p:cNvPr id="3640" name="Google Shape;3640;p71"/>
            <p:cNvSpPr/>
            <p:nvPr/>
          </p:nvSpPr>
          <p:spPr>
            <a:xfrm>
              <a:off x="329800" y="3133300"/>
              <a:ext cx="39200" cy="39600"/>
            </a:xfrm>
            <a:custGeom>
              <a:rect b="b" l="l" r="r" t="t"/>
              <a:pathLst>
                <a:path extrusionOk="0" h="1584" w="1568">
                  <a:moveTo>
                    <a:pt x="784" y="674"/>
                  </a:moveTo>
                  <a:cubicBezTo>
                    <a:pt x="882" y="699"/>
                    <a:pt x="750" y="838"/>
                    <a:pt x="688" y="838"/>
                  </a:cubicBezTo>
                  <a:cubicBezTo>
                    <a:pt x="670" y="838"/>
                    <a:pt x="658" y="827"/>
                    <a:pt x="658" y="800"/>
                  </a:cubicBezTo>
                  <a:cubicBezTo>
                    <a:pt x="658" y="737"/>
                    <a:pt x="721" y="674"/>
                    <a:pt x="784" y="674"/>
                  </a:cubicBezTo>
                  <a:close/>
                  <a:moveTo>
                    <a:pt x="784" y="1"/>
                  </a:moveTo>
                  <a:cubicBezTo>
                    <a:pt x="392" y="1"/>
                    <a:pt x="0" y="267"/>
                    <a:pt x="0" y="800"/>
                  </a:cubicBezTo>
                  <a:cubicBezTo>
                    <a:pt x="0" y="1207"/>
                    <a:pt x="345" y="1583"/>
                    <a:pt x="784" y="1583"/>
                  </a:cubicBezTo>
                  <a:cubicBezTo>
                    <a:pt x="1191" y="1583"/>
                    <a:pt x="1567" y="1207"/>
                    <a:pt x="1567" y="800"/>
                  </a:cubicBezTo>
                  <a:cubicBezTo>
                    <a:pt x="1567" y="267"/>
                    <a:pt x="1175" y="1"/>
                    <a:pt x="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1"/>
            <p:cNvSpPr/>
            <p:nvPr/>
          </p:nvSpPr>
          <p:spPr>
            <a:xfrm>
              <a:off x="322725" y="3198725"/>
              <a:ext cx="46275" cy="38900"/>
            </a:xfrm>
            <a:custGeom>
              <a:rect b="b" l="l" r="r" t="t"/>
              <a:pathLst>
                <a:path extrusionOk="0" h="1556" w="1851">
                  <a:moveTo>
                    <a:pt x="1148" y="724"/>
                  </a:moveTo>
                  <a:cubicBezTo>
                    <a:pt x="1174" y="724"/>
                    <a:pt x="1192" y="741"/>
                    <a:pt x="1192" y="784"/>
                  </a:cubicBezTo>
                  <a:cubicBezTo>
                    <a:pt x="1161" y="847"/>
                    <a:pt x="1129" y="910"/>
                    <a:pt x="1067" y="910"/>
                  </a:cubicBezTo>
                  <a:cubicBezTo>
                    <a:pt x="898" y="910"/>
                    <a:pt x="1063" y="724"/>
                    <a:pt x="1148" y="724"/>
                  </a:cubicBezTo>
                  <a:close/>
                  <a:moveTo>
                    <a:pt x="1067" y="1"/>
                  </a:moveTo>
                  <a:cubicBezTo>
                    <a:pt x="346" y="1"/>
                    <a:pt x="1" y="816"/>
                    <a:pt x="502" y="1317"/>
                  </a:cubicBezTo>
                  <a:cubicBezTo>
                    <a:pt x="657" y="1482"/>
                    <a:pt x="852" y="1555"/>
                    <a:pt x="1045" y="1555"/>
                  </a:cubicBezTo>
                  <a:cubicBezTo>
                    <a:pt x="1440" y="1555"/>
                    <a:pt x="1829" y="1247"/>
                    <a:pt x="1850" y="784"/>
                  </a:cubicBezTo>
                  <a:cubicBezTo>
                    <a:pt x="1850" y="345"/>
                    <a:pt x="1505" y="1"/>
                    <a:pt x="10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1"/>
            <p:cNvSpPr/>
            <p:nvPr/>
          </p:nvSpPr>
          <p:spPr>
            <a:xfrm>
              <a:off x="384000" y="3167250"/>
              <a:ext cx="45325" cy="38550"/>
            </a:xfrm>
            <a:custGeom>
              <a:rect b="b" l="l" r="r" t="t"/>
              <a:pathLst>
                <a:path extrusionOk="0" h="1542" w="1813">
                  <a:moveTo>
                    <a:pt x="935" y="633"/>
                  </a:moveTo>
                  <a:cubicBezTo>
                    <a:pt x="998" y="664"/>
                    <a:pt x="998" y="727"/>
                    <a:pt x="998" y="789"/>
                  </a:cubicBezTo>
                  <a:cubicBezTo>
                    <a:pt x="966" y="821"/>
                    <a:pt x="935" y="852"/>
                    <a:pt x="904" y="852"/>
                  </a:cubicBezTo>
                  <a:lnTo>
                    <a:pt x="810" y="852"/>
                  </a:lnTo>
                  <a:cubicBezTo>
                    <a:pt x="778" y="852"/>
                    <a:pt x="778" y="821"/>
                    <a:pt x="747" y="789"/>
                  </a:cubicBezTo>
                  <a:cubicBezTo>
                    <a:pt x="747" y="758"/>
                    <a:pt x="747" y="727"/>
                    <a:pt x="747" y="695"/>
                  </a:cubicBezTo>
                  <a:cubicBezTo>
                    <a:pt x="778" y="633"/>
                    <a:pt x="810" y="633"/>
                    <a:pt x="872" y="633"/>
                  </a:cubicBezTo>
                  <a:close/>
                  <a:moveTo>
                    <a:pt x="871" y="0"/>
                  </a:moveTo>
                  <a:cubicBezTo>
                    <a:pt x="382" y="0"/>
                    <a:pt x="0" y="446"/>
                    <a:pt x="89" y="946"/>
                  </a:cubicBezTo>
                  <a:cubicBezTo>
                    <a:pt x="151" y="1166"/>
                    <a:pt x="308" y="1322"/>
                    <a:pt x="496" y="1448"/>
                  </a:cubicBezTo>
                  <a:cubicBezTo>
                    <a:pt x="622" y="1510"/>
                    <a:pt x="747" y="1542"/>
                    <a:pt x="872" y="1542"/>
                  </a:cubicBezTo>
                  <a:cubicBezTo>
                    <a:pt x="935" y="1542"/>
                    <a:pt x="1029" y="1542"/>
                    <a:pt x="1092" y="1510"/>
                  </a:cubicBezTo>
                  <a:cubicBezTo>
                    <a:pt x="1280" y="1448"/>
                    <a:pt x="1468" y="1322"/>
                    <a:pt x="1562" y="1134"/>
                  </a:cubicBezTo>
                  <a:cubicBezTo>
                    <a:pt x="1813" y="664"/>
                    <a:pt x="1499" y="69"/>
                    <a:pt x="966" y="6"/>
                  </a:cubicBezTo>
                  <a:cubicBezTo>
                    <a:pt x="934" y="2"/>
                    <a:pt x="902" y="0"/>
                    <a:pt x="8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1"/>
            <p:cNvSpPr/>
            <p:nvPr/>
          </p:nvSpPr>
          <p:spPr>
            <a:xfrm>
              <a:off x="382400" y="3099125"/>
              <a:ext cx="46150" cy="40900"/>
            </a:xfrm>
            <a:custGeom>
              <a:rect b="b" l="l" r="r" t="t"/>
              <a:pathLst>
                <a:path extrusionOk="0" h="1636" w="1846">
                  <a:moveTo>
                    <a:pt x="968" y="694"/>
                  </a:moveTo>
                  <a:cubicBezTo>
                    <a:pt x="999" y="694"/>
                    <a:pt x="1030" y="725"/>
                    <a:pt x="1062" y="756"/>
                  </a:cubicBezTo>
                  <a:cubicBezTo>
                    <a:pt x="1093" y="819"/>
                    <a:pt x="1062" y="882"/>
                    <a:pt x="999" y="913"/>
                  </a:cubicBezTo>
                  <a:cubicBezTo>
                    <a:pt x="978" y="927"/>
                    <a:pt x="955" y="933"/>
                    <a:pt x="933" y="933"/>
                  </a:cubicBezTo>
                  <a:cubicBezTo>
                    <a:pt x="856" y="933"/>
                    <a:pt x="787" y="861"/>
                    <a:pt x="811" y="788"/>
                  </a:cubicBezTo>
                  <a:cubicBezTo>
                    <a:pt x="842" y="756"/>
                    <a:pt x="842" y="725"/>
                    <a:pt x="874" y="725"/>
                  </a:cubicBezTo>
                  <a:cubicBezTo>
                    <a:pt x="905" y="694"/>
                    <a:pt x="905" y="694"/>
                    <a:pt x="936" y="694"/>
                  </a:cubicBezTo>
                  <a:close/>
                  <a:moveTo>
                    <a:pt x="930" y="0"/>
                  </a:moveTo>
                  <a:cubicBezTo>
                    <a:pt x="584" y="0"/>
                    <a:pt x="241" y="227"/>
                    <a:pt x="153" y="631"/>
                  </a:cubicBezTo>
                  <a:cubicBezTo>
                    <a:pt x="0" y="1118"/>
                    <a:pt x="381" y="1635"/>
                    <a:pt x="892" y="1635"/>
                  </a:cubicBezTo>
                  <a:cubicBezTo>
                    <a:pt x="906" y="1635"/>
                    <a:pt x="921" y="1635"/>
                    <a:pt x="936" y="1634"/>
                  </a:cubicBezTo>
                  <a:cubicBezTo>
                    <a:pt x="1093" y="1634"/>
                    <a:pt x="1218" y="1603"/>
                    <a:pt x="1344" y="1540"/>
                  </a:cubicBezTo>
                  <a:cubicBezTo>
                    <a:pt x="1720" y="1289"/>
                    <a:pt x="1845" y="819"/>
                    <a:pt x="1626" y="443"/>
                  </a:cubicBezTo>
                  <a:cubicBezTo>
                    <a:pt x="1474" y="140"/>
                    <a:pt x="1202" y="0"/>
                    <a:pt x="9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1"/>
            <p:cNvSpPr/>
            <p:nvPr/>
          </p:nvSpPr>
          <p:spPr>
            <a:xfrm>
              <a:off x="322725" y="3067100"/>
              <a:ext cx="46275" cy="38875"/>
            </a:xfrm>
            <a:custGeom>
              <a:rect b="b" l="l" r="r" t="t"/>
              <a:pathLst>
                <a:path extrusionOk="0" h="1555" w="1851">
                  <a:moveTo>
                    <a:pt x="1148" y="724"/>
                  </a:moveTo>
                  <a:cubicBezTo>
                    <a:pt x="1174" y="724"/>
                    <a:pt x="1192" y="740"/>
                    <a:pt x="1192" y="784"/>
                  </a:cubicBezTo>
                  <a:cubicBezTo>
                    <a:pt x="1161" y="878"/>
                    <a:pt x="1129" y="909"/>
                    <a:pt x="1067" y="909"/>
                  </a:cubicBezTo>
                  <a:cubicBezTo>
                    <a:pt x="898" y="909"/>
                    <a:pt x="1063" y="724"/>
                    <a:pt x="1148" y="724"/>
                  </a:cubicBezTo>
                  <a:close/>
                  <a:moveTo>
                    <a:pt x="1067" y="0"/>
                  </a:moveTo>
                  <a:cubicBezTo>
                    <a:pt x="346" y="0"/>
                    <a:pt x="1" y="815"/>
                    <a:pt x="502" y="1316"/>
                  </a:cubicBezTo>
                  <a:cubicBezTo>
                    <a:pt x="657" y="1481"/>
                    <a:pt x="852" y="1555"/>
                    <a:pt x="1045" y="1555"/>
                  </a:cubicBezTo>
                  <a:cubicBezTo>
                    <a:pt x="1440" y="1555"/>
                    <a:pt x="1829" y="1247"/>
                    <a:pt x="1850" y="784"/>
                  </a:cubicBezTo>
                  <a:cubicBezTo>
                    <a:pt x="1850" y="345"/>
                    <a:pt x="1505" y="0"/>
                    <a:pt x="1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1"/>
            <p:cNvSpPr/>
            <p:nvPr/>
          </p:nvSpPr>
          <p:spPr>
            <a:xfrm>
              <a:off x="269450" y="3099675"/>
              <a:ext cx="45375" cy="40350"/>
            </a:xfrm>
            <a:custGeom>
              <a:rect b="b" l="l" r="r" t="t"/>
              <a:pathLst>
                <a:path extrusionOk="0" h="1614" w="1815">
                  <a:moveTo>
                    <a:pt x="925" y="680"/>
                  </a:moveTo>
                  <a:cubicBezTo>
                    <a:pt x="941" y="680"/>
                    <a:pt x="957" y="687"/>
                    <a:pt x="972" y="703"/>
                  </a:cubicBezTo>
                  <a:cubicBezTo>
                    <a:pt x="1004" y="703"/>
                    <a:pt x="1004" y="734"/>
                    <a:pt x="1035" y="766"/>
                  </a:cubicBezTo>
                  <a:cubicBezTo>
                    <a:pt x="1035" y="797"/>
                    <a:pt x="1035" y="828"/>
                    <a:pt x="1004" y="860"/>
                  </a:cubicBezTo>
                  <a:cubicBezTo>
                    <a:pt x="981" y="906"/>
                    <a:pt x="941" y="935"/>
                    <a:pt x="897" y="935"/>
                  </a:cubicBezTo>
                  <a:cubicBezTo>
                    <a:pt x="881" y="935"/>
                    <a:pt x="864" y="931"/>
                    <a:pt x="847" y="922"/>
                  </a:cubicBezTo>
                  <a:cubicBezTo>
                    <a:pt x="784" y="891"/>
                    <a:pt x="753" y="797"/>
                    <a:pt x="784" y="734"/>
                  </a:cubicBezTo>
                  <a:cubicBezTo>
                    <a:pt x="816" y="703"/>
                    <a:pt x="847" y="703"/>
                    <a:pt x="878" y="703"/>
                  </a:cubicBezTo>
                  <a:cubicBezTo>
                    <a:pt x="894" y="687"/>
                    <a:pt x="910" y="680"/>
                    <a:pt x="925" y="680"/>
                  </a:cubicBezTo>
                  <a:close/>
                  <a:moveTo>
                    <a:pt x="907" y="1"/>
                  </a:moveTo>
                  <a:cubicBezTo>
                    <a:pt x="628" y="1"/>
                    <a:pt x="368" y="147"/>
                    <a:pt x="220" y="421"/>
                  </a:cubicBezTo>
                  <a:cubicBezTo>
                    <a:pt x="1" y="797"/>
                    <a:pt x="126" y="1267"/>
                    <a:pt x="502" y="1518"/>
                  </a:cubicBezTo>
                  <a:cubicBezTo>
                    <a:pt x="628" y="1581"/>
                    <a:pt x="753" y="1612"/>
                    <a:pt x="878" y="1612"/>
                  </a:cubicBezTo>
                  <a:cubicBezTo>
                    <a:pt x="894" y="1613"/>
                    <a:pt x="910" y="1613"/>
                    <a:pt x="926" y="1613"/>
                  </a:cubicBezTo>
                  <a:cubicBezTo>
                    <a:pt x="1463" y="1613"/>
                    <a:pt x="1814" y="1096"/>
                    <a:pt x="1662" y="609"/>
                  </a:cubicBezTo>
                  <a:cubicBezTo>
                    <a:pt x="1631" y="390"/>
                    <a:pt x="1505" y="233"/>
                    <a:pt x="1317" y="108"/>
                  </a:cubicBezTo>
                  <a:cubicBezTo>
                    <a:pt x="1183" y="36"/>
                    <a:pt x="1043" y="1"/>
                    <a:pt x="9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1"/>
            <p:cNvSpPr/>
            <p:nvPr/>
          </p:nvSpPr>
          <p:spPr>
            <a:xfrm>
              <a:off x="268675" y="3164850"/>
              <a:ext cx="47375" cy="40950"/>
            </a:xfrm>
            <a:custGeom>
              <a:rect b="b" l="l" r="r" t="t"/>
              <a:pathLst>
                <a:path extrusionOk="0" h="1638" w="1895">
                  <a:moveTo>
                    <a:pt x="941" y="697"/>
                  </a:moveTo>
                  <a:cubicBezTo>
                    <a:pt x="972" y="697"/>
                    <a:pt x="1035" y="729"/>
                    <a:pt x="1035" y="760"/>
                  </a:cubicBezTo>
                  <a:cubicBezTo>
                    <a:pt x="1066" y="791"/>
                    <a:pt x="1066" y="823"/>
                    <a:pt x="1066" y="854"/>
                  </a:cubicBezTo>
                  <a:cubicBezTo>
                    <a:pt x="1035" y="885"/>
                    <a:pt x="1035" y="917"/>
                    <a:pt x="1003" y="948"/>
                  </a:cubicBezTo>
                  <a:lnTo>
                    <a:pt x="909" y="948"/>
                  </a:lnTo>
                  <a:cubicBezTo>
                    <a:pt x="878" y="917"/>
                    <a:pt x="847" y="917"/>
                    <a:pt x="815" y="885"/>
                  </a:cubicBezTo>
                  <a:cubicBezTo>
                    <a:pt x="784" y="823"/>
                    <a:pt x="815" y="760"/>
                    <a:pt x="878" y="729"/>
                  </a:cubicBezTo>
                  <a:cubicBezTo>
                    <a:pt x="878" y="697"/>
                    <a:pt x="909" y="697"/>
                    <a:pt x="941" y="697"/>
                  </a:cubicBezTo>
                  <a:close/>
                  <a:moveTo>
                    <a:pt x="968" y="1"/>
                  </a:moveTo>
                  <a:cubicBezTo>
                    <a:pt x="824" y="1"/>
                    <a:pt x="674" y="41"/>
                    <a:pt x="533" y="133"/>
                  </a:cubicBezTo>
                  <a:cubicBezTo>
                    <a:pt x="157" y="353"/>
                    <a:pt x="0" y="854"/>
                    <a:pt x="251" y="1230"/>
                  </a:cubicBezTo>
                  <a:cubicBezTo>
                    <a:pt x="345" y="1418"/>
                    <a:pt x="533" y="1544"/>
                    <a:pt x="721" y="1606"/>
                  </a:cubicBezTo>
                  <a:cubicBezTo>
                    <a:pt x="784" y="1606"/>
                    <a:pt x="878" y="1638"/>
                    <a:pt x="941" y="1638"/>
                  </a:cubicBezTo>
                  <a:cubicBezTo>
                    <a:pt x="1066" y="1638"/>
                    <a:pt x="1223" y="1606"/>
                    <a:pt x="1317" y="1512"/>
                  </a:cubicBezTo>
                  <a:cubicBezTo>
                    <a:pt x="1536" y="1418"/>
                    <a:pt x="1662" y="1262"/>
                    <a:pt x="1724" y="1042"/>
                  </a:cubicBezTo>
                  <a:cubicBezTo>
                    <a:pt x="1894" y="484"/>
                    <a:pt x="1462" y="1"/>
                    <a:pt x="9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1"/>
            <p:cNvSpPr/>
            <p:nvPr/>
          </p:nvSpPr>
          <p:spPr>
            <a:xfrm>
              <a:off x="238125" y="3041725"/>
              <a:ext cx="294625" cy="221875"/>
            </a:xfrm>
            <a:custGeom>
              <a:rect b="b" l="l" r="r" t="t"/>
              <a:pathLst>
                <a:path extrusionOk="0" h="8875" w="11785">
                  <a:moveTo>
                    <a:pt x="4468" y="667"/>
                  </a:moveTo>
                  <a:cubicBezTo>
                    <a:pt x="5387" y="667"/>
                    <a:pt x="6324" y="1008"/>
                    <a:pt x="7083" y="1767"/>
                  </a:cubicBezTo>
                  <a:cubicBezTo>
                    <a:pt x="9465" y="4149"/>
                    <a:pt x="7773" y="8193"/>
                    <a:pt x="4451" y="8193"/>
                  </a:cubicBezTo>
                  <a:cubicBezTo>
                    <a:pt x="2351" y="8193"/>
                    <a:pt x="690" y="6500"/>
                    <a:pt x="690" y="4431"/>
                  </a:cubicBezTo>
                  <a:cubicBezTo>
                    <a:pt x="690" y="2162"/>
                    <a:pt x="2542" y="667"/>
                    <a:pt x="4468" y="667"/>
                  </a:cubicBezTo>
                  <a:close/>
                  <a:moveTo>
                    <a:pt x="7083" y="702"/>
                  </a:moveTo>
                  <a:cubicBezTo>
                    <a:pt x="9152" y="702"/>
                    <a:pt x="10813" y="2394"/>
                    <a:pt x="10813" y="4463"/>
                  </a:cubicBezTo>
                  <a:cubicBezTo>
                    <a:pt x="10813" y="6531"/>
                    <a:pt x="9152" y="8224"/>
                    <a:pt x="7083" y="8224"/>
                  </a:cubicBezTo>
                  <a:lnTo>
                    <a:pt x="7083" y="8193"/>
                  </a:lnTo>
                  <a:lnTo>
                    <a:pt x="6801" y="8193"/>
                  </a:lnTo>
                  <a:cubicBezTo>
                    <a:pt x="9559" y="6469"/>
                    <a:pt x="9559" y="2426"/>
                    <a:pt x="6801" y="702"/>
                  </a:cubicBezTo>
                  <a:close/>
                  <a:moveTo>
                    <a:pt x="4442" y="1"/>
                  </a:moveTo>
                  <a:cubicBezTo>
                    <a:pt x="2062" y="1"/>
                    <a:pt x="0" y="1914"/>
                    <a:pt x="0" y="4431"/>
                  </a:cubicBezTo>
                  <a:cubicBezTo>
                    <a:pt x="0" y="6964"/>
                    <a:pt x="2042" y="8874"/>
                    <a:pt x="4408" y="8874"/>
                  </a:cubicBezTo>
                  <a:cubicBezTo>
                    <a:pt x="4853" y="8874"/>
                    <a:pt x="5310" y="8807"/>
                    <a:pt x="5767" y="8663"/>
                  </a:cubicBezTo>
                  <a:lnTo>
                    <a:pt x="5986" y="8725"/>
                  </a:lnTo>
                  <a:cubicBezTo>
                    <a:pt x="6354" y="8819"/>
                    <a:pt x="6721" y="8864"/>
                    <a:pt x="7081" y="8864"/>
                  </a:cubicBezTo>
                  <a:cubicBezTo>
                    <a:pt x="9245" y="8864"/>
                    <a:pt x="11176" y="7252"/>
                    <a:pt x="11471" y="4996"/>
                  </a:cubicBezTo>
                  <a:cubicBezTo>
                    <a:pt x="11785" y="2331"/>
                    <a:pt x="9748" y="12"/>
                    <a:pt x="7083" y="12"/>
                  </a:cubicBezTo>
                  <a:cubicBezTo>
                    <a:pt x="6707" y="12"/>
                    <a:pt x="6331" y="43"/>
                    <a:pt x="5986" y="138"/>
                  </a:cubicBezTo>
                  <a:lnTo>
                    <a:pt x="5767" y="200"/>
                  </a:lnTo>
                  <a:cubicBezTo>
                    <a:pt x="5322" y="65"/>
                    <a:pt x="4877" y="1"/>
                    <a:pt x="4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1"/>
            <p:cNvSpPr/>
            <p:nvPr/>
          </p:nvSpPr>
          <p:spPr>
            <a:xfrm>
              <a:off x="449675" y="3172075"/>
              <a:ext cx="46250" cy="39650"/>
            </a:xfrm>
            <a:custGeom>
              <a:rect b="b" l="l" r="r" t="t"/>
              <a:pathLst>
                <a:path extrusionOk="0" h="1586" w="1850">
                  <a:moveTo>
                    <a:pt x="1131" y="737"/>
                  </a:moveTo>
                  <a:cubicBezTo>
                    <a:pt x="1148" y="737"/>
                    <a:pt x="1160" y="750"/>
                    <a:pt x="1160" y="785"/>
                  </a:cubicBezTo>
                  <a:cubicBezTo>
                    <a:pt x="1160" y="847"/>
                    <a:pt x="1097" y="910"/>
                    <a:pt x="1066" y="910"/>
                  </a:cubicBezTo>
                  <a:cubicBezTo>
                    <a:pt x="943" y="910"/>
                    <a:pt x="1070" y="737"/>
                    <a:pt x="1131" y="737"/>
                  </a:cubicBezTo>
                  <a:close/>
                  <a:moveTo>
                    <a:pt x="1066" y="1"/>
                  </a:moveTo>
                  <a:cubicBezTo>
                    <a:pt x="345" y="1"/>
                    <a:pt x="0" y="847"/>
                    <a:pt x="502" y="1349"/>
                  </a:cubicBezTo>
                  <a:cubicBezTo>
                    <a:pt x="665" y="1512"/>
                    <a:pt x="865" y="1586"/>
                    <a:pt x="1061" y="1586"/>
                  </a:cubicBezTo>
                  <a:cubicBezTo>
                    <a:pt x="1465" y="1586"/>
                    <a:pt x="1850" y="1271"/>
                    <a:pt x="1850" y="785"/>
                  </a:cubicBezTo>
                  <a:cubicBezTo>
                    <a:pt x="1850" y="377"/>
                    <a:pt x="1474" y="1"/>
                    <a:pt x="10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1"/>
            <p:cNvSpPr/>
            <p:nvPr/>
          </p:nvSpPr>
          <p:spPr>
            <a:xfrm>
              <a:off x="456725" y="3100350"/>
              <a:ext cx="46250" cy="39625"/>
            </a:xfrm>
            <a:custGeom>
              <a:rect b="b" l="l" r="r" t="t"/>
              <a:pathLst>
                <a:path extrusionOk="0" h="1585" w="1850">
                  <a:moveTo>
                    <a:pt x="784" y="676"/>
                  </a:moveTo>
                  <a:cubicBezTo>
                    <a:pt x="931" y="676"/>
                    <a:pt x="791" y="849"/>
                    <a:pt x="722" y="849"/>
                  </a:cubicBezTo>
                  <a:cubicBezTo>
                    <a:pt x="703" y="849"/>
                    <a:pt x="690" y="835"/>
                    <a:pt x="690" y="801"/>
                  </a:cubicBezTo>
                  <a:cubicBezTo>
                    <a:pt x="690" y="739"/>
                    <a:pt x="721" y="676"/>
                    <a:pt x="784" y="676"/>
                  </a:cubicBezTo>
                  <a:close/>
                  <a:moveTo>
                    <a:pt x="790" y="0"/>
                  </a:moveTo>
                  <a:cubicBezTo>
                    <a:pt x="385" y="0"/>
                    <a:pt x="1" y="315"/>
                    <a:pt x="1" y="801"/>
                  </a:cubicBezTo>
                  <a:cubicBezTo>
                    <a:pt x="1" y="1209"/>
                    <a:pt x="345" y="1585"/>
                    <a:pt x="784" y="1585"/>
                  </a:cubicBezTo>
                  <a:cubicBezTo>
                    <a:pt x="1505" y="1585"/>
                    <a:pt x="1850" y="739"/>
                    <a:pt x="1348" y="237"/>
                  </a:cubicBezTo>
                  <a:cubicBezTo>
                    <a:pt x="1185" y="74"/>
                    <a:pt x="985" y="0"/>
                    <a:pt x="7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71"/>
          <p:cNvGrpSpPr/>
          <p:nvPr/>
        </p:nvGrpSpPr>
        <p:grpSpPr>
          <a:xfrm>
            <a:off x="8065170" y="2076092"/>
            <a:ext cx="333219" cy="254333"/>
            <a:chOff x="7048850" y="2480200"/>
            <a:chExt cx="311100" cy="237450"/>
          </a:xfrm>
        </p:grpSpPr>
        <p:sp>
          <p:nvSpPr>
            <p:cNvPr id="3651" name="Google Shape;3651;p71"/>
            <p:cNvSpPr/>
            <p:nvPr/>
          </p:nvSpPr>
          <p:spPr>
            <a:xfrm>
              <a:off x="7048850" y="2480200"/>
              <a:ext cx="311100" cy="237450"/>
            </a:xfrm>
            <a:custGeom>
              <a:rect b="b" l="l" r="r" t="t"/>
              <a:pathLst>
                <a:path extrusionOk="0" h="9498" w="12444">
                  <a:moveTo>
                    <a:pt x="1818" y="3574"/>
                  </a:moveTo>
                  <a:lnTo>
                    <a:pt x="1818" y="5454"/>
                  </a:lnTo>
                  <a:cubicBezTo>
                    <a:pt x="941" y="5141"/>
                    <a:pt x="941" y="3918"/>
                    <a:pt x="1818" y="3574"/>
                  </a:cubicBezTo>
                  <a:close/>
                  <a:moveTo>
                    <a:pt x="10657" y="3574"/>
                  </a:moveTo>
                  <a:cubicBezTo>
                    <a:pt x="11534" y="3887"/>
                    <a:pt x="11534" y="5141"/>
                    <a:pt x="10657" y="5454"/>
                  </a:cubicBezTo>
                  <a:lnTo>
                    <a:pt x="10657" y="3574"/>
                  </a:lnTo>
                  <a:close/>
                  <a:moveTo>
                    <a:pt x="1818" y="6238"/>
                  </a:moveTo>
                  <a:lnTo>
                    <a:pt x="1818" y="8118"/>
                  </a:lnTo>
                  <a:cubicBezTo>
                    <a:pt x="1411" y="7962"/>
                    <a:pt x="1160" y="7585"/>
                    <a:pt x="1160" y="7178"/>
                  </a:cubicBezTo>
                  <a:cubicBezTo>
                    <a:pt x="1160" y="6771"/>
                    <a:pt x="1411" y="6394"/>
                    <a:pt x="1818" y="6238"/>
                  </a:cubicBezTo>
                  <a:close/>
                  <a:moveTo>
                    <a:pt x="10657" y="6238"/>
                  </a:moveTo>
                  <a:cubicBezTo>
                    <a:pt x="11534" y="6551"/>
                    <a:pt x="11534" y="7805"/>
                    <a:pt x="10657" y="8118"/>
                  </a:cubicBezTo>
                  <a:lnTo>
                    <a:pt x="10657" y="6238"/>
                  </a:lnTo>
                  <a:close/>
                  <a:moveTo>
                    <a:pt x="9779" y="659"/>
                  </a:moveTo>
                  <a:cubicBezTo>
                    <a:pt x="11033" y="659"/>
                    <a:pt x="11378" y="2383"/>
                    <a:pt x="10187" y="2821"/>
                  </a:cubicBezTo>
                  <a:lnTo>
                    <a:pt x="9967" y="2915"/>
                  </a:lnTo>
                  <a:lnTo>
                    <a:pt x="9967" y="8808"/>
                  </a:lnTo>
                  <a:lnTo>
                    <a:pt x="2476" y="8808"/>
                  </a:lnTo>
                  <a:lnTo>
                    <a:pt x="2476" y="2915"/>
                  </a:lnTo>
                  <a:lnTo>
                    <a:pt x="2257" y="2821"/>
                  </a:lnTo>
                  <a:cubicBezTo>
                    <a:pt x="1097" y="2383"/>
                    <a:pt x="1411" y="659"/>
                    <a:pt x="2665" y="659"/>
                  </a:cubicBezTo>
                  <a:close/>
                  <a:moveTo>
                    <a:pt x="9818" y="0"/>
                  </a:moveTo>
                  <a:cubicBezTo>
                    <a:pt x="9805" y="0"/>
                    <a:pt x="9792" y="0"/>
                    <a:pt x="9779" y="1"/>
                  </a:cubicBezTo>
                  <a:lnTo>
                    <a:pt x="2665" y="1"/>
                  </a:lnTo>
                  <a:cubicBezTo>
                    <a:pt x="1662" y="1"/>
                    <a:pt x="847" y="784"/>
                    <a:pt x="878" y="1787"/>
                  </a:cubicBezTo>
                  <a:cubicBezTo>
                    <a:pt x="878" y="2257"/>
                    <a:pt x="1035" y="2696"/>
                    <a:pt x="1380" y="3041"/>
                  </a:cubicBezTo>
                  <a:cubicBezTo>
                    <a:pt x="283" y="3605"/>
                    <a:pt x="157" y="5109"/>
                    <a:pt x="1129" y="5862"/>
                  </a:cubicBezTo>
                  <a:cubicBezTo>
                    <a:pt x="0" y="6708"/>
                    <a:pt x="408" y="8526"/>
                    <a:pt x="1818" y="8808"/>
                  </a:cubicBezTo>
                  <a:lnTo>
                    <a:pt x="1818" y="9497"/>
                  </a:lnTo>
                  <a:lnTo>
                    <a:pt x="10626" y="9497"/>
                  </a:lnTo>
                  <a:lnTo>
                    <a:pt x="10626" y="8808"/>
                  </a:lnTo>
                  <a:cubicBezTo>
                    <a:pt x="12036" y="8526"/>
                    <a:pt x="12443" y="6708"/>
                    <a:pt x="11315" y="5862"/>
                  </a:cubicBezTo>
                  <a:cubicBezTo>
                    <a:pt x="12287" y="5109"/>
                    <a:pt x="12161" y="3605"/>
                    <a:pt x="11064" y="3041"/>
                  </a:cubicBezTo>
                  <a:cubicBezTo>
                    <a:pt x="12184" y="1891"/>
                    <a:pt x="11391" y="0"/>
                    <a:pt x="9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1"/>
            <p:cNvSpPr/>
            <p:nvPr/>
          </p:nvSpPr>
          <p:spPr>
            <a:xfrm>
              <a:off x="7153050" y="2557000"/>
              <a:ext cx="17275" cy="14900"/>
            </a:xfrm>
            <a:custGeom>
              <a:rect b="b" l="l" r="r" t="t"/>
              <a:pathLst>
                <a:path extrusionOk="0" h="596" w="691">
                  <a:moveTo>
                    <a:pt x="1" y="0"/>
                  </a:moveTo>
                  <a:lnTo>
                    <a:pt x="1" y="596"/>
                  </a:lnTo>
                  <a:lnTo>
                    <a:pt x="691" y="596"/>
                  </a:lnTo>
                  <a:lnTo>
                    <a:pt x="6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1"/>
            <p:cNvSpPr/>
            <p:nvPr/>
          </p:nvSpPr>
          <p:spPr>
            <a:xfrm>
              <a:off x="7196150" y="2557000"/>
              <a:ext cx="17275" cy="14900"/>
            </a:xfrm>
            <a:custGeom>
              <a:rect b="b" l="l" r="r" t="t"/>
              <a:pathLst>
                <a:path extrusionOk="0" h="596" w="691">
                  <a:moveTo>
                    <a:pt x="1" y="0"/>
                  </a:moveTo>
                  <a:lnTo>
                    <a:pt x="1" y="596"/>
                  </a:lnTo>
                  <a:lnTo>
                    <a:pt x="690" y="596"/>
                  </a:lnTo>
                  <a:lnTo>
                    <a:pt x="6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1"/>
            <p:cNvSpPr/>
            <p:nvPr/>
          </p:nvSpPr>
          <p:spPr>
            <a:xfrm>
              <a:off x="7239250" y="2557000"/>
              <a:ext cx="17275" cy="14900"/>
            </a:xfrm>
            <a:custGeom>
              <a:rect b="b" l="l" r="r" t="t"/>
              <a:pathLst>
                <a:path extrusionOk="0" h="596" w="691">
                  <a:moveTo>
                    <a:pt x="1" y="0"/>
                  </a:moveTo>
                  <a:lnTo>
                    <a:pt x="1" y="596"/>
                  </a:lnTo>
                  <a:lnTo>
                    <a:pt x="690" y="596"/>
                  </a:lnTo>
                  <a:lnTo>
                    <a:pt x="6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1"/>
            <p:cNvSpPr/>
            <p:nvPr/>
          </p:nvSpPr>
          <p:spPr>
            <a:xfrm>
              <a:off x="7153050" y="2600875"/>
              <a:ext cx="17275" cy="14900"/>
            </a:xfrm>
            <a:custGeom>
              <a:rect b="b" l="l" r="r" t="t"/>
              <a:pathLst>
                <a:path extrusionOk="0" h="596" w="691">
                  <a:moveTo>
                    <a:pt x="1" y="0"/>
                  </a:moveTo>
                  <a:lnTo>
                    <a:pt x="1" y="596"/>
                  </a:lnTo>
                  <a:lnTo>
                    <a:pt x="691" y="596"/>
                  </a:lnTo>
                  <a:lnTo>
                    <a:pt x="6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1"/>
            <p:cNvSpPr/>
            <p:nvPr/>
          </p:nvSpPr>
          <p:spPr>
            <a:xfrm>
              <a:off x="7196150" y="2600875"/>
              <a:ext cx="17275" cy="14900"/>
            </a:xfrm>
            <a:custGeom>
              <a:rect b="b" l="l" r="r" t="t"/>
              <a:pathLst>
                <a:path extrusionOk="0" h="596" w="691">
                  <a:moveTo>
                    <a:pt x="1" y="0"/>
                  </a:moveTo>
                  <a:lnTo>
                    <a:pt x="1" y="596"/>
                  </a:lnTo>
                  <a:lnTo>
                    <a:pt x="690" y="596"/>
                  </a:lnTo>
                  <a:lnTo>
                    <a:pt x="6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1"/>
            <p:cNvSpPr/>
            <p:nvPr/>
          </p:nvSpPr>
          <p:spPr>
            <a:xfrm>
              <a:off x="7239250" y="2600875"/>
              <a:ext cx="17275" cy="14900"/>
            </a:xfrm>
            <a:custGeom>
              <a:rect b="b" l="l" r="r" t="t"/>
              <a:pathLst>
                <a:path extrusionOk="0" h="596" w="691">
                  <a:moveTo>
                    <a:pt x="1" y="0"/>
                  </a:moveTo>
                  <a:lnTo>
                    <a:pt x="1" y="596"/>
                  </a:lnTo>
                  <a:lnTo>
                    <a:pt x="690" y="596"/>
                  </a:lnTo>
                  <a:lnTo>
                    <a:pt x="6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1"/>
            <p:cNvSpPr/>
            <p:nvPr/>
          </p:nvSpPr>
          <p:spPr>
            <a:xfrm>
              <a:off x="7153050" y="2643975"/>
              <a:ext cx="17275" cy="14900"/>
            </a:xfrm>
            <a:custGeom>
              <a:rect b="b" l="l" r="r" t="t"/>
              <a:pathLst>
                <a:path extrusionOk="0" h="596" w="691">
                  <a:moveTo>
                    <a:pt x="1" y="0"/>
                  </a:moveTo>
                  <a:lnTo>
                    <a:pt x="1" y="596"/>
                  </a:lnTo>
                  <a:lnTo>
                    <a:pt x="691" y="596"/>
                  </a:lnTo>
                  <a:lnTo>
                    <a:pt x="6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1"/>
            <p:cNvSpPr/>
            <p:nvPr/>
          </p:nvSpPr>
          <p:spPr>
            <a:xfrm>
              <a:off x="7196150" y="2643975"/>
              <a:ext cx="17275" cy="14900"/>
            </a:xfrm>
            <a:custGeom>
              <a:rect b="b" l="l" r="r" t="t"/>
              <a:pathLst>
                <a:path extrusionOk="0" h="596" w="691">
                  <a:moveTo>
                    <a:pt x="1" y="0"/>
                  </a:moveTo>
                  <a:lnTo>
                    <a:pt x="1" y="596"/>
                  </a:lnTo>
                  <a:lnTo>
                    <a:pt x="690" y="596"/>
                  </a:lnTo>
                  <a:lnTo>
                    <a:pt x="6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1"/>
            <p:cNvSpPr/>
            <p:nvPr/>
          </p:nvSpPr>
          <p:spPr>
            <a:xfrm>
              <a:off x="7239250" y="2643975"/>
              <a:ext cx="17275" cy="14900"/>
            </a:xfrm>
            <a:custGeom>
              <a:rect b="b" l="l" r="r" t="t"/>
              <a:pathLst>
                <a:path extrusionOk="0" h="596" w="691">
                  <a:moveTo>
                    <a:pt x="1" y="0"/>
                  </a:moveTo>
                  <a:lnTo>
                    <a:pt x="1" y="596"/>
                  </a:lnTo>
                  <a:lnTo>
                    <a:pt x="690" y="596"/>
                  </a:lnTo>
                  <a:lnTo>
                    <a:pt x="6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1" name="Google Shape;3661;p71"/>
          <p:cNvGrpSpPr/>
          <p:nvPr/>
        </p:nvGrpSpPr>
        <p:grpSpPr>
          <a:xfrm>
            <a:off x="7244359" y="2050091"/>
            <a:ext cx="306361" cy="307191"/>
            <a:chOff x="6282525" y="2455925"/>
            <a:chExt cx="286025" cy="286800"/>
          </a:xfrm>
        </p:grpSpPr>
        <p:sp>
          <p:nvSpPr>
            <p:cNvPr id="3662" name="Google Shape;3662;p71"/>
            <p:cNvSpPr/>
            <p:nvPr/>
          </p:nvSpPr>
          <p:spPr>
            <a:xfrm>
              <a:off x="6321700" y="2593825"/>
              <a:ext cx="105800" cy="96400"/>
            </a:xfrm>
            <a:custGeom>
              <a:rect b="b" l="l" r="r" t="t"/>
              <a:pathLst>
                <a:path extrusionOk="0" h="3856" w="4232">
                  <a:moveTo>
                    <a:pt x="3574" y="690"/>
                  </a:moveTo>
                  <a:lnTo>
                    <a:pt x="3574" y="2978"/>
                  </a:lnTo>
                  <a:cubicBezTo>
                    <a:pt x="2790" y="2414"/>
                    <a:pt x="2571" y="1285"/>
                    <a:pt x="2508" y="690"/>
                  </a:cubicBezTo>
                  <a:close/>
                  <a:moveTo>
                    <a:pt x="1787" y="690"/>
                  </a:moveTo>
                  <a:cubicBezTo>
                    <a:pt x="1756" y="1285"/>
                    <a:pt x="1568" y="2476"/>
                    <a:pt x="721" y="3009"/>
                  </a:cubicBezTo>
                  <a:lnTo>
                    <a:pt x="721" y="690"/>
                  </a:lnTo>
                  <a:close/>
                  <a:moveTo>
                    <a:pt x="2163" y="2132"/>
                  </a:moveTo>
                  <a:cubicBezTo>
                    <a:pt x="2320" y="2508"/>
                    <a:pt x="2539" y="2852"/>
                    <a:pt x="2821" y="3166"/>
                  </a:cubicBezTo>
                  <a:lnTo>
                    <a:pt x="1536" y="3166"/>
                  </a:lnTo>
                  <a:cubicBezTo>
                    <a:pt x="1818" y="2884"/>
                    <a:pt x="2038" y="2508"/>
                    <a:pt x="2163" y="2132"/>
                  </a:cubicBezTo>
                  <a:close/>
                  <a:moveTo>
                    <a:pt x="1" y="0"/>
                  </a:moveTo>
                  <a:lnTo>
                    <a:pt x="1" y="3855"/>
                  </a:lnTo>
                  <a:lnTo>
                    <a:pt x="4232" y="3855"/>
                  </a:lnTo>
                  <a:lnTo>
                    <a:pt x="42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1"/>
            <p:cNvSpPr/>
            <p:nvPr/>
          </p:nvSpPr>
          <p:spPr>
            <a:xfrm>
              <a:off x="6282525" y="2455925"/>
              <a:ext cx="286025" cy="286800"/>
            </a:xfrm>
            <a:custGeom>
              <a:rect b="b" l="l" r="r" t="t"/>
              <a:pathLst>
                <a:path extrusionOk="0" h="11472" w="11441">
                  <a:moveTo>
                    <a:pt x="7523" y="658"/>
                  </a:moveTo>
                  <a:lnTo>
                    <a:pt x="5705" y="1630"/>
                  </a:lnTo>
                  <a:lnTo>
                    <a:pt x="3918" y="658"/>
                  </a:lnTo>
                  <a:close/>
                  <a:moveTo>
                    <a:pt x="2915" y="909"/>
                  </a:moveTo>
                  <a:lnTo>
                    <a:pt x="4388" y="1693"/>
                  </a:lnTo>
                  <a:lnTo>
                    <a:pt x="2915" y="1693"/>
                  </a:lnTo>
                  <a:lnTo>
                    <a:pt x="2915" y="909"/>
                  </a:lnTo>
                  <a:close/>
                  <a:moveTo>
                    <a:pt x="8526" y="909"/>
                  </a:moveTo>
                  <a:lnTo>
                    <a:pt x="8526" y="1693"/>
                  </a:lnTo>
                  <a:lnTo>
                    <a:pt x="7052" y="1693"/>
                  </a:lnTo>
                  <a:lnTo>
                    <a:pt x="8526" y="909"/>
                  </a:lnTo>
                  <a:close/>
                  <a:moveTo>
                    <a:pt x="10782" y="3730"/>
                  </a:moveTo>
                  <a:lnTo>
                    <a:pt x="10782" y="4325"/>
                  </a:lnTo>
                  <a:lnTo>
                    <a:pt x="659" y="4325"/>
                  </a:lnTo>
                  <a:lnTo>
                    <a:pt x="659" y="3730"/>
                  </a:lnTo>
                  <a:close/>
                  <a:moveTo>
                    <a:pt x="9246" y="6206"/>
                  </a:moveTo>
                  <a:lnTo>
                    <a:pt x="9246" y="8149"/>
                  </a:lnTo>
                  <a:lnTo>
                    <a:pt x="8620" y="8149"/>
                  </a:lnTo>
                  <a:lnTo>
                    <a:pt x="8620" y="8839"/>
                  </a:lnTo>
                  <a:lnTo>
                    <a:pt x="9215" y="8839"/>
                  </a:lnTo>
                  <a:lnTo>
                    <a:pt x="9215" y="10782"/>
                  </a:lnTo>
                  <a:lnTo>
                    <a:pt x="7366" y="10813"/>
                  </a:lnTo>
                  <a:lnTo>
                    <a:pt x="7366" y="6206"/>
                  </a:lnTo>
                  <a:close/>
                  <a:moveTo>
                    <a:pt x="10782" y="4952"/>
                  </a:moveTo>
                  <a:lnTo>
                    <a:pt x="10782" y="10813"/>
                  </a:lnTo>
                  <a:lnTo>
                    <a:pt x="9905" y="10813"/>
                  </a:lnTo>
                  <a:lnTo>
                    <a:pt x="9905" y="5548"/>
                  </a:lnTo>
                  <a:lnTo>
                    <a:pt x="6676" y="5548"/>
                  </a:lnTo>
                  <a:lnTo>
                    <a:pt x="6676" y="10782"/>
                  </a:lnTo>
                  <a:lnTo>
                    <a:pt x="659" y="10782"/>
                  </a:lnTo>
                  <a:lnTo>
                    <a:pt x="659" y="4952"/>
                  </a:lnTo>
                  <a:close/>
                  <a:moveTo>
                    <a:pt x="2257" y="0"/>
                  </a:moveTo>
                  <a:lnTo>
                    <a:pt x="2257" y="2351"/>
                  </a:lnTo>
                  <a:lnTo>
                    <a:pt x="5391" y="2351"/>
                  </a:lnTo>
                  <a:lnTo>
                    <a:pt x="5391" y="3040"/>
                  </a:lnTo>
                  <a:lnTo>
                    <a:pt x="0" y="3040"/>
                  </a:lnTo>
                  <a:lnTo>
                    <a:pt x="0" y="11471"/>
                  </a:lnTo>
                  <a:lnTo>
                    <a:pt x="11440" y="11471"/>
                  </a:lnTo>
                  <a:lnTo>
                    <a:pt x="11440" y="3040"/>
                  </a:lnTo>
                  <a:lnTo>
                    <a:pt x="6050" y="3040"/>
                  </a:lnTo>
                  <a:lnTo>
                    <a:pt x="6050" y="2351"/>
                  </a:lnTo>
                  <a:lnTo>
                    <a:pt x="9184" y="2351"/>
                  </a:lnTo>
                  <a:lnTo>
                    <a:pt x="91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4" name="Google Shape;3664;p71"/>
          <p:cNvSpPr/>
          <p:nvPr/>
        </p:nvSpPr>
        <p:spPr>
          <a:xfrm>
            <a:off x="6501718" y="2049506"/>
            <a:ext cx="174589" cy="307191"/>
          </a:xfrm>
          <a:custGeom>
            <a:rect b="b" l="l" r="r" t="t"/>
            <a:pathLst>
              <a:path extrusionOk="0" h="11472" w="6520">
                <a:moveTo>
                  <a:pt x="3260" y="682"/>
                </a:moveTo>
                <a:cubicBezTo>
                  <a:pt x="3354" y="682"/>
                  <a:pt x="3448" y="682"/>
                  <a:pt x="3511" y="714"/>
                </a:cubicBezTo>
                <a:cubicBezTo>
                  <a:pt x="3385" y="870"/>
                  <a:pt x="3260" y="996"/>
                  <a:pt x="3072" y="1121"/>
                </a:cubicBezTo>
                <a:cubicBezTo>
                  <a:pt x="2946" y="1246"/>
                  <a:pt x="2790" y="1372"/>
                  <a:pt x="2664" y="1497"/>
                </a:cubicBezTo>
                <a:lnTo>
                  <a:pt x="2664" y="1278"/>
                </a:lnTo>
                <a:cubicBezTo>
                  <a:pt x="2664" y="964"/>
                  <a:pt x="2915" y="682"/>
                  <a:pt x="3260" y="682"/>
                </a:cubicBezTo>
                <a:close/>
                <a:moveTo>
                  <a:pt x="3887" y="1340"/>
                </a:moveTo>
                <a:lnTo>
                  <a:pt x="3887" y="3566"/>
                </a:lnTo>
                <a:cubicBezTo>
                  <a:pt x="3761" y="3472"/>
                  <a:pt x="3636" y="3346"/>
                  <a:pt x="3479" y="3252"/>
                </a:cubicBezTo>
                <a:cubicBezTo>
                  <a:pt x="3135" y="2970"/>
                  <a:pt x="2946" y="2813"/>
                  <a:pt x="2946" y="2469"/>
                </a:cubicBezTo>
                <a:cubicBezTo>
                  <a:pt x="2946" y="2124"/>
                  <a:pt x="3135" y="1936"/>
                  <a:pt x="3479" y="1685"/>
                </a:cubicBezTo>
                <a:cubicBezTo>
                  <a:pt x="3605" y="1560"/>
                  <a:pt x="3730" y="1466"/>
                  <a:pt x="3855" y="1340"/>
                </a:cubicBezTo>
                <a:close/>
                <a:moveTo>
                  <a:pt x="2664" y="3409"/>
                </a:moveTo>
                <a:cubicBezTo>
                  <a:pt x="2790" y="3566"/>
                  <a:pt x="2946" y="3691"/>
                  <a:pt x="3103" y="3785"/>
                </a:cubicBezTo>
                <a:cubicBezTo>
                  <a:pt x="3448" y="4067"/>
                  <a:pt x="3636" y="4224"/>
                  <a:pt x="3636" y="4569"/>
                </a:cubicBezTo>
                <a:cubicBezTo>
                  <a:pt x="3636" y="4913"/>
                  <a:pt x="3448" y="5101"/>
                  <a:pt x="3103" y="5352"/>
                </a:cubicBezTo>
                <a:cubicBezTo>
                  <a:pt x="2946" y="5478"/>
                  <a:pt x="2790" y="5572"/>
                  <a:pt x="2664" y="5728"/>
                </a:cubicBezTo>
                <a:lnTo>
                  <a:pt x="2664" y="3409"/>
                </a:lnTo>
                <a:close/>
                <a:moveTo>
                  <a:pt x="3887" y="5603"/>
                </a:moveTo>
                <a:lnTo>
                  <a:pt x="3887" y="7860"/>
                </a:lnTo>
                <a:cubicBezTo>
                  <a:pt x="3761" y="7734"/>
                  <a:pt x="3636" y="7609"/>
                  <a:pt x="3479" y="7515"/>
                </a:cubicBezTo>
                <a:cubicBezTo>
                  <a:pt x="3135" y="7233"/>
                  <a:pt x="2946" y="7076"/>
                  <a:pt x="2946" y="6731"/>
                </a:cubicBezTo>
                <a:cubicBezTo>
                  <a:pt x="2946" y="6387"/>
                  <a:pt x="3135" y="6198"/>
                  <a:pt x="3479" y="5948"/>
                </a:cubicBezTo>
                <a:cubicBezTo>
                  <a:pt x="3636" y="5854"/>
                  <a:pt x="3761" y="5728"/>
                  <a:pt x="3887" y="5603"/>
                </a:cubicBezTo>
                <a:close/>
                <a:moveTo>
                  <a:pt x="1943" y="1717"/>
                </a:moveTo>
                <a:lnTo>
                  <a:pt x="1943" y="9928"/>
                </a:lnTo>
                <a:cubicBezTo>
                  <a:pt x="1223" y="9772"/>
                  <a:pt x="690" y="9113"/>
                  <a:pt x="690" y="8361"/>
                </a:cubicBezTo>
                <a:lnTo>
                  <a:pt x="690" y="3284"/>
                </a:lnTo>
                <a:cubicBezTo>
                  <a:pt x="690" y="2500"/>
                  <a:pt x="1223" y="1873"/>
                  <a:pt x="1943" y="1717"/>
                </a:cubicBezTo>
                <a:close/>
                <a:moveTo>
                  <a:pt x="4545" y="1717"/>
                </a:moveTo>
                <a:cubicBezTo>
                  <a:pt x="5297" y="1873"/>
                  <a:pt x="5830" y="2500"/>
                  <a:pt x="5830" y="3284"/>
                </a:cubicBezTo>
                <a:lnTo>
                  <a:pt x="5830" y="8361"/>
                </a:lnTo>
                <a:cubicBezTo>
                  <a:pt x="5830" y="9113"/>
                  <a:pt x="5297" y="9772"/>
                  <a:pt x="4545" y="9928"/>
                </a:cubicBezTo>
                <a:lnTo>
                  <a:pt x="4545" y="1717"/>
                </a:lnTo>
                <a:close/>
                <a:moveTo>
                  <a:pt x="2664" y="7672"/>
                </a:moveTo>
                <a:cubicBezTo>
                  <a:pt x="2790" y="7797"/>
                  <a:pt x="2946" y="7922"/>
                  <a:pt x="3103" y="8048"/>
                </a:cubicBezTo>
                <a:cubicBezTo>
                  <a:pt x="3448" y="8298"/>
                  <a:pt x="3636" y="8486"/>
                  <a:pt x="3636" y="8831"/>
                </a:cubicBezTo>
                <a:cubicBezTo>
                  <a:pt x="3636" y="9145"/>
                  <a:pt x="3448" y="9364"/>
                  <a:pt x="3103" y="9646"/>
                </a:cubicBezTo>
                <a:cubicBezTo>
                  <a:pt x="2946" y="9740"/>
                  <a:pt x="2790" y="9866"/>
                  <a:pt x="2664" y="10022"/>
                </a:cubicBezTo>
                <a:lnTo>
                  <a:pt x="2664" y="7672"/>
                </a:lnTo>
                <a:close/>
                <a:moveTo>
                  <a:pt x="3887" y="9866"/>
                </a:moveTo>
                <a:lnTo>
                  <a:pt x="3887" y="10210"/>
                </a:lnTo>
                <a:cubicBezTo>
                  <a:pt x="3887" y="10492"/>
                  <a:pt x="3636" y="10774"/>
                  <a:pt x="3354" y="10806"/>
                </a:cubicBezTo>
                <a:cubicBezTo>
                  <a:pt x="3320" y="10814"/>
                  <a:pt x="3284" y="10818"/>
                  <a:pt x="3248" y="10818"/>
                </a:cubicBezTo>
                <a:cubicBezTo>
                  <a:pt x="3149" y="10818"/>
                  <a:pt x="3047" y="10789"/>
                  <a:pt x="2978" y="10743"/>
                </a:cubicBezTo>
                <a:cubicBezTo>
                  <a:pt x="3103" y="10524"/>
                  <a:pt x="3260" y="10336"/>
                  <a:pt x="3479" y="10179"/>
                </a:cubicBezTo>
                <a:cubicBezTo>
                  <a:pt x="3636" y="10085"/>
                  <a:pt x="3761" y="9991"/>
                  <a:pt x="3887" y="9866"/>
                </a:cubicBezTo>
                <a:close/>
                <a:moveTo>
                  <a:pt x="3260" y="1"/>
                </a:moveTo>
                <a:cubicBezTo>
                  <a:pt x="2719" y="1"/>
                  <a:pt x="2179" y="322"/>
                  <a:pt x="2006" y="964"/>
                </a:cubicBezTo>
                <a:cubicBezTo>
                  <a:pt x="847" y="1121"/>
                  <a:pt x="0" y="2093"/>
                  <a:pt x="0" y="3252"/>
                </a:cubicBezTo>
                <a:lnTo>
                  <a:pt x="0" y="8361"/>
                </a:lnTo>
                <a:cubicBezTo>
                  <a:pt x="0" y="9552"/>
                  <a:pt x="878" y="10524"/>
                  <a:pt x="2069" y="10649"/>
                </a:cubicBezTo>
                <a:cubicBezTo>
                  <a:pt x="2273" y="11198"/>
                  <a:pt x="2766" y="11472"/>
                  <a:pt x="3260" y="11472"/>
                </a:cubicBezTo>
                <a:cubicBezTo>
                  <a:pt x="3754" y="11472"/>
                  <a:pt x="4247" y="11198"/>
                  <a:pt x="4451" y="10649"/>
                </a:cubicBezTo>
                <a:cubicBezTo>
                  <a:pt x="5642" y="10524"/>
                  <a:pt x="6520" y="9552"/>
                  <a:pt x="6520" y="8361"/>
                </a:cubicBezTo>
                <a:lnTo>
                  <a:pt x="6520" y="3252"/>
                </a:lnTo>
                <a:cubicBezTo>
                  <a:pt x="6520" y="2093"/>
                  <a:pt x="5642" y="1121"/>
                  <a:pt x="4514" y="964"/>
                </a:cubicBezTo>
                <a:cubicBezTo>
                  <a:pt x="4341" y="322"/>
                  <a:pt x="3801" y="1"/>
                  <a:pt x="32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5" name="Google Shape;3665;p71"/>
          <p:cNvGrpSpPr/>
          <p:nvPr/>
        </p:nvGrpSpPr>
        <p:grpSpPr>
          <a:xfrm>
            <a:off x="5621187" y="2049234"/>
            <a:ext cx="310565" cy="308048"/>
            <a:chOff x="4767100" y="2455125"/>
            <a:chExt cx="289950" cy="287600"/>
          </a:xfrm>
        </p:grpSpPr>
        <p:sp>
          <p:nvSpPr>
            <p:cNvPr id="3666" name="Google Shape;3666;p71"/>
            <p:cNvSpPr/>
            <p:nvPr/>
          </p:nvSpPr>
          <p:spPr>
            <a:xfrm>
              <a:off x="4767100" y="2455125"/>
              <a:ext cx="289950" cy="287600"/>
            </a:xfrm>
            <a:custGeom>
              <a:rect b="b" l="l" r="r" t="t"/>
              <a:pathLst>
                <a:path extrusionOk="0" h="11504" w="11598">
                  <a:moveTo>
                    <a:pt x="10125" y="972"/>
                  </a:moveTo>
                  <a:lnTo>
                    <a:pt x="10657" y="1505"/>
                  </a:lnTo>
                  <a:lnTo>
                    <a:pt x="10313" y="1819"/>
                  </a:lnTo>
                  <a:lnTo>
                    <a:pt x="9780" y="1317"/>
                  </a:lnTo>
                  <a:lnTo>
                    <a:pt x="10125" y="972"/>
                  </a:lnTo>
                  <a:close/>
                  <a:moveTo>
                    <a:pt x="9278" y="1756"/>
                  </a:moveTo>
                  <a:lnTo>
                    <a:pt x="9874" y="2351"/>
                  </a:lnTo>
                  <a:cubicBezTo>
                    <a:pt x="9560" y="2790"/>
                    <a:pt x="9404" y="3323"/>
                    <a:pt x="9372" y="3856"/>
                  </a:cubicBezTo>
                  <a:cubicBezTo>
                    <a:pt x="9341" y="4201"/>
                    <a:pt x="9247" y="4514"/>
                    <a:pt x="9090" y="4827"/>
                  </a:cubicBezTo>
                  <a:lnTo>
                    <a:pt x="6802" y="2508"/>
                  </a:lnTo>
                  <a:cubicBezTo>
                    <a:pt x="7084" y="2351"/>
                    <a:pt x="7429" y="2257"/>
                    <a:pt x="7743" y="2257"/>
                  </a:cubicBezTo>
                  <a:cubicBezTo>
                    <a:pt x="8307" y="2226"/>
                    <a:pt x="8840" y="2038"/>
                    <a:pt x="9278" y="1756"/>
                  </a:cubicBezTo>
                  <a:close/>
                  <a:moveTo>
                    <a:pt x="6238" y="2916"/>
                  </a:moveTo>
                  <a:lnTo>
                    <a:pt x="8683" y="5392"/>
                  </a:lnTo>
                  <a:cubicBezTo>
                    <a:pt x="8651" y="5423"/>
                    <a:pt x="8620" y="5454"/>
                    <a:pt x="8589" y="5486"/>
                  </a:cubicBezTo>
                  <a:lnTo>
                    <a:pt x="7116" y="6739"/>
                  </a:lnTo>
                  <a:lnTo>
                    <a:pt x="4859" y="4514"/>
                  </a:lnTo>
                  <a:lnTo>
                    <a:pt x="6144" y="3041"/>
                  </a:lnTo>
                  <a:lnTo>
                    <a:pt x="6238" y="2916"/>
                  </a:lnTo>
                  <a:close/>
                  <a:moveTo>
                    <a:pt x="4420" y="5015"/>
                  </a:moveTo>
                  <a:lnTo>
                    <a:pt x="4828" y="5454"/>
                  </a:lnTo>
                  <a:lnTo>
                    <a:pt x="2446" y="7868"/>
                  </a:lnTo>
                  <a:lnTo>
                    <a:pt x="2916" y="8338"/>
                  </a:lnTo>
                  <a:lnTo>
                    <a:pt x="5329" y="5924"/>
                  </a:lnTo>
                  <a:lnTo>
                    <a:pt x="5674" y="6300"/>
                  </a:lnTo>
                  <a:lnTo>
                    <a:pt x="3261" y="8683"/>
                  </a:lnTo>
                  <a:lnTo>
                    <a:pt x="3731" y="9184"/>
                  </a:lnTo>
                  <a:lnTo>
                    <a:pt x="6144" y="6771"/>
                  </a:lnTo>
                  <a:lnTo>
                    <a:pt x="6583" y="7209"/>
                  </a:lnTo>
                  <a:lnTo>
                    <a:pt x="4264" y="9215"/>
                  </a:lnTo>
                  <a:cubicBezTo>
                    <a:pt x="3856" y="9717"/>
                    <a:pt x="3480" y="10218"/>
                    <a:pt x="3198" y="10782"/>
                  </a:cubicBezTo>
                  <a:cubicBezTo>
                    <a:pt x="3167" y="10814"/>
                    <a:pt x="3167" y="10814"/>
                    <a:pt x="3135" y="10814"/>
                  </a:cubicBezTo>
                  <a:lnTo>
                    <a:pt x="3072" y="10814"/>
                  </a:lnTo>
                  <a:lnTo>
                    <a:pt x="816" y="8557"/>
                  </a:lnTo>
                  <a:cubicBezTo>
                    <a:pt x="784" y="8526"/>
                    <a:pt x="784" y="8463"/>
                    <a:pt x="816" y="8432"/>
                  </a:cubicBezTo>
                  <a:cubicBezTo>
                    <a:pt x="1380" y="8150"/>
                    <a:pt x="1881" y="7774"/>
                    <a:pt x="2383" y="7366"/>
                  </a:cubicBezTo>
                  <a:lnTo>
                    <a:pt x="4420" y="5015"/>
                  </a:lnTo>
                  <a:close/>
                  <a:moveTo>
                    <a:pt x="10125" y="1"/>
                  </a:moveTo>
                  <a:lnTo>
                    <a:pt x="9216" y="941"/>
                  </a:lnTo>
                  <a:cubicBezTo>
                    <a:pt x="8808" y="1317"/>
                    <a:pt x="8275" y="1568"/>
                    <a:pt x="7711" y="1599"/>
                  </a:cubicBezTo>
                  <a:cubicBezTo>
                    <a:pt x="6928" y="1630"/>
                    <a:pt x="6175" y="2007"/>
                    <a:pt x="5643" y="2602"/>
                  </a:cubicBezTo>
                  <a:lnTo>
                    <a:pt x="1881" y="6927"/>
                  </a:lnTo>
                  <a:cubicBezTo>
                    <a:pt x="1443" y="7272"/>
                    <a:pt x="1004" y="7586"/>
                    <a:pt x="502" y="7836"/>
                  </a:cubicBezTo>
                  <a:cubicBezTo>
                    <a:pt x="64" y="8087"/>
                    <a:pt x="1" y="8683"/>
                    <a:pt x="346" y="9027"/>
                  </a:cubicBezTo>
                  <a:lnTo>
                    <a:pt x="2571" y="11284"/>
                  </a:lnTo>
                  <a:cubicBezTo>
                    <a:pt x="2728" y="11409"/>
                    <a:pt x="2916" y="11503"/>
                    <a:pt x="3104" y="11503"/>
                  </a:cubicBezTo>
                  <a:lnTo>
                    <a:pt x="3229" y="11503"/>
                  </a:lnTo>
                  <a:cubicBezTo>
                    <a:pt x="3449" y="11441"/>
                    <a:pt x="3668" y="11315"/>
                    <a:pt x="3762" y="11096"/>
                  </a:cubicBezTo>
                  <a:cubicBezTo>
                    <a:pt x="4044" y="10626"/>
                    <a:pt x="4358" y="10156"/>
                    <a:pt x="4702" y="9717"/>
                  </a:cubicBezTo>
                  <a:lnTo>
                    <a:pt x="8996" y="5987"/>
                  </a:lnTo>
                  <a:cubicBezTo>
                    <a:pt x="9623" y="5454"/>
                    <a:pt x="9999" y="4702"/>
                    <a:pt x="10031" y="3887"/>
                  </a:cubicBezTo>
                  <a:cubicBezTo>
                    <a:pt x="10062" y="3323"/>
                    <a:pt x="10281" y="2790"/>
                    <a:pt x="10689" y="2383"/>
                  </a:cubicBezTo>
                  <a:lnTo>
                    <a:pt x="11598" y="1474"/>
                  </a:lnTo>
                  <a:lnTo>
                    <a:pt x="101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1"/>
            <p:cNvSpPr/>
            <p:nvPr/>
          </p:nvSpPr>
          <p:spPr>
            <a:xfrm>
              <a:off x="4916775" y="2558550"/>
              <a:ext cx="37625" cy="37650"/>
            </a:xfrm>
            <a:custGeom>
              <a:rect b="b" l="l" r="r" t="t"/>
              <a:pathLst>
                <a:path extrusionOk="0" h="1506" w="1505">
                  <a:moveTo>
                    <a:pt x="470" y="1"/>
                  </a:moveTo>
                  <a:lnTo>
                    <a:pt x="0" y="471"/>
                  </a:lnTo>
                  <a:lnTo>
                    <a:pt x="1035" y="1505"/>
                  </a:lnTo>
                  <a:lnTo>
                    <a:pt x="1505" y="1004"/>
                  </a:lnTo>
                  <a:lnTo>
                    <a:pt x="47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8" name="Google Shape;3668;p71"/>
          <p:cNvGrpSpPr/>
          <p:nvPr/>
        </p:nvGrpSpPr>
        <p:grpSpPr>
          <a:xfrm>
            <a:off x="4855779" y="2049234"/>
            <a:ext cx="191379" cy="308048"/>
            <a:chOff x="4052500" y="2455125"/>
            <a:chExt cx="178675" cy="287600"/>
          </a:xfrm>
        </p:grpSpPr>
        <p:sp>
          <p:nvSpPr>
            <p:cNvPr id="3669" name="Google Shape;3669;p71"/>
            <p:cNvSpPr/>
            <p:nvPr/>
          </p:nvSpPr>
          <p:spPr>
            <a:xfrm>
              <a:off x="4052500" y="2455125"/>
              <a:ext cx="178675" cy="287600"/>
            </a:xfrm>
            <a:custGeom>
              <a:rect b="b" l="l" r="r" t="t"/>
              <a:pathLst>
                <a:path extrusionOk="0" h="11504" w="7147">
                  <a:moveTo>
                    <a:pt x="2696" y="6614"/>
                  </a:moveTo>
                  <a:lnTo>
                    <a:pt x="2696" y="7335"/>
                  </a:lnTo>
                  <a:lnTo>
                    <a:pt x="1881" y="7335"/>
                  </a:lnTo>
                  <a:lnTo>
                    <a:pt x="1881" y="6614"/>
                  </a:lnTo>
                  <a:close/>
                  <a:moveTo>
                    <a:pt x="5266" y="6614"/>
                  </a:moveTo>
                  <a:lnTo>
                    <a:pt x="5266" y="7335"/>
                  </a:lnTo>
                  <a:lnTo>
                    <a:pt x="4451" y="7335"/>
                  </a:lnTo>
                  <a:lnTo>
                    <a:pt x="4451" y="6614"/>
                  </a:lnTo>
                  <a:close/>
                  <a:moveTo>
                    <a:pt x="6520" y="659"/>
                  </a:moveTo>
                  <a:lnTo>
                    <a:pt x="6520" y="7335"/>
                  </a:lnTo>
                  <a:lnTo>
                    <a:pt x="5956" y="7335"/>
                  </a:lnTo>
                  <a:lnTo>
                    <a:pt x="5956" y="5956"/>
                  </a:lnTo>
                  <a:lnTo>
                    <a:pt x="3793" y="5956"/>
                  </a:lnTo>
                  <a:lnTo>
                    <a:pt x="3793" y="7335"/>
                  </a:lnTo>
                  <a:lnTo>
                    <a:pt x="3417" y="7335"/>
                  </a:lnTo>
                  <a:lnTo>
                    <a:pt x="3417" y="5956"/>
                  </a:lnTo>
                  <a:lnTo>
                    <a:pt x="1223" y="5956"/>
                  </a:lnTo>
                  <a:lnTo>
                    <a:pt x="1223" y="7335"/>
                  </a:lnTo>
                  <a:lnTo>
                    <a:pt x="721" y="7335"/>
                  </a:lnTo>
                  <a:lnTo>
                    <a:pt x="721" y="659"/>
                  </a:lnTo>
                  <a:close/>
                  <a:moveTo>
                    <a:pt x="941" y="7993"/>
                  </a:moveTo>
                  <a:lnTo>
                    <a:pt x="6238" y="8024"/>
                  </a:lnTo>
                  <a:lnTo>
                    <a:pt x="5360" y="9560"/>
                  </a:lnTo>
                  <a:cubicBezTo>
                    <a:pt x="5290" y="9701"/>
                    <a:pt x="5155" y="9766"/>
                    <a:pt x="5018" y="9766"/>
                  </a:cubicBezTo>
                  <a:cubicBezTo>
                    <a:pt x="4850" y="9766"/>
                    <a:pt x="4677" y="9670"/>
                    <a:pt x="4608" y="9497"/>
                  </a:cubicBezTo>
                  <a:cubicBezTo>
                    <a:pt x="4435" y="9012"/>
                    <a:pt x="4012" y="8769"/>
                    <a:pt x="3589" y="8769"/>
                  </a:cubicBezTo>
                  <a:cubicBezTo>
                    <a:pt x="3166" y="8769"/>
                    <a:pt x="2743" y="9012"/>
                    <a:pt x="2571" y="9497"/>
                  </a:cubicBezTo>
                  <a:cubicBezTo>
                    <a:pt x="2486" y="9666"/>
                    <a:pt x="2319" y="9753"/>
                    <a:pt x="2154" y="9753"/>
                  </a:cubicBezTo>
                  <a:cubicBezTo>
                    <a:pt x="2013" y="9753"/>
                    <a:pt x="1874" y="9690"/>
                    <a:pt x="1787" y="9560"/>
                  </a:cubicBezTo>
                  <a:lnTo>
                    <a:pt x="941" y="7993"/>
                  </a:lnTo>
                  <a:close/>
                  <a:moveTo>
                    <a:pt x="6457" y="8965"/>
                  </a:moveTo>
                  <a:lnTo>
                    <a:pt x="6457" y="10814"/>
                  </a:lnTo>
                  <a:lnTo>
                    <a:pt x="690" y="10814"/>
                  </a:lnTo>
                  <a:lnTo>
                    <a:pt x="690" y="8965"/>
                  </a:lnTo>
                  <a:lnTo>
                    <a:pt x="1192" y="9905"/>
                  </a:lnTo>
                  <a:cubicBezTo>
                    <a:pt x="1409" y="10282"/>
                    <a:pt x="1782" y="10465"/>
                    <a:pt x="2150" y="10465"/>
                  </a:cubicBezTo>
                  <a:cubicBezTo>
                    <a:pt x="2577" y="10465"/>
                    <a:pt x="2998" y="10219"/>
                    <a:pt x="3166" y="9748"/>
                  </a:cubicBezTo>
                  <a:cubicBezTo>
                    <a:pt x="3229" y="9560"/>
                    <a:pt x="3386" y="9466"/>
                    <a:pt x="3574" y="9466"/>
                  </a:cubicBezTo>
                  <a:cubicBezTo>
                    <a:pt x="3762" y="9466"/>
                    <a:pt x="3918" y="9560"/>
                    <a:pt x="3950" y="9748"/>
                  </a:cubicBezTo>
                  <a:cubicBezTo>
                    <a:pt x="4106" y="10156"/>
                    <a:pt x="4483" y="10406"/>
                    <a:pt x="4890" y="10438"/>
                  </a:cubicBezTo>
                  <a:lnTo>
                    <a:pt x="4984" y="10438"/>
                  </a:lnTo>
                  <a:cubicBezTo>
                    <a:pt x="5010" y="10440"/>
                    <a:pt x="5036" y="10441"/>
                    <a:pt x="5061" y="10441"/>
                  </a:cubicBezTo>
                  <a:cubicBezTo>
                    <a:pt x="5438" y="10441"/>
                    <a:pt x="5779" y="10228"/>
                    <a:pt x="5956" y="9905"/>
                  </a:cubicBezTo>
                  <a:lnTo>
                    <a:pt x="6457" y="8965"/>
                  </a:lnTo>
                  <a:close/>
                  <a:moveTo>
                    <a:pt x="1" y="1"/>
                  </a:moveTo>
                  <a:lnTo>
                    <a:pt x="1" y="11503"/>
                  </a:lnTo>
                  <a:lnTo>
                    <a:pt x="7147" y="11503"/>
                  </a:lnTo>
                  <a:lnTo>
                    <a:pt x="71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1"/>
            <p:cNvSpPr/>
            <p:nvPr/>
          </p:nvSpPr>
          <p:spPr>
            <a:xfrm>
              <a:off x="4082275" y="2483325"/>
              <a:ext cx="54875" cy="51750"/>
            </a:xfrm>
            <a:custGeom>
              <a:rect b="b" l="l" r="r" t="t"/>
              <a:pathLst>
                <a:path extrusionOk="0" h="2070" w="2195">
                  <a:moveTo>
                    <a:pt x="1505" y="659"/>
                  </a:moveTo>
                  <a:lnTo>
                    <a:pt x="1505" y="1380"/>
                  </a:lnTo>
                  <a:lnTo>
                    <a:pt x="690" y="1380"/>
                  </a:lnTo>
                  <a:lnTo>
                    <a:pt x="690" y="659"/>
                  </a:lnTo>
                  <a:close/>
                  <a:moveTo>
                    <a:pt x="1" y="1"/>
                  </a:moveTo>
                  <a:lnTo>
                    <a:pt x="1" y="2070"/>
                  </a:lnTo>
                  <a:lnTo>
                    <a:pt x="2195" y="2070"/>
                  </a:lnTo>
                  <a:lnTo>
                    <a:pt x="2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1"/>
            <p:cNvSpPr/>
            <p:nvPr/>
          </p:nvSpPr>
          <p:spPr>
            <a:xfrm>
              <a:off x="4147300" y="2483325"/>
              <a:ext cx="54875" cy="51750"/>
            </a:xfrm>
            <a:custGeom>
              <a:rect b="b" l="l" r="r" t="t"/>
              <a:pathLst>
                <a:path extrusionOk="0" h="2070" w="2195">
                  <a:moveTo>
                    <a:pt x="1505" y="659"/>
                  </a:moveTo>
                  <a:lnTo>
                    <a:pt x="1505" y="1380"/>
                  </a:lnTo>
                  <a:lnTo>
                    <a:pt x="691" y="1380"/>
                  </a:lnTo>
                  <a:lnTo>
                    <a:pt x="691" y="659"/>
                  </a:lnTo>
                  <a:close/>
                  <a:moveTo>
                    <a:pt x="1" y="1"/>
                  </a:moveTo>
                  <a:lnTo>
                    <a:pt x="1" y="2070"/>
                  </a:lnTo>
                  <a:lnTo>
                    <a:pt x="2195" y="2070"/>
                  </a:lnTo>
                  <a:lnTo>
                    <a:pt x="21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1"/>
            <p:cNvSpPr/>
            <p:nvPr/>
          </p:nvSpPr>
          <p:spPr>
            <a:xfrm>
              <a:off x="4082275" y="2543675"/>
              <a:ext cx="54875" cy="50950"/>
            </a:xfrm>
            <a:custGeom>
              <a:rect b="b" l="l" r="r" t="t"/>
              <a:pathLst>
                <a:path extrusionOk="0" h="2038" w="2195">
                  <a:moveTo>
                    <a:pt x="1505" y="690"/>
                  </a:moveTo>
                  <a:lnTo>
                    <a:pt x="1505" y="1379"/>
                  </a:lnTo>
                  <a:lnTo>
                    <a:pt x="690" y="1379"/>
                  </a:lnTo>
                  <a:lnTo>
                    <a:pt x="690" y="690"/>
                  </a:lnTo>
                  <a:close/>
                  <a:moveTo>
                    <a:pt x="1" y="0"/>
                  </a:moveTo>
                  <a:lnTo>
                    <a:pt x="1" y="2038"/>
                  </a:lnTo>
                  <a:lnTo>
                    <a:pt x="2195" y="2038"/>
                  </a:lnTo>
                  <a:lnTo>
                    <a:pt x="2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1"/>
            <p:cNvSpPr/>
            <p:nvPr/>
          </p:nvSpPr>
          <p:spPr>
            <a:xfrm>
              <a:off x="4147300" y="2543675"/>
              <a:ext cx="54875" cy="50950"/>
            </a:xfrm>
            <a:custGeom>
              <a:rect b="b" l="l" r="r" t="t"/>
              <a:pathLst>
                <a:path extrusionOk="0" h="2038" w="2195">
                  <a:moveTo>
                    <a:pt x="1505" y="690"/>
                  </a:moveTo>
                  <a:lnTo>
                    <a:pt x="1505" y="1379"/>
                  </a:lnTo>
                  <a:lnTo>
                    <a:pt x="691" y="1379"/>
                  </a:lnTo>
                  <a:lnTo>
                    <a:pt x="691" y="690"/>
                  </a:lnTo>
                  <a:close/>
                  <a:moveTo>
                    <a:pt x="1" y="0"/>
                  </a:moveTo>
                  <a:lnTo>
                    <a:pt x="1" y="2038"/>
                  </a:lnTo>
                  <a:lnTo>
                    <a:pt x="2195" y="2038"/>
                  </a:lnTo>
                  <a:lnTo>
                    <a:pt x="21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4" name="Google Shape;3674;p71"/>
          <p:cNvSpPr/>
          <p:nvPr/>
        </p:nvSpPr>
        <p:spPr>
          <a:xfrm>
            <a:off x="4017415" y="2049319"/>
            <a:ext cx="293776" cy="307165"/>
          </a:xfrm>
          <a:custGeom>
            <a:rect b="b" l="l" r="r" t="t"/>
            <a:pathLst>
              <a:path extrusionOk="0" h="11471" w="10971">
                <a:moveTo>
                  <a:pt x="5485" y="2476"/>
                </a:moveTo>
                <a:cubicBezTo>
                  <a:pt x="5673" y="2476"/>
                  <a:pt x="5861" y="2632"/>
                  <a:pt x="5924" y="2820"/>
                </a:cubicBezTo>
                <a:lnTo>
                  <a:pt x="5454" y="2632"/>
                </a:lnTo>
                <a:lnTo>
                  <a:pt x="5329" y="2695"/>
                </a:lnTo>
                <a:lnTo>
                  <a:pt x="5329" y="2632"/>
                </a:lnTo>
                <a:cubicBezTo>
                  <a:pt x="5360" y="2570"/>
                  <a:pt x="5360" y="2538"/>
                  <a:pt x="5329" y="2507"/>
                </a:cubicBezTo>
                <a:cubicBezTo>
                  <a:pt x="5391" y="2476"/>
                  <a:pt x="5423" y="2476"/>
                  <a:pt x="5485" y="2476"/>
                </a:cubicBezTo>
                <a:close/>
                <a:moveTo>
                  <a:pt x="2727" y="2233"/>
                </a:moveTo>
                <a:cubicBezTo>
                  <a:pt x="2939" y="2233"/>
                  <a:pt x="3150" y="2366"/>
                  <a:pt x="3166" y="2632"/>
                </a:cubicBezTo>
                <a:cubicBezTo>
                  <a:pt x="3166" y="2664"/>
                  <a:pt x="3166" y="2695"/>
                  <a:pt x="3166" y="2726"/>
                </a:cubicBezTo>
                <a:lnTo>
                  <a:pt x="2947" y="2632"/>
                </a:lnTo>
                <a:lnTo>
                  <a:pt x="2382" y="2883"/>
                </a:lnTo>
                <a:cubicBezTo>
                  <a:pt x="2320" y="2820"/>
                  <a:pt x="2288" y="2726"/>
                  <a:pt x="2288" y="2632"/>
                </a:cubicBezTo>
                <a:cubicBezTo>
                  <a:pt x="2304" y="2366"/>
                  <a:pt x="2516" y="2233"/>
                  <a:pt x="2727" y="2233"/>
                </a:cubicBezTo>
                <a:close/>
                <a:moveTo>
                  <a:pt x="8212" y="2476"/>
                </a:moveTo>
                <a:cubicBezTo>
                  <a:pt x="8463" y="2476"/>
                  <a:pt x="8651" y="2664"/>
                  <a:pt x="8651" y="2915"/>
                </a:cubicBezTo>
                <a:lnTo>
                  <a:pt x="8087" y="2664"/>
                </a:lnTo>
                <a:cubicBezTo>
                  <a:pt x="8087" y="2601"/>
                  <a:pt x="8087" y="2570"/>
                  <a:pt x="8087" y="2507"/>
                </a:cubicBezTo>
                <a:cubicBezTo>
                  <a:pt x="8118" y="2476"/>
                  <a:pt x="8149" y="2476"/>
                  <a:pt x="8212" y="2476"/>
                </a:cubicBezTo>
                <a:close/>
                <a:moveTo>
                  <a:pt x="2696" y="869"/>
                </a:moveTo>
                <a:cubicBezTo>
                  <a:pt x="3613" y="869"/>
                  <a:pt x="4529" y="1457"/>
                  <a:pt x="4639" y="2632"/>
                </a:cubicBezTo>
                <a:cubicBezTo>
                  <a:pt x="4639" y="2726"/>
                  <a:pt x="4639" y="2852"/>
                  <a:pt x="4639" y="2977"/>
                </a:cubicBezTo>
                <a:lnTo>
                  <a:pt x="4169" y="3165"/>
                </a:lnTo>
                <a:lnTo>
                  <a:pt x="3761" y="3009"/>
                </a:lnTo>
                <a:cubicBezTo>
                  <a:pt x="3793" y="2883"/>
                  <a:pt x="3824" y="2758"/>
                  <a:pt x="3824" y="2632"/>
                </a:cubicBezTo>
                <a:cubicBezTo>
                  <a:pt x="3824" y="1880"/>
                  <a:pt x="3260" y="1504"/>
                  <a:pt x="2696" y="1504"/>
                </a:cubicBezTo>
                <a:cubicBezTo>
                  <a:pt x="2132" y="1504"/>
                  <a:pt x="1567" y="1880"/>
                  <a:pt x="1567" y="2632"/>
                </a:cubicBezTo>
                <a:cubicBezTo>
                  <a:pt x="1567" y="2789"/>
                  <a:pt x="1630" y="2977"/>
                  <a:pt x="1693" y="3134"/>
                </a:cubicBezTo>
                <a:lnTo>
                  <a:pt x="1630" y="3165"/>
                </a:lnTo>
                <a:lnTo>
                  <a:pt x="753" y="2789"/>
                </a:lnTo>
                <a:cubicBezTo>
                  <a:pt x="784" y="2758"/>
                  <a:pt x="784" y="2695"/>
                  <a:pt x="784" y="2632"/>
                </a:cubicBezTo>
                <a:lnTo>
                  <a:pt x="753" y="2632"/>
                </a:lnTo>
                <a:cubicBezTo>
                  <a:pt x="862" y="1457"/>
                  <a:pt x="1779" y="869"/>
                  <a:pt x="2696" y="869"/>
                </a:cubicBezTo>
                <a:close/>
                <a:moveTo>
                  <a:pt x="5480" y="970"/>
                </a:moveTo>
                <a:cubicBezTo>
                  <a:pt x="6551" y="970"/>
                  <a:pt x="7429" y="1836"/>
                  <a:pt x="7429" y="2883"/>
                </a:cubicBezTo>
                <a:lnTo>
                  <a:pt x="7397" y="2883"/>
                </a:lnTo>
                <a:lnTo>
                  <a:pt x="6708" y="3165"/>
                </a:lnTo>
                <a:lnTo>
                  <a:pt x="6582" y="3103"/>
                </a:lnTo>
                <a:cubicBezTo>
                  <a:pt x="6582" y="3040"/>
                  <a:pt x="6582" y="2977"/>
                  <a:pt x="6582" y="2915"/>
                </a:cubicBezTo>
                <a:cubicBezTo>
                  <a:pt x="6582" y="2288"/>
                  <a:pt x="6081" y="1786"/>
                  <a:pt x="5454" y="1786"/>
                </a:cubicBezTo>
                <a:cubicBezTo>
                  <a:pt x="5360" y="1786"/>
                  <a:pt x="5266" y="1818"/>
                  <a:pt x="5203" y="1818"/>
                </a:cubicBezTo>
                <a:cubicBezTo>
                  <a:pt x="5109" y="1567"/>
                  <a:pt x="4952" y="1316"/>
                  <a:pt x="4796" y="1065"/>
                </a:cubicBezTo>
                <a:cubicBezTo>
                  <a:pt x="5015" y="1003"/>
                  <a:pt x="5235" y="971"/>
                  <a:pt x="5423" y="971"/>
                </a:cubicBezTo>
                <a:cubicBezTo>
                  <a:pt x="5442" y="971"/>
                  <a:pt x="5461" y="970"/>
                  <a:pt x="5480" y="970"/>
                </a:cubicBezTo>
                <a:close/>
                <a:moveTo>
                  <a:pt x="8238" y="970"/>
                </a:moveTo>
                <a:cubicBezTo>
                  <a:pt x="9247" y="970"/>
                  <a:pt x="10094" y="1775"/>
                  <a:pt x="10155" y="2820"/>
                </a:cubicBezTo>
                <a:lnTo>
                  <a:pt x="10124" y="2789"/>
                </a:lnTo>
                <a:lnTo>
                  <a:pt x="9278" y="3165"/>
                </a:lnTo>
                <a:cubicBezTo>
                  <a:pt x="9309" y="3071"/>
                  <a:pt x="9309" y="3009"/>
                  <a:pt x="9309" y="2915"/>
                </a:cubicBezTo>
                <a:cubicBezTo>
                  <a:pt x="9309" y="2288"/>
                  <a:pt x="8808" y="1786"/>
                  <a:pt x="8181" y="1786"/>
                </a:cubicBezTo>
                <a:cubicBezTo>
                  <a:pt x="8087" y="1786"/>
                  <a:pt x="7961" y="1818"/>
                  <a:pt x="7867" y="1849"/>
                </a:cubicBezTo>
                <a:cubicBezTo>
                  <a:pt x="7742" y="1567"/>
                  <a:pt x="7585" y="1347"/>
                  <a:pt x="7397" y="1128"/>
                </a:cubicBezTo>
                <a:cubicBezTo>
                  <a:pt x="7648" y="1034"/>
                  <a:pt x="7899" y="971"/>
                  <a:pt x="8181" y="971"/>
                </a:cubicBezTo>
                <a:cubicBezTo>
                  <a:pt x="8200" y="971"/>
                  <a:pt x="8219" y="970"/>
                  <a:pt x="8238" y="970"/>
                </a:cubicBezTo>
                <a:close/>
                <a:moveTo>
                  <a:pt x="8024" y="3385"/>
                </a:moveTo>
                <a:lnTo>
                  <a:pt x="9278" y="3917"/>
                </a:lnTo>
                <a:lnTo>
                  <a:pt x="10155" y="3541"/>
                </a:lnTo>
                <a:lnTo>
                  <a:pt x="9967" y="5547"/>
                </a:lnTo>
                <a:lnTo>
                  <a:pt x="9278" y="5829"/>
                </a:lnTo>
                <a:lnTo>
                  <a:pt x="8024" y="5297"/>
                </a:lnTo>
                <a:lnTo>
                  <a:pt x="6739" y="5829"/>
                </a:lnTo>
                <a:lnTo>
                  <a:pt x="5485" y="5297"/>
                </a:lnTo>
                <a:lnTo>
                  <a:pt x="4200" y="5829"/>
                </a:lnTo>
                <a:lnTo>
                  <a:pt x="2947" y="5297"/>
                </a:lnTo>
                <a:lnTo>
                  <a:pt x="1661" y="5829"/>
                </a:lnTo>
                <a:lnTo>
                  <a:pt x="972" y="5547"/>
                </a:lnTo>
                <a:lnTo>
                  <a:pt x="784" y="3541"/>
                </a:lnTo>
                <a:lnTo>
                  <a:pt x="1661" y="3917"/>
                </a:lnTo>
                <a:lnTo>
                  <a:pt x="2947" y="3385"/>
                </a:lnTo>
                <a:lnTo>
                  <a:pt x="4200" y="3917"/>
                </a:lnTo>
                <a:lnTo>
                  <a:pt x="5485" y="3385"/>
                </a:lnTo>
                <a:lnTo>
                  <a:pt x="6739" y="3917"/>
                </a:lnTo>
                <a:lnTo>
                  <a:pt x="8024" y="3385"/>
                </a:lnTo>
                <a:close/>
                <a:moveTo>
                  <a:pt x="8024" y="6017"/>
                </a:moveTo>
                <a:lnTo>
                  <a:pt x="9278" y="6550"/>
                </a:lnTo>
                <a:lnTo>
                  <a:pt x="9905" y="6299"/>
                </a:lnTo>
                <a:lnTo>
                  <a:pt x="9717" y="8180"/>
                </a:lnTo>
                <a:lnTo>
                  <a:pt x="9278" y="8368"/>
                </a:lnTo>
                <a:lnTo>
                  <a:pt x="8024" y="7835"/>
                </a:lnTo>
                <a:lnTo>
                  <a:pt x="6739" y="8368"/>
                </a:lnTo>
                <a:lnTo>
                  <a:pt x="5485" y="7835"/>
                </a:lnTo>
                <a:lnTo>
                  <a:pt x="4200" y="8368"/>
                </a:lnTo>
                <a:lnTo>
                  <a:pt x="2947" y="7835"/>
                </a:lnTo>
                <a:lnTo>
                  <a:pt x="1661" y="8368"/>
                </a:lnTo>
                <a:lnTo>
                  <a:pt x="1223" y="8180"/>
                </a:lnTo>
                <a:lnTo>
                  <a:pt x="1066" y="6299"/>
                </a:lnTo>
                <a:lnTo>
                  <a:pt x="1066" y="6299"/>
                </a:lnTo>
                <a:lnTo>
                  <a:pt x="1661" y="6550"/>
                </a:lnTo>
                <a:lnTo>
                  <a:pt x="2947" y="6017"/>
                </a:lnTo>
                <a:lnTo>
                  <a:pt x="4200" y="6550"/>
                </a:lnTo>
                <a:lnTo>
                  <a:pt x="5485" y="6017"/>
                </a:lnTo>
                <a:lnTo>
                  <a:pt x="6739" y="6550"/>
                </a:lnTo>
                <a:lnTo>
                  <a:pt x="8024" y="6017"/>
                </a:lnTo>
                <a:close/>
                <a:moveTo>
                  <a:pt x="7993" y="8587"/>
                </a:moveTo>
                <a:lnTo>
                  <a:pt x="9246" y="9120"/>
                </a:lnTo>
                <a:lnTo>
                  <a:pt x="9622" y="8964"/>
                </a:lnTo>
                <a:lnTo>
                  <a:pt x="9434" y="10813"/>
                </a:lnTo>
                <a:lnTo>
                  <a:pt x="1473" y="10813"/>
                </a:lnTo>
                <a:lnTo>
                  <a:pt x="1285" y="8964"/>
                </a:lnTo>
                <a:lnTo>
                  <a:pt x="1630" y="9120"/>
                </a:lnTo>
                <a:lnTo>
                  <a:pt x="2915" y="8587"/>
                </a:lnTo>
                <a:lnTo>
                  <a:pt x="4169" y="9120"/>
                </a:lnTo>
                <a:lnTo>
                  <a:pt x="5454" y="8587"/>
                </a:lnTo>
                <a:lnTo>
                  <a:pt x="6708" y="9120"/>
                </a:lnTo>
                <a:lnTo>
                  <a:pt x="7993" y="8587"/>
                </a:lnTo>
                <a:close/>
                <a:moveTo>
                  <a:pt x="2737" y="0"/>
                </a:moveTo>
                <a:cubicBezTo>
                  <a:pt x="1411" y="0"/>
                  <a:pt x="161" y="1004"/>
                  <a:pt x="94" y="2507"/>
                </a:cubicBezTo>
                <a:lnTo>
                  <a:pt x="0" y="2476"/>
                </a:lnTo>
                <a:lnTo>
                  <a:pt x="0" y="2476"/>
                </a:lnTo>
                <a:lnTo>
                  <a:pt x="878" y="11471"/>
                </a:lnTo>
                <a:lnTo>
                  <a:pt x="10093" y="11471"/>
                </a:lnTo>
                <a:lnTo>
                  <a:pt x="10970" y="2476"/>
                </a:lnTo>
                <a:lnTo>
                  <a:pt x="10814" y="2538"/>
                </a:lnTo>
                <a:cubicBezTo>
                  <a:pt x="10607" y="1182"/>
                  <a:pt x="9438" y="280"/>
                  <a:pt x="8199" y="280"/>
                </a:cubicBezTo>
                <a:cubicBezTo>
                  <a:pt x="7749" y="280"/>
                  <a:pt x="7290" y="399"/>
                  <a:pt x="6864" y="658"/>
                </a:cubicBezTo>
                <a:cubicBezTo>
                  <a:pt x="6436" y="418"/>
                  <a:pt x="5962" y="291"/>
                  <a:pt x="5492" y="291"/>
                </a:cubicBezTo>
                <a:cubicBezTo>
                  <a:pt x="5101" y="291"/>
                  <a:pt x="4713" y="379"/>
                  <a:pt x="4357" y="564"/>
                </a:cubicBezTo>
                <a:cubicBezTo>
                  <a:pt x="3858" y="176"/>
                  <a:pt x="3291" y="0"/>
                  <a:pt x="27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5" name="Google Shape;3675;p71"/>
          <p:cNvGrpSpPr/>
          <p:nvPr/>
        </p:nvGrpSpPr>
        <p:grpSpPr>
          <a:xfrm>
            <a:off x="3211641" y="2049234"/>
            <a:ext cx="301327" cy="308048"/>
            <a:chOff x="2517500" y="2455125"/>
            <a:chExt cx="281325" cy="287600"/>
          </a:xfrm>
        </p:grpSpPr>
        <p:sp>
          <p:nvSpPr>
            <p:cNvPr id="3676" name="Google Shape;3676;p71"/>
            <p:cNvSpPr/>
            <p:nvPr/>
          </p:nvSpPr>
          <p:spPr>
            <a:xfrm>
              <a:off x="2517500" y="2455125"/>
              <a:ext cx="281325" cy="287600"/>
            </a:xfrm>
            <a:custGeom>
              <a:rect b="b" l="l" r="r" t="t"/>
              <a:pathLst>
                <a:path extrusionOk="0" h="11504" w="11253">
                  <a:moveTo>
                    <a:pt x="9184" y="2226"/>
                  </a:moveTo>
                  <a:lnTo>
                    <a:pt x="9184" y="3260"/>
                  </a:lnTo>
                  <a:lnTo>
                    <a:pt x="8181" y="3260"/>
                  </a:lnTo>
                  <a:lnTo>
                    <a:pt x="8181" y="2226"/>
                  </a:lnTo>
                  <a:close/>
                  <a:moveTo>
                    <a:pt x="8557" y="5235"/>
                  </a:moveTo>
                  <a:cubicBezTo>
                    <a:pt x="8463" y="5486"/>
                    <a:pt x="8338" y="5768"/>
                    <a:pt x="8150" y="5987"/>
                  </a:cubicBezTo>
                  <a:lnTo>
                    <a:pt x="8150" y="5235"/>
                  </a:lnTo>
                  <a:close/>
                  <a:moveTo>
                    <a:pt x="3166" y="5235"/>
                  </a:moveTo>
                  <a:lnTo>
                    <a:pt x="3135" y="6269"/>
                  </a:lnTo>
                  <a:lnTo>
                    <a:pt x="2132" y="6269"/>
                  </a:lnTo>
                  <a:lnTo>
                    <a:pt x="2132" y="5235"/>
                  </a:lnTo>
                  <a:close/>
                  <a:moveTo>
                    <a:pt x="6175" y="5235"/>
                  </a:moveTo>
                  <a:lnTo>
                    <a:pt x="6175" y="6269"/>
                  </a:lnTo>
                  <a:lnTo>
                    <a:pt x="5141" y="6269"/>
                  </a:lnTo>
                  <a:lnTo>
                    <a:pt x="5141" y="5235"/>
                  </a:lnTo>
                  <a:close/>
                  <a:moveTo>
                    <a:pt x="9967" y="690"/>
                  </a:moveTo>
                  <a:cubicBezTo>
                    <a:pt x="10312" y="690"/>
                    <a:pt x="10594" y="972"/>
                    <a:pt x="10594" y="1317"/>
                  </a:cubicBezTo>
                  <a:lnTo>
                    <a:pt x="10594" y="2383"/>
                  </a:lnTo>
                  <a:cubicBezTo>
                    <a:pt x="10344" y="2539"/>
                    <a:pt x="10124" y="2727"/>
                    <a:pt x="9905" y="2947"/>
                  </a:cubicBezTo>
                  <a:lnTo>
                    <a:pt x="9905" y="1536"/>
                  </a:lnTo>
                  <a:lnTo>
                    <a:pt x="7491" y="1536"/>
                  </a:lnTo>
                  <a:lnTo>
                    <a:pt x="7491" y="3950"/>
                  </a:lnTo>
                  <a:lnTo>
                    <a:pt x="9121" y="3950"/>
                  </a:lnTo>
                  <a:cubicBezTo>
                    <a:pt x="8996" y="4138"/>
                    <a:pt x="8902" y="4326"/>
                    <a:pt x="8808" y="4545"/>
                  </a:cubicBezTo>
                  <a:lnTo>
                    <a:pt x="7491" y="4545"/>
                  </a:lnTo>
                  <a:lnTo>
                    <a:pt x="7491" y="6614"/>
                  </a:lnTo>
                  <a:cubicBezTo>
                    <a:pt x="7335" y="6677"/>
                    <a:pt x="7178" y="6771"/>
                    <a:pt x="7021" y="6802"/>
                  </a:cubicBezTo>
                  <a:lnTo>
                    <a:pt x="6864" y="6833"/>
                  </a:lnTo>
                  <a:lnTo>
                    <a:pt x="6864" y="4545"/>
                  </a:lnTo>
                  <a:lnTo>
                    <a:pt x="4482" y="4545"/>
                  </a:lnTo>
                  <a:lnTo>
                    <a:pt x="4482" y="6708"/>
                  </a:lnTo>
                  <a:lnTo>
                    <a:pt x="3981" y="6583"/>
                  </a:lnTo>
                  <a:lnTo>
                    <a:pt x="3824" y="6551"/>
                  </a:lnTo>
                  <a:lnTo>
                    <a:pt x="3824" y="4545"/>
                  </a:lnTo>
                  <a:lnTo>
                    <a:pt x="1442" y="4545"/>
                  </a:lnTo>
                  <a:lnTo>
                    <a:pt x="1442" y="6865"/>
                  </a:lnTo>
                  <a:cubicBezTo>
                    <a:pt x="1286" y="6959"/>
                    <a:pt x="1129" y="7084"/>
                    <a:pt x="972" y="7209"/>
                  </a:cubicBezTo>
                  <a:cubicBezTo>
                    <a:pt x="878" y="7272"/>
                    <a:pt x="815" y="7366"/>
                    <a:pt x="721" y="7460"/>
                  </a:cubicBezTo>
                  <a:lnTo>
                    <a:pt x="721" y="1317"/>
                  </a:lnTo>
                  <a:cubicBezTo>
                    <a:pt x="721" y="972"/>
                    <a:pt x="1003" y="690"/>
                    <a:pt x="1348" y="690"/>
                  </a:cubicBezTo>
                  <a:close/>
                  <a:moveTo>
                    <a:pt x="10594" y="3229"/>
                  </a:moveTo>
                  <a:lnTo>
                    <a:pt x="10594" y="10187"/>
                  </a:lnTo>
                  <a:cubicBezTo>
                    <a:pt x="10594" y="10544"/>
                    <a:pt x="10340" y="10816"/>
                    <a:pt x="10020" y="10816"/>
                  </a:cubicBezTo>
                  <a:cubicBezTo>
                    <a:pt x="10002" y="10816"/>
                    <a:pt x="9985" y="10815"/>
                    <a:pt x="9967" y="10814"/>
                  </a:cubicBezTo>
                  <a:lnTo>
                    <a:pt x="1348" y="10814"/>
                  </a:lnTo>
                  <a:cubicBezTo>
                    <a:pt x="1003" y="10814"/>
                    <a:pt x="721" y="10532"/>
                    <a:pt x="721" y="10187"/>
                  </a:cubicBezTo>
                  <a:lnTo>
                    <a:pt x="721" y="8588"/>
                  </a:lnTo>
                  <a:cubicBezTo>
                    <a:pt x="909" y="8244"/>
                    <a:pt x="1160" y="7930"/>
                    <a:pt x="1442" y="7680"/>
                  </a:cubicBezTo>
                  <a:cubicBezTo>
                    <a:pt x="1886" y="7299"/>
                    <a:pt x="2430" y="7104"/>
                    <a:pt x="2988" y="7104"/>
                  </a:cubicBezTo>
                  <a:cubicBezTo>
                    <a:pt x="3256" y="7104"/>
                    <a:pt x="3528" y="7149"/>
                    <a:pt x="3793" y="7241"/>
                  </a:cubicBezTo>
                  <a:cubicBezTo>
                    <a:pt x="4628" y="7469"/>
                    <a:pt x="5371" y="7593"/>
                    <a:pt x="6029" y="7593"/>
                  </a:cubicBezTo>
                  <a:cubicBezTo>
                    <a:pt x="6458" y="7593"/>
                    <a:pt x="6851" y="7540"/>
                    <a:pt x="7209" y="7429"/>
                  </a:cubicBezTo>
                  <a:cubicBezTo>
                    <a:pt x="8212" y="7147"/>
                    <a:pt x="8964" y="6363"/>
                    <a:pt x="9247" y="5360"/>
                  </a:cubicBezTo>
                  <a:cubicBezTo>
                    <a:pt x="9466" y="4608"/>
                    <a:pt x="9842" y="3950"/>
                    <a:pt x="10375" y="3417"/>
                  </a:cubicBezTo>
                  <a:cubicBezTo>
                    <a:pt x="10469" y="3354"/>
                    <a:pt x="10532" y="3260"/>
                    <a:pt x="10594" y="3229"/>
                  </a:cubicBezTo>
                  <a:close/>
                  <a:moveTo>
                    <a:pt x="1348" y="1"/>
                  </a:moveTo>
                  <a:cubicBezTo>
                    <a:pt x="627" y="1"/>
                    <a:pt x="32" y="596"/>
                    <a:pt x="32" y="1317"/>
                  </a:cubicBezTo>
                  <a:lnTo>
                    <a:pt x="32" y="10187"/>
                  </a:lnTo>
                  <a:cubicBezTo>
                    <a:pt x="0" y="10908"/>
                    <a:pt x="596" y="11503"/>
                    <a:pt x="1348" y="11503"/>
                  </a:cubicBezTo>
                  <a:lnTo>
                    <a:pt x="9967" y="11503"/>
                  </a:lnTo>
                  <a:cubicBezTo>
                    <a:pt x="10688" y="11503"/>
                    <a:pt x="11252" y="10939"/>
                    <a:pt x="11252" y="10218"/>
                  </a:cubicBezTo>
                  <a:lnTo>
                    <a:pt x="11252" y="1317"/>
                  </a:lnTo>
                  <a:cubicBezTo>
                    <a:pt x="11252" y="596"/>
                    <a:pt x="10688" y="32"/>
                    <a:pt x="99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1"/>
            <p:cNvSpPr/>
            <p:nvPr/>
          </p:nvSpPr>
          <p:spPr>
            <a:xfrm>
              <a:off x="2553550" y="2493525"/>
              <a:ext cx="59575" cy="60350"/>
            </a:xfrm>
            <a:custGeom>
              <a:rect b="b" l="l" r="r" t="t"/>
              <a:pathLst>
                <a:path extrusionOk="0" h="2414" w="2383">
                  <a:moveTo>
                    <a:pt x="1724" y="721"/>
                  </a:moveTo>
                  <a:lnTo>
                    <a:pt x="1693" y="1756"/>
                  </a:lnTo>
                  <a:lnTo>
                    <a:pt x="690" y="1756"/>
                  </a:lnTo>
                  <a:lnTo>
                    <a:pt x="690" y="721"/>
                  </a:lnTo>
                  <a:close/>
                  <a:moveTo>
                    <a:pt x="0" y="0"/>
                  </a:moveTo>
                  <a:lnTo>
                    <a:pt x="0" y="2414"/>
                  </a:lnTo>
                  <a:lnTo>
                    <a:pt x="2382" y="2414"/>
                  </a:lnTo>
                  <a:lnTo>
                    <a:pt x="23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1"/>
            <p:cNvSpPr/>
            <p:nvPr/>
          </p:nvSpPr>
          <p:spPr>
            <a:xfrm>
              <a:off x="2629550" y="2493525"/>
              <a:ext cx="59575" cy="60350"/>
            </a:xfrm>
            <a:custGeom>
              <a:rect b="b" l="l" r="r" t="t"/>
              <a:pathLst>
                <a:path extrusionOk="0" h="2414" w="2383">
                  <a:moveTo>
                    <a:pt x="1693" y="721"/>
                  </a:moveTo>
                  <a:lnTo>
                    <a:pt x="1693" y="1756"/>
                  </a:lnTo>
                  <a:lnTo>
                    <a:pt x="659" y="1756"/>
                  </a:lnTo>
                  <a:lnTo>
                    <a:pt x="659" y="721"/>
                  </a:lnTo>
                  <a:close/>
                  <a:moveTo>
                    <a:pt x="0" y="0"/>
                  </a:moveTo>
                  <a:lnTo>
                    <a:pt x="0" y="2414"/>
                  </a:lnTo>
                  <a:lnTo>
                    <a:pt x="2382" y="2414"/>
                  </a:lnTo>
                  <a:lnTo>
                    <a:pt x="23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1"/>
            <p:cNvSpPr/>
            <p:nvPr/>
          </p:nvSpPr>
          <p:spPr>
            <a:xfrm>
              <a:off x="2570000" y="2658850"/>
              <a:ext cx="98750" cy="53300"/>
            </a:xfrm>
            <a:custGeom>
              <a:rect b="b" l="l" r="r" t="t"/>
              <a:pathLst>
                <a:path extrusionOk="0" h="2132" w="3950">
                  <a:moveTo>
                    <a:pt x="1262" y="662"/>
                  </a:moveTo>
                  <a:cubicBezTo>
                    <a:pt x="1467" y="662"/>
                    <a:pt x="1662" y="816"/>
                    <a:pt x="1662" y="1066"/>
                  </a:cubicBezTo>
                  <a:cubicBezTo>
                    <a:pt x="1662" y="1254"/>
                    <a:pt x="1474" y="1442"/>
                    <a:pt x="1254" y="1442"/>
                  </a:cubicBezTo>
                  <a:cubicBezTo>
                    <a:pt x="909" y="1442"/>
                    <a:pt x="753" y="1035"/>
                    <a:pt x="972" y="784"/>
                  </a:cubicBezTo>
                  <a:cubicBezTo>
                    <a:pt x="1056" y="701"/>
                    <a:pt x="1160" y="662"/>
                    <a:pt x="1262" y="662"/>
                  </a:cubicBezTo>
                  <a:close/>
                  <a:moveTo>
                    <a:pt x="2704" y="662"/>
                  </a:moveTo>
                  <a:cubicBezTo>
                    <a:pt x="2908" y="662"/>
                    <a:pt x="3103" y="816"/>
                    <a:pt x="3103" y="1066"/>
                  </a:cubicBezTo>
                  <a:cubicBezTo>
                    <a:pt x="3103" y="1254"/>
                    <a:pt x="2915" y="1442"/>
                    <a:pt x="2696" y="1442"/>
                  </a:cubicBezTo>
                  <a:cubicBezTo>
                    <a:pt x="2351" y="1442"/>
                    <a:pt x="2194" y="1035"/>
                    <a:pt x="2414" y="784"/>
                  </a:cubicBezTo>
                  <a:cubicBezTo>
                    <a:pt x="2497" y="701"/>
                    <a:pt x="2602" y="662"/>
                    <a:pt x="2704" y="662"/>
                  </a:cubicBezTo>
                  <a:close/>
                  <a:moveTo>
                    <a:pt x="1254" y="1"/>
                  </a:moveTo>
                  <a:cubicBezTo>
                    <a:pt x="502" y="1"/>
                    <a:pt x="0" y="753"/>
                    <a:pt x="251" y="1442"/>
                  </a:cubicBezTo>
                  <a:cubicBezTo>
                    <a:pt x="426" y="1889"/>
                    <a:pt x="842" y="2131"/>
                    <a:pt x="1260" y="2131"/>
                  </a:cubicBezTo>
                  <a:cubicBezTo>
                    <a:pt x="1516" y="2131"/>
                    <a:pt x="1773" y="2040"/>
                    <a:pt x="1975" y="1850"/>
                  </a:cubicBezTo>
                  <a:cubicBezTo>
                    <a:pt x="2185" y="2036"/>
                    <a:pt x="2438" y="2123"/>
                    <a:pt x="2688" y="2123"/>
                  </a:cubicBezTo>
                  <a:cubicBezTo>
                    <a:pt x="3110" y="2123"/>
                    <a:pt x="3522" y="1876"/>
                    <a:pt x="3699" y="1442"/>
                  </a:cubicBezTo>
                  <a:cubicBezTo>
                    <a:pt x="3950" y="753"/>
                    <a:pt x="3448" y="1"/>
                    <a:pt x="2696" y="1"/>
                  </a:cubicBezTo>
                  <a:cubicBezTo>
                    <a:pt x="2445" y="1"/>
                    <a:pt x="2163" y="95"/>
                    <a:pt x="1975" y="283"/>
                  </a:cubicBezTo>
                  <a:cubicBezTo>
                    <a:pt x="1787" y="95"/>
                    <a:pt x="1536" y="1"/>
                    <a:pt x="12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1"/>
            <p:cNvSpPr/>
            <p:nvPr/>
          </p:nvSpPr>
          <p:spPr>
            <a:xfrm>
              <a:off x="2739250" y="2630650"/>
              <a:ext cx="16475" cy="17250"/>
            </a:xfrm>
            <a:custGeom>
              <a:rect b="b" l="l" r="r" t="t"/>
              <a:pathLst>
                <a:path extrusionOk="0" h="690" w="659">
                  <a:moveTo>
                    <a:pt x="0" y="0"/>
                  </a:moveTo>
                  <a:lnTo>
                    <a:pt x="0" y="690"/>
                  </a:lnTo>
                  <a:lnTo>
                    <a:pt x="659" y="690"/>
                  </a:lnTo>
                  <a:lnTo>
                    <a:pt x="6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1"/>
            <p:cNvSpPr/>
            <p:nvPr/>
          </p:nvSpPr>
          <p:spPr>
            <a:xfrm>
              <a:off x="2713400" y="2663550"/>
              <a:ext cx="16475" cy="17275"/>
            </a:xfrm>
            <a:custGeom>
              <a:rect b="b" l="l" r="r" t="t"/>
              <a:pathLst>
                <a:path extrusionOk="0" h="691" w="659">
                  <a:moveTo>
                    <a:pt x="0" y="1"/>
                  </a:moveTo>
                  <a:lnTo>
                    <a:pt x="0" y="690"/>
                  </a:lnTo>
                  <a:lnTo>
                    <a:pt x="658" y="690"/>
                  </a:lnTo>
                  <a:lnTo>
                    <a:pt x="65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1"/>
            <p:cNvSpPr/>
            <p:nvPr/>
          </p:nvSpPr>
          <p:spPr>
            <a:xfrm>
              <a:off x="2740025" y="2690975"/>
              <a:ext cx="16475" cy="17275"/>
            </a:xfrm>
            <a:custGeom>
              <a:rect b="b" l="l" r="r" t="t"/>
              <a:pathLst>
                <a:path extrusionOk="0" h="691" w="659">
                  <a:moveTo>
                    <a:pt x="1" y="1"/>
                  </a:moveTo>
                  <a:lnTo>
                    <a:pt x="1" y="690"/>
                  </a:lnTo>
                  <a:lnTo>
                    <a:pt x="659" y="690"/>
                  </a:lnTo>
                  <a:lnTo>
                    <a:pt x="6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3" name="Google Shape;3683;p71"/>
          <p:cNvSpPr/>
          <p:nvPr/>
        </p:nvSpPr>
        <p:spPr>
          <a:xfrm>
            <a:off x="2425275" y="2048462"/>
            <a:ext cx="202304" cy="308878"/>
          </a:xfrm>
          <a:custGeom>
            <a:rect b="b" l="l" r="r" t="t"/>
            <a:pathLst>
              <a:path extrusionOk="0" h="11535" w="7555">
                <a:moveTo>
                  <a:pt x="3793" y="721"/>
                </a:moveTo>
                <a:cubicBezTo>
                  <a:pt x="4106" y="721"/>
                  <a:pt x="4388" y="941"/>
                  <a:pt x="4451" y="1223"/>
                </a:cubicBezTo>
                <a:lnTo>
                  <a:pt x="4514" y="1630"/>
                </a:lnTo>
                <a:lnTo>
                  <a:pt x="4921" y="1473"/>
                </a:lnTo>
                <a:cubicBezTo>
                  <a:pt x="5015" y="1442"/>
                  <a:pt x="5109" y="1411"/>
                  <a:pt x="5203" y="1411"/>
                </a:cubicBezTo>
                <a:cubicBezTo>
                  <a:pt x="5221" y="1409"/>
                  <a:pt x="5238" y="1408"/>
                  <a:pt x="5256" y="1408"/>
                </a:cubicBezTo>
                <a:cubicBezTo>
                  <a:pt x="5579" y="1408"/>
                  <a:pt x="5862" y="1679"/>
                  <a:pt x="5862" y="2006"/>
                </a:cubicBezTo>
                <a:cubicBezTo>
                  <a:pt x="5862" y="2038"/>
                  <a:pt x="5862" y="2069"/>
                  <a:pt x="5862" y="2100"/>
                </a:cubicBezTo>
                <a:lnTo>
                  <a:pt x="5768" y="2508"/>
                </a:lnTo>
                <a:lnTo>
                  <a:pt x="6206" y="2508"/>
                </a:lnTo>
                <a:cubicBezTo>
                  <a:pt x="6551" y="2508"/>
                  <a:pt x="6833" y="2758"/>
                  <a:pt x="6865" y="3103"/>
                </a:cubicBezTo>
                <a:cubicBezTo>
                  <a:pt x="6865" y="3197"/>
                  <a:pt x="6833" y="3323"/>
                  <a:pt x="6802" y="3417"/>
                </a:cubicBezTo>
                <a:lnTo>
                  <a:pt x="815" y="3417"/>
                </a:lnTo>
                <a:cubicBezTo>
                  <a:pt x="753" y="3323"/>
                  <a:pt x="690" y="3229"/>
                  <a:pt x="721" y="3103"/>
                </a:cubicBezTo>
                <a:cubicBezTo>
                  <a:pt x="753" y="2790"/>
                  <a:pt x="1003" y="2570"/>
                  <a:pt x="1286" y="2539"/>
                </a:cubicBezTo>
                <a:lnTo>
                  <a:pt x="1662" y="2476"/>
                </a:lnTo>
                <a:lnTo>
                  <a:pt x="1568" y="2132"/>
                </a:lnTo>
                <a:cubicBezTo>
                  <a:pt x="1568" y="2069"/>
                  <a:pt x="1568" y="2038"/>
                  <a:pt x="1568" y="2006"/>
                </a:cubicBezTo>
                <a:cubicBezTo>
                  <a:pt x="1597" y="1679"/>
                  <a:pt x="1853" y="1408"/>
                  <a:pt x="2174" y="1408"/>
                </a:cubicBezTo>
                <a:cubicBezTo>
                  <a:pt x="2191" y="1408"/>
                  <a:pt x="2208" y="1409"/>
                  <a:pt x="2226" y="1411"/>
                </a:cubicBezTo>
                <a:cubicBezTo>
                  <a:pt x="2383" y="1411"/>
                  <a:pt x="2508" y="1442"/>
                  <a:pt x="2633" y="1505"/>
                </a:cubicBezTo>
                <a:lnTo>
                  <a:pt x="3103" y="1818"/>
                </a:lnTo>
                <a:lnTo>
                  <a:pt x="3135" y="1254"/>
                </a:lnTo>
                <a:cubicBezTo>
                  <a:pt x="3197" y="941"/>
                  <a:pt x="3480" y="721"/>
                  <a:pt x="3793" y="721"/>
                </a:cubicBezTo>
                <a:close/>
                <a:moveTo>
                  <a:pt x="1787" y="4075"/>
                </a:moveTo>
                <a:lnTo>
                  <a:pt x="2006" y="10845"/>
                </a:lnTo>
                <a:lnTo>
                  <a:pt x="1223" y="10845"/>
                </a:lnTo>
                <a:lnTo>
                  <a:pt x="784" y="4075"/>
                </a:lnTo>
                <a:close/>
                <a:moveTo>
                  <a:pt x="3448" y="4075"/>
                </a:moveTo>
                <a:lnTo>
                  <a:pt x="3448" y="10845"/>
                </a:lnTo>
                <a:lnTo>
                  <a:pt x="2665" y="10845"/>
                </a:lnTo>
                <a:lnTo>
                  <a:pt x="2445" y="4075"/>
                </a:lnTo>
                <a:close/>
                <a:moveTo>
                  <a:pt x="5109" y="4075"/>
                </a:moveTo>
                <a:lnTo>
                  <a:pt x="4921" y="10845"/>
                </a:lnTo>
                <a:lnTo>
                  <a:pt x="4138" y="10845"/>
                </a:lnTo>
                <a:lnTo>
                  <a:pt x="4106" y="4075"/>
                </a:lnTo>
                <a:close/>
                <a:moveTo>
                  <a:pt x="6770" y="4075"/>
                </a:moveTo>
                <a:lnTo>
                  <a:pt x="6332" y="10845"/>
                </a:lnTo>
                <a:lnTo>
                  <a:pt x="5579" y="10845"/>
                </a:lnTo>
                <a:lnTo>
                  <a:pt x="5799" y="4075"/>
                </a:lnTo>
                <a:close/>
                <a:moveTo>
                  <a:pt x="3762" y="0"/>
                </a:moveTo>
                <a:cubicBezTo>
                  <a:pt x="3448" y="0"/>
                  <a:pt x="3135" y="126"/>
                  <a:pt x="2884" y="345"/>
                </a:cubicBezTo>
                <a:cubicBezTo>
                  <a:pt x="2727" y="439"/>
                  <a:pt x="2633" y="596"/>
                  <a:pt x="2571" y="721"/>
                </a:cubicBezTo>
                <a:cubicBezTo>
                  <a:pt x="2445" y="690"/>
                  <a:pt x="2320" y="690"/>
                  <a:pt x="2194" y="690"/>
                </a:cubicBezTo>
                <a:cubicBezTo>
                  <a:pt x="2176" y="689"/>
                  <a:pt x="2158" y="689"/>
                  <a:pt x="2140" y="689"/>
                </a:cubicBezTo>
                <a:cubicBezTo>
                  <a:pt x="1474" y="689"/>
                  <a:pt x="908" y="1241"/>
                  <a:pt x="847" y="1912"/>
                </a:cubicBezTo>
                <a:cubicBezTo>
                  <a:pt x="377" y="2100"/>
                  <a:pt x="32" y="2539"/>
                  <a:pt x="1" y="3072"/>
                </a:cubicBezTo>
                <a:cubicBezTo>
                  <a:pt x="1" y="3166"/>
                  <a:pt x="32" y="3291"/>
                  <a:pt x="63" y="3385"/>
                </a:cubicBezTo>
                <a:lnTo>
                  <a:pt x="565" y="11534"/>
                </a:lnTo>
                <a:lnTo>
                  <a:pt x="6990" y="11534"/>
                </a:lnTo>
                <a:lnTo>
                  <a:pt x="7491" y="3417"/>
                </a:lnTo>
                <a:cubicBezTo>
                  <a:pt x="7523" y="3323"/>
                  <a:pt x="7554" y="3197"/>
                  <a:pt x="7554" y="3103"/>
                </a:cubicBezTo>
                <a:cubicBezTo>
                  <a:pt x="7523" y="2508"/>
                  <a:pt x="7115" y="1975"/>
                  <a:pt x="6520" y="1850"/>
                </a:cubicBezTo>
                <a:cubicBezTo>
                  <a:pt x="6459" y="1211"/>
                  <a:pt x="5896" y="720"/>
                  <a:pt x="5262" y="720"/>
                </a:cubicBezTo>
                <a:cubicBezTo>
                  <a:pt x="5242" y="720"/>
                  <a:pt x="5223" y="720"/>
                  <a:pt x="5203" y="721"/>
                </a:cubicBezTo>
                <a:lnTo>
                  <a:pt x="4984" y="721"/>
                </a:lnTo>
                <a:cubicBezTo>
                  <a:pt x="4733" y="282"/>
                  <a:pt x="4263" y="0"/>
                  <a:pt x="37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4" name="Google Shape;3684;p71"/>
          <p:cNvGrpSpPr/>
          <p:nvPr/>
        </p:nvGrpSpPr>
        <p:grpSpPr>
          <a:xfrm>
            <a:off x="1582605" y="2049234"/>
            <a:ext cx="303844" cy="308209"/>
            <a:chOff x="996600" y="2455125"/>
            <a:chExt cx="283675" cy="287750"/>
          </a:xfrm>
        </p:grpSpPr>
        <p:sp>
          <p:nvSpPr>
            <p:cNvPr id="3685" name="Google Shape;3685;p71"/>
            <p:cNvSpPr/>
            <p:nvPr/>
          </p:nvSpPr>
          <p:spPr>
            <a:xfrm>
              <a:off x="996600" y="2455125"/>
              <a:ext cx="283675" cy="181825"/>
            </a:xfrm>
            <a:custGeom>
              <a:rect b="b" l="l" r="r" t="t"/>
              <a:pathLst>
                <a:path extrusionOk="0" h="7273" w="11347">
                  <a:moveTo>
                    <a:pt x="2539" y="2978"/>
                  </a:moveTo>
                  <a:cubicBezTo>
                    <a:pt x="2821" y="2978"/>
                    <a:pt x="3103" y="3166"/>
                    <a:pt x="3072" y="3542"/>
                  </a:cubicBezTo>
                  <a:lnTo>
                    <a:pt x="3072" y="3574"/>
                  </a:lnTo>
                  <a:lnTo>
                    <a:pt x="3072" y="4859"/>
                  </a:lnTo>
                  <a:cubicBezTo>
                    <a:pt x="3103" y="5235"/>
                    <a:pt x="2821" y="5423"/>
                    <a:pt x="2539" y="5423"/>
                  </a:cubicBezTo>
                  <a:cubicBezTo>
                    <a:pt x="2257" y="5423"/>
                    <a:pt x="1975" y="5235"/>
                    <a:pt x="2007" y="4859"/>
                  </a:cubicBezTo>
                  <a:lnTo>
                    <a:pt x="2007" y="3542"/>
                  </a:lnTo>
                  <a:cubicBezTo>
                    <a:pt x="1975" y="3166"/>
                    <a:pt x="2257" y="2978"/>
                    <a:pt x="2539" y="2978"/>
                  </a:cubicBezTo>
                  <a:close/>
                  <a:moveTo>
                    <a:pt x="5674" y="2978"/>
                  </a:moveTo>
                  <a:cubicBezTo>
                    <a:pt x="5956" y="2978"/>
                    <a:pt x="6238" y="3166"/>
                    <a:pt x="6206" y="3542"/>
                  </a:cubicBezTo>
                  <a:lnTo>
                    <a:pt x="6206" y="3574"/>
                  </a:lnTo>
                  <a:lnTo>
                    <a:pt x="6206" y="4859"/>
                  </a:lnTo>
                  <a:cubicBezTo>
                    <a:pt x="6238" y="5235"/>
                    <a:pt x="5956" y="5423"/>
                    <a:pt x="5674" y="5423"/>
                  </a:cubicBezTo>
                  <a:cubicBezTo>
                    <a:pt x="5392" y="5423"/>
                    <a:pt x="5109" y="5235"/>
                    <a:pt x="5141" y="4859"/>
                  </a:cubicBezTo>
                  <a:lnTo>
                    <a:pt x="5141" y="3542"/>
                  </a:lnTo>
                  <a:cubicBezTo>
                    <a:pt x="5109" y="3166"/>
                    <a:pt x="5392" y="2978"/>
                    <a:pt x="5674" y="2978"/>
                  </a:cubicBezTo>
                  <a:close/>
                  <a:moveTo>
                    <a:pt x="8777" y="2978"/>
                  </a:moveTo>
                  <a:cubicBezTo>
                    <a:pt x="9059" y="2978"/>
                    <a:pt x="9341" y="3166"/>
                    <a:pt x="9309" y="3542"/>
                  </a:cubicBezTo>
                  <a:lnTo>
                    <a:pt x="9309" y="3574"/>
                  </a:lnTo>
                  <a:lnTo>
                    <a:pt x="9309" y="4859"/>
                  </a:lnTo>
                  <a:cubicBezTo>
                    <a:pt x="9341" y="5235"/>
                    <a:pt x="9059" y="5423"/>
                    <a:pt x="8777" y="5423"/>
                  </a:cubicBezTo>
                  <a:cubicBezTo>
                    <a:pt x="8494" y="5423"/>
                    <a:pt x="8212" y="5235"/>
                    <a:pt x="8244" y="4859"/>
                  </a:cubicBezTo>
                  <a:lnTo>
                    <a:pt x="8244" y="3542"/>
                  </a:lnTo>
                  <a:cubicBezTo>
                    <a:pt x="8212" y="3166"/>
                    <a:pt x="8494" y="2978"/>
                    <a:pt x="8777" y="2978"/>
                  </a:cubicBezTo>
                  <a:close/>
                  <a:moveTo>
                    <a:pt x="10657" y="1850"/>
                  </a:moveTo>
                  <a:lnTo>
                    <a:pt x="10657" y="6614"/>
                  </a:lnTo>
                  <a:lnTo>
                    <a:pt x="690" y="6614"/>
                  </a:lnTo>
                  <a:lnTo>
                    <a:pt x="690" y="1850"/>
                  </a:lnTo>
                  <a:lnTo>
                    <a:pt x="2195" y="1850"/>
                  </a:lnTo>
                  <a:lnTo>
                    <a:pt x="2195" y="2414"/>
                  </a:lnTo>
                  <a:cubicBezTo>
                    <a:pt x="1662" y="2571"/>
                    <a:pt x="1317" y="3041"/>
                    <a:pt x="1317" y="3574"/>
                  </a:cubicBezTo>
                  <a:lnTo>
                    <a:pt x="1317" y="4859"/>
                  </a:lnTo>
                  <a:cubicBezTo>
                    <a:pt x="1270" y="5705"/>
                    <a:pt x="1897" y="6128"/>
                    <a:pt x="2524" y="6128"/>
                  </a:cubicBezTo>
                  <a:cubicBezTo>
                    <a:pt x="3151" y="6128"/>
                    <a:pt x="3777" y="5705"/>
                    <a:pt x="3730" y="4859"/>
                  </a:cubicBezTo>
                  <a:lnTo>
                    <a:pt x="3730" y="3542"/>
                  </a:lnTo>
                  <a:cubicBezTo>
                    <a:pt x="3730" y="3010"/>
                    <a:pt x="3386" y="2539"/>
                    <a:pt x="2853" y="2383"/>
                  </a:cubicBezTo>
                  <a:lnTo>
                    <a:pt x="2853" y="1850"/>
                  </a:lnTo>
                  <a:lnTo>
                    <a:pt x="5297" y="1850"/>
                  </a:lnTo>
                  <a:lnTo>
                    <a:pt x="5297" y="2383"/>
                  </a:lnTo>
                  <a:cubicBezTo>
                    <a:pt x="4796" y="2539"/>
                    <a:pt x="4420" y="3010"/>
                    <a:pt x="4420" y="3542"/>
                  </a:cubicBezTo>
                  <a:lnTo>
                    <a:pt x="4420" y="4859"/>
                  </a:lnTo>
                  <a:cubicBezTo>
                    <a:pt x="4373" y="5705"/>
                    <a:pt x="5008" y="6128"/>
                    <a:pt x="5642" y="6128"/>
                  </a:cubicBezTo>
                  <a:cubicBezTo>
                    <a:pt x="6277" y="6128"/>
                    <a:pt x="6912" y="5705"/>
                    <a:pt x="6865" y="4859"/>
                  </a:cubicBezTo>
                  <a:lnTo>
                    <a:pt x="6865" y="3542"/>
                  </a:lnTo>
                  <a:cubicBezTo>
                    <a:pt x="6865" y="3010"/>
                    <a:pt x="6488" y="2539"/>
                    <a:pt x="5987" y="2383"/>
                  </a:cubicBezTo>
                  <a:lnTo>
                    <a:pt x="5987" y="1850"/>
                  </a:lnTo>
                  <a:lnTo>
                    <a:pt x="8432" y="1850"/>
                  </a:lnTo>
                  <a:lnTo>
                    <a:pt x="8432" y="2383"/>
                  </a:lnTo>
                  <a:cubicBezTo>
                    <a:pt x="7899" y="2539"/>
                    <a:pt x="7554" y="3010"/>
                    <a:pt x="7554" y="3542"/>
                  </a:cubicBezTo>
                  <a:lnTo>
                    <a:pt x="7554" y="4859"/>
                  </a:lnTo>
                  <a:cubicBezTo>
                    <a:pt x="7554" y="5548"/>
                    <a:pt x="8118" y="6081"/>
                    <a:pt x="8808" y="6081"/>
                  </a:cubicBezTo>
                  <a:cubicBezTo>
                    <a:pt x="9466" y="6018"/>
                    <a:pt x="9968" y="5517"/>
                    <a:pt x="9968" y="4859"/>
                  </a:cubicBezTo>
                  <a:lnTo>
                    <a:pt x="9968" y="3574"/>
                  </a:lnTo>
                  <a:cubicBezTo>
                    <a:pt x="9968" y="3041"/>
                    <a:pt x="9623" y="2539"/>
                    <a:pt x="9090" y="2383"/>
                  </a:cubicBezTo>
                  <a:lnTo>
                    <a:pt x="9090" y="1850"/>
                  </a:lnTo>
                  <a:close/>
                  <a:moveTo>
                    <a:pt x="2163" y="1"/>
                  </a:moveTo>
                  <a:lnTo>
                    <a:pt x="2163" y="1192"/>
                  </a:lnTo>
                  <a:lnTo>
                    <a:pt x="1" y="1192"/>
                  </a:lnTo>
                  <a:lnTo>
                    <a:pt x="1" y="7272"/>
                  </a:lnTo>
                  <a:lnTo>
                    <a:pt x="11347" y="7272"/>
                  </a:lnTo>
                  <a:lnTo>
                    <a:pt x="11347" y="1192"/>
                  </a:lnTo>
                  <a:lnTo>
                    <a:pt x="9090" y="1192"/>
                  </a:lnTo>
                  <a:lnTo>
                    <a:pt x="9090" y="1"/>
                  </a:lnTo>
                  <a:lnTo>
                    <a:pt x="8400" y="1"/>
                  </a:lnTo>
                  <a:lnTo>
                    <a:pt x="8400" y="1192"/>
                  </a:lnTo>
                  <a:lnTo>
                    <a:pt x="5956" y="1192"/>
                  </a:lnTo>
                  <a:lnTo>
                    <a:pt x="5956" y="1"/>
                  </a:lnTo>
                  <a:lnTo>
                    <a:pt x="5297" y="1"/>
                  </a:lnTo>
                  <a:lnTo>
                    <a:pt x="5297" y="1192"/>
                  </a:lnTo>
                  <a:lnTo>
                    <a:pt x="2853" y="1192"/>
                  </a:lnTo>
                  <a:lnTo>
                    <a:pt x="28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1"/>
            <p:cNvSpPr/>
            <p:nvPr/>
          </p:nvSpPr>
          <p:spPr>
            <a:xfrm>
              <a:off x="1007025" y="2640825"/>
              <a:ext cx="119675" cy="102050"/>
            </a:xfrm>
            <a:custGeom>
              <a:rect b="b" l="l" r="r" t="t"/>
              <a:pathLst>
                <a:path extrusionOk="0" h="4082" w="4787">
                  <a:moveTo>
                    <a:pt x="2724" y="656"/>
                  </a:moveTo>
                  <a:cubicBezTo>
                    <a:pt x="3422" y="656"/>
                    <a:pt x="4097" y="1211"/>
                    <a:pt x="4097" y="2038"/>
                  </a:cubicBezTo>
                  <a:cubicBezTo>
                    <a:pt x="4097" y="2790"/>
                    <a:pt x="3501" y="3386"/>
                    <a:pt x="2749" y="3386"/>
                  </a:cubicBezTo>
                  <a:cubicBezTo>
                    <a:pt x="1527" y="3386"/>
                    <a:pt x="900" y="1913"/>
                    <a:pt x="1778" y="1066"/>
                  </a:cubicBezTo>
                  <a:cubicBezTo>
                    <a:pt x="2051" y="783"/>
                    <a:pt x="2390" y="656"/>
                    <a:pt x="2724" y="656"/>
                  </a:cubicBezTo>
                  <a:close/>
                  <a:moveTo>
                    <a:pt x="2711" y="0"/>
                  </a:moveTo>
                  <a:cubicBezTo>
                    <a:pt x="887" y="0"/>
                    <a:pt x="0" y="2204"/>
                    <a:pt x="1276" y="3480"/>
                  </a:cubicBezTo>
                  <a:cubicBezTo>
                    <a:pt x="1692" y="3896"/>
                    <a:pt x="2206" y="4082"/>
                    <a:pt x="2711" y="4082"/>
                  </a:cubicBezTo>
                  <a:cubicBezTo>
                    <a:pt x="3768" y="4082"/>
                    <a:pt x="4786" y="3268"/>
                    <a:pt x="4786" y="2038"/>
                  </a:cubicBezTo>
                  <a:cubicBezTo>
                    <a:pt x="4786" y="910"/>
                    <a:pt x="3878" y="1"/>
                    <a:pt x="2749" y="1"/>
                  </a:cubicBezTo>
                  <a:cubicBezTo>
                    <a:pt x="2736" y="1"/>
                    <a:pt x="2723" y="0"/>
                    <a:pt x="27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1"/>
            <p:cNvSpPr/>
            <p:nvPr/>
          </p:nvSpPr>
          <p:spPr>
            <a:xfrm>
              <a:off x="1038925" y="2664350"/>
              <a:ext cx="64275" cy="55025"/>
            </a:xfrm>
            <a:custGeom>
              <a:rect b="b" l="l" r="r" t="t"/>
              <a:pathLst>
                <a:path extrusionOk="0" h="2201" w="2571">
                  <a:moveTo>
                    <a:pt x="1453" y="669"/>
                  </a:moveTo>
                  <a:cubicBezTo>
                    <a:pt x="1674" y="669"/>
                    <a:pt x="1881" y="839"/>
                    <a:pt x="1881" y="1097"/>
                  </a:cubicBezTo>
                  <a:cubicBezTo>
                    <a:pt x="1881" y="1316"/>
                    <a:pt x="1693" y="1505"/>
                    <a:pt x="1473" y="1505"/>
                  </a:cubicBezTo>
                  <a:cubicBezTo>
                    <a:pt x="1097" y="1505"/>
                    <a:pt x="909" y="1066"/>
                    <a:pt x="1160" y="784"/>
                  </a:cubicBezTo>
                  <a:cubicBezTo>
                    <a:pt x="1248" y="705"/>
                    <a:pt x="1352" y="669"/>
                    <a:pt x="1453" y="669"/>
                  </a:cubicBezTo>
                  <a:close/>
                  <a:moveTo>
                    <a:pt x="1473" y="0"/>
                  </a:moveTo>
                  <a:cubicBezTo>
                    <a:pt x="502" y="0"/>
                    <a:pt x="0" y="1191"/>
                    <a:pt x="690" y="1881"/>
                  </a:cubicBezTo>
                  <a:cubicBezTo>
                    <a:pt x="911" y="2102"/>
                    <a:pt x="1180" y="2200"/>
                    <a:pt x="1444" y="2200"/>
                  </a:cubicBezTo>
                  <a:cubicBezTo>
                    <a:pt x="2004" y="2200"/>
                    <a:pt x="2539" y="1757"/>
                    <a:pt x="2539" y="1097"/>
                  </a:cubicBezTo>
                  <a:cubicBezTo>
                    <a:pt x="2570" y="502"/>
                    <a:pt x="2069" y="0"/>
                    <a:pt x="14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1"/>
            <p:cNvSpPr/>
            <p:nvPr/>
          </p:nvSpPr>
          <p:spPr>
            <a:xfrm>
              <a:off x="1133175" y="2640825"/>
              <a:ext cx="118900" cy="102050"/>
            </a:xfrm>
            <a:custGeom>
              <a:rect b="b" l="l" r="r" t="t"/>
              <a:pathLst>
                <a:path extrusionOk="0" h="4082" w="4756">
                  <a:moveTo>
                    <a:pt x="2714" y="656"/>
                  </a:moveTo>
                  <a:cubicBezTo>
                    <a:pt x="3422" y="656"/>
                    <a:pt x="4097" y="1211"/>
                    <a:pt x="4097" y="2038"/>
                  </a:cubicBezTo>
                  <a:cubicBezTo>
                    <a:pt x="4097" y="2790"/>
                    <a:pt x="3470" y="3386"/>
                    <a:pt x="2718" y="3386"/>
                  </a:cubicBezTo>
                  <a:cubicBezTo>
                    <a:pt x="1496" y="3386"/>
                    <a:pt x="900" y="1913"/>
                    <a:pt x="1746" y="1066"/>
                  </a:cubicBezTo>
                  <a:cubicBezTo>
                    <a:pt x="2030" y="783"/>
                    <a:pt x="2376" y="656"/>
                    <a:pt x="2714" y="656"/>
                  </a:cubicBezTo>
                  <a:close/>
                  <a:moveTo>
                    <a:pt x="2680" y="0"/>
                  </a:moveTo>
                  <a:cubicBezTo>
                    <a:pt x="888" y="0"/>
                    <a:pt x="0" y="2204"/>
                    <a:pt x="1276" y="3480"/>
                  </a:cubicBezTo>
                  <a:cubicBezTo>
                    <a:pt x="1692" y="3896"/>
                    <a:pt x="2203" y="4082"/>
                    <a:pt x="2704" y="4082"/>
                  </a:cubicBezTo>
                  <a:cubicBezTo>
                    <a:pt x="3751" y="4082"/>
                    <a:pt x="4755" y="3268"/>
                    <a:pt x="4755" y="2038"/>
                  </a:cubicBezTo>
                  <a:cubicBezTo>
                    <a:pt x="4755" y="910"/>
                    <a:pt x="3846" y="1"/>
                    <a:pt x="2718" y="1"/>
                  </a:cubicBezTo>
                  <a:cubicBezTo>
                    <a:pt x="2705" y="1"/>
                    <a:pt x="2693" y="0"/>
                    <a:pt x="26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1"/>
            <p:cNvSpPr/>
            <p:nvPr/>
          </p:nvSpPr>
          <p:spPr>
            <a:xfrm>
              <a:off x="1164275" y="2664350"/>
              <a:ext cx="64275" cy="55025"/>
            </a:xfrm>
            <a:custGeom>
              <a:rect b="b" l="l" r="r" t="t"/>
              <a:pathLst>
                <a:path extrusionOk="0" h="2201" w="2571">
                  <a:moveTo>
                    <a:pt x="1464" y="669"/>
                  </a:moveTo>
                  <a:cubicBezTo>
                    <a:pt x="1675" y="669"/>
                    <a:pt x="1881" y="839"/>
                    <a:pt x="1881" y="1097"/>
                  </a:cubicBezTo>
                  <a:cubicBezTo>
                    <a:pt x="1881" y="1316"/>
                    <a:pt x="1693" y="1505"/>
                    <a:pt x="1474" y="1505"/>
                  </a:cubicBezTo>
                  <a:cubicBezTo>
                    <a:pt x="1098" y="1505"/>
                    <a:pt x="910" y="1066"/>
                    <a:pt x="1192" y="784"/>
                  </a:cubicBezTo>
                  <a:cubicBezTo>
                    <a:pt x="1271" y="705"/>
                    <a:pt x="1368" y="669"/>
                    <a:pt x="1464" y="669"/>
                  </a:cubicBezTo>
                  <a:close/>
                  <a:moveTo>
                    <a:pt x="1474" y="0"/>
                  </a:moveTo>
                  <a:cubicBezTo>
                    <a:pt x="502" y="0"/>
                    <a:pt x="1" y="1191"/>
                    <a:pt x="690" y="1881"/>
                  </a:cubicBezTo>
                  <a:cubicBezTo>
                    <a:pt x="911" y="2102"/>
                    <a:pt x="1184" y="2200"/>
                    <a:pt x="1452" y="2200"/>
                  </a:cubicBezTo>
                  <a:cubicBezTo>
                    <a:pt x="2021" y="2200"/>
                    <a:pt x="2571" y="1757"/>
                    <a:pt x="2571" y="1097"/>
                  </a:cubicBezTo>
                  <a:cubicBezTo>
                    <a:pt x="2571" y="502"/>
                    <a:pt x="2070" y="0"/>
                    <a:pt x="1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0" name="Google Shape;3690;p71"/>
          <p:cNvGrpSpPr/>
          <p:nvPr/>
        </p:nvGrpSpPr>
        <p:grpSpPr>
          <a:xfrm>
            <a:off x="742487" y="2049208"/>
            <a:ext cx="335736" cy="307673"/>
            <a:chOff x="212250" y="2455100"/>
            <a:chExt cx="313450" cy="287250"/>
          </a:xfrm>
        </p:grpSpPr>
        <p:sp>
          <p:nvSpPr>
            <p:cNvPr id="3691" name="Google Shape;3691;p71"/>
            <p:cNvSpPr/>
            <p:nvPr/>
          </p:nvSpPr>
          <p:spPr>
            <a:xfrm>
              <a:off x="279650" y="2553050"/>
              <a:ext cx="208450" cy="118725"/>
            </a:xfrm>
            <a:custGeom>
              <a:rect b="b" l="l" r="r" t="t"/>
              <a:pathLst>
                <a:path extrusionOk="0" h="4749" w="8338">
                  <a:moveTo>
                    <a:pt x="6112" y="691"/>
                  </a:moveTo>
                  <a:cubicBezTo>
                    <a:pt x="6331" y="691"/>
                    <a:pt x="6519" y="785"/>
                    <a:pt x="6676" y="910"/>
                  </a:cubicBezTo>
                  <a:cubicBezTo>
                    <a:pt x="7115" y="1412"/>
                    <a:pt x="7616" y="2540"/>
                    <a:pt x="7585" y="3104"/>
                  </a:cubicBezTo>
                  <a:cubicBezTo>
                    <a:pt x="7522" y="3637"/>
                    <a:pt x="6958" y="4045"/>
                    <a:pt x="6269" y="4045"/>
                  </a:cubicBezTo>
                  <a:cubicBezTo>
                    <a:pt x="6112" y="4045"/>
                    <a:pt x="5924" y="4045"/>
                    <a:pt x="5767" y="3982"/>
                  </a:cubicBezTo>
                  <a:cubicBezTo>
                    <a:pt x="5955" y="3763"/>
                    <a:pt x="6081" y="3449"/>
                    <a:pt x="6112" y="3167"/>
                  </a:cubicBezTo>
                  <a:cubicBezTo>
                    <a:pt x="6081" y="2478"/>
                    <a:pt x="5893" y="1819"/>
                    <a:pt x="5548" y="1255"/>
                  </a:cubicBezTo>
                  <a:lnTo>
                    <a:pt x="5548" y="1192"/>
                  </a:lnTo>
                  <a:cubicBezTo>
                    <a:pt x="5548" y="1161"/>
                    <a:pt x="5548" y="1130"/>
                    <a:pt x="5548" y="1098"/>
                  </a:cubicBezTo>
                  <a:cubicBezTo>
                    <a:pt x="5548" y="879"/>
                    <a:pt x="5799" y="691"/>
                    <a:pt x="6112" y="691"/>
                  </a:cubicBezTo>
                  <a:close/>
                  <a:moveTo>
                    <a:pt x="1787" y="691"/>
                  </a:moveTo>
                  <a:cubicBezTo>
                    <a:pt x="2006" y="691"/>
                    <a:pt x="2194" y="754"/>
                    <a:pt x="2351" y="910"/>
                  </a:cubicBezTo>
                  <a:cubicBezTo>
                    <a:pt x="2821" y="1412"/>
                    <a:pt x="3354" y="2540"/>
                    <a:pt x="3291" y="3104"/>
                  </a:cubicBezTo>
                  <a:cubicBezTo>
                    <a:pt x="3228" y="3637"/>
                    <a:pt x="2664" y="4076"/>
                    <a:pt x="1975" y="4076"/>
                  </a:cubicBezTo>
                  <a:cubicBezTo>
                    <a:pt x="1285" y="4076"/>
                    <a:pt x="658" y="3637"/>
                    <a:pt x="658" y="3136"/>
                  </a:cubicBezTo>
                  <a:cubicBezTo>
                    <a:pt x="658" y="2916"/>
                    <a:pt x="752" y="2728"/>
                    <a:pt x="909" y="2603"/>
                  </a:cubicBezTo>
                  <a:cubicBezTo>
                    <a:pt x="1066" y="2415"/>
                    <a:pt x="1191" y="2195"/>
                    <a:pt x="1254" y="1976"/>
                  </a:cubicBezTo>
                  <a:cubicBezTo>
                    <a:pt x="1254" y="1882"/>
                    <a:pt x="1285" y="1819"/>
                    <a:pt x="1285" y="1757"/>
                  </a:cubicBezTo>
                  <a:cubicBezTo>
                    <a:pt x="1317" y="1569"/>
                    <a:pt x="1285" y="1381"/>
                    <a:pt x="1223" y="1192"/>
                  </a:cubicBezTo>
                  <a:cubicBezTo>
                    <a:pt x="1223" y="1161"/>
                    <a:pt x="1223" y="1130"/>
                    <a:pt x="1223" y="1098"/>
                  </a:cubicBezTo>
                  <a:cubicBezTo>
                    <a:pt x="1223" y="879"/>
                    <a:pt x="1505" y="691"/>
                    <a:pt x="1787" y="691"/>
                  </a:cubicBezTo>
                  <a:close/>
                  <a:moveTo>
                    <a:pt x="3949" y="691"/>
                  </a:moveTo>
                  <a:cubicBezTo>
                    <a:pt x="4169" y="691"/>
                    <a:pt x="4357" y="785"/>
                    <a:pt x="4513" y="910"/>
                  </a:cubicBezTo>
                  <a:cubicBezTo>
                    <a:pt x="4984" y="1443"/>
                    <a:pt x="5516" y="2540"/>
                    <a:pt x="5454" y="3104"/>
                  </a:cubicBezTo>
                  <a:cubicBezTo>
                    <a:pt x="5422" y="3669"/>
                    <a:pt x="4827" y="4076"/>
                    <a:pt x="4137" y="4076"/>
                  </a:cubicBezTo>
                  <a:cubicBezTo>
                    <a:pt x="3981" y="4076"/>
                    <a:pt x="3793" y="4045"/>
                    <a:pt x="3636" y="3982"/>
                  </a:cubicBezTo>
                  <a:cubicBezTo>
                    <a:pt x="3824" y="3731"/>
                    <a:pt x="3918" y="3449"/>
                    <a:pt x="3949" y="3167"/>
                  </a:cubicBezTo>
                  <a:cubicBezTo>
                    <a:pt x="3949" y="2478"/>
                    <a:pt x="3761" y="1819"/>
                    <a:pt x="3385" y="1224"/>
                  </a:cubicBezTo>
                  <a:lnTo>
                    <a:pt x="3385" y="1192"/>
                  </a:lnTo>
                  <a:cubicBezTo>
                    <a:pt x="3385" y="1161"/>
                    <a:pt x="3385" y="1130"/>
                    <a:pt x="3385" y="1098"/>
                  </a:cubicBezTo>
                  <a:cubicBezTo>
                    <a:pt x="3385" y="879"/>
                    <a:pt x="3667" y="691"/>
                    <a:pt x="3949" y="691"/>
                  </a:cubicBezTo>
                  <a:close/>
                  <a:moveTo>
                    <a:pt x="1728" y="0"/>
                  </a:moveTo>
                  <a:cubicBezTo>
                    <a:pt x="1097" y="0"/>
                    <a:pt x="594" y="490"/>
                    <a:pt x="533" y="1098"/>
                  </a:cubicBezTo>
                  <a:cubicBezTo>
                    <a:pt x="533" y="1192"/>
                    <a:pt x="564" y="1287"/>
                    <a:pt x="596" y="1381"/>
                  </a:cubicBezTo>
                  <a:cubicBezTo>
                    <a:pt x="627" y="1475"/>
                    <a:pt x="627" y="1569"/>
                    <a:pt x="627" y="1663"/>
                  </a:cubicBezTo>
                  <a:cubicBezTo>
                    <a:pt x="596" y="1725"/>
                    <a:pt x="596" y="1757"/>
                    <a:pt x="596" y="1819"/>
                  </a:cubicBezTo>
                  <a:cubicBezTo>
                    <a:pt x="564" y="1913"/>
                    <a:pt x="502" y="2039"/>
                    <a:pt x="439" y="2101"/>
                  </a:cubicBezTo>
                  <a:cubicBezTo>
                    <a:pt x="157" y="2383"/>
                    <a:pt x="0" y="2728"/>
                    <a:pt x="0" y="3136"/>
                  </a:cubicBezTo>
                  <a:cubicBezTo>
                    <a:pt x="0" y="3606"/>
                    <a:pt x="220" y="4013"/>
                    <a:pt x="596" y="4295"/>
                  </a:cubicBezTo>
                  <a:cubicBezTo>
                    <a:pt x="1004" y="4597"/>
                    <a:pt x="1483" y="4748"/>
                    <a:pt x="1964" y="4748"/>
                  </a:cubicBezTo>
                  <a:cubicBezTo>
                    <a:pt x="2332" y="4748"/>
                    <a:pt x="2701" y="4660"/>
                    <a:pt x="3040" y="4483"/>
                  </a:cubicBezTo>
                  <a:cubicBezTo>
                    <a:pt x="3354" y="4640"/>
                    <a:pt x="3730" y="4734"/>
                    <a:pt x="4106" y="4734"/>
                  </a:cubicBezTo>
                  <a:cubicBezTo>
                    <a:pt x="4482" y="4734"/>
                    <a:pt x="4858" y="4640"/>
                    <a:pt x="5172" y="4483"/>
                  </a:cubicBezTo>
                  <a:cubicBezTo>
                    <a:pt x="5516" y="4671"/>
                    <a:pt x="5893" y="4734"/>
                    <a:pt x="6269" y="4734"/>
                  </a:cubicBezTo>
                  <a:cubicBezTo>
                    <a:pt x="7303" y="4734"/>
                    <a:pt x="8181" y="4076"/>
                    <a:pt x="8243" y="3167"/>
                  </a:cubicBezTo>
                  <a:cubicBezTo>
                    <a:pt x="8337" y="2289"/>
                    <a:pt x="7648" y="1004"/>
                    <a:pt x="7146" y="440"/>
                  </a:cubicBezTo>
                  <a:cubicBezTo>
                    <a:pt x="6864" y="158"/>
                    <a:pt x="6488" y="1"/>
                    <a:pt x="6081" y="1"/>
                  </a:cubicBezTo>
                  <a:cubicBezTo>
                    <a:pt x="5673" y="1"/>
                    <a:pt x="5297" y="190"/>
                    <a:pt x="5046" y="503"/>
                  </a:cubicBezTo>
                  <a:lnTo>
                    <a:pt x="5015" y="440"/>
                  </a:lnTo>
                  <a:cubicBezTo>
                    <a:pt x="4733" y="158"/>
                    <a:pt x="4325" y="1"/>
                    <a:pt x="3918" y="1"/>
                  </a:cubicBezTo>
                  <a:cubicBezTo>
                    <a:pt x="3511" y="1"/>
                    <a:pt x="3134" y="190"/>
                    <a:pt x="2884" y="503"/>
                  </a:cubicBezTo>
                  <a:lnTo>
                    <a:pt x="2852" y="440"/>
                  </a:lnTo>
                  <a:cubicBezTo>
                    <a:pt x="2570" y="158"/>
                    <a:pt x="2194" y="1"/>
                    <a:pt x="1787" y="1"/>
                  </a:cubicBezTo>
                  <a:cubicBezTo>
                    <a:pt x="1767" y="1"/>
                    <a:pt x="1748" y="0"/>
                    <a:pt x="17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1"/>
            <p:cNvSpPr/>
            <p:nvPr/>
          </p:nvSpPr>
          <p:spPr>
            <a:xfrm>
              <a:off x="212250" y="2455100"/>
              <a:ext cx="313450" cy="287250"/>
            </a:xfrm>
            <a:custGeom>
              <a:rect b="b" l="l" r="r" t="t"/>
              <a:pathLst>
                <a:path extrusionOk="0" h="11490" w="12538">
                  <a:moveTo>
                    <a:pt x="6752" y="666"/>
                  </a:moveTo>
                  <a:cubicBezTo>
                    <a:pt x="9355" y="666"/>
                    <a:pt x="11848" y="2686"/>
                    <a:pt x="11848" y="5737"/>
                  </a:cubicBezTo>
                  <a:cubicBezTo>
                    <a:pt x="11848" y="8558"/>
                    <a:pt x="9592" y="10815"/>
                    <a:pt x="6771" y="10815"/>
                  </a:cubicBezTo>
                  <a:cubicBezTo>
                    <a:pt x="2257" y="10815"/>
                    <a:pt x="1" y="5361"/>
                    <a:pt x="3198" y="2164"/>
                  </a:cubicBezTo>
                  <a:cubicBezTo>
                    <a:pt x="4233" y="1129"/>
                    <a:pt x="5505" y="666"/>
                    <a:pt x="6752" y="666"/>
                  </a:cubicBezTo>
                  <a:close/>
                  <a:moveTo>
                    <a:pt x="6770" y="0"/>
                  </a:moveTo>
                  <a:cubicBezTo>
                    <a:pt x="5670" y="0"/>
                    <a:pt x="4566" y="319"/>
                    <a:pt x="3605" y="973"/>
                  </a:cubicBezTo>
                  <a:cubicBezTo>
                    <a:pt x="1317" y="2478"/>
                    <a:pt x="439" y="5424"/>
                    <a:pt x="1474" y="7963"/>
                  </a:cubicBezTo>
                  <a:cubicBezTo>
                    <a:pt x="2391" y="10121"/>
                    <a:pt x="4492" y="11489"/>
                    <a:pt x="6778" y="11489"/>
                  </a:cubicBezTo>
                  <a:cubicBezTo>
                    <a:pt x="7148" y="11489"/>
                    <a:pt x="7523" y="11453"/>
                    <a:pt x="7899" y="11379"/>
                  </a:cubicBezTo>
                  <a:cubicBezTo>
                    <a:pt x="10594" y="10846"/>
                    <a:pt x="12538" y="8495"/>
                    <a:pt x="12538" y="5737"/>
                  </a:cubicBezTo>
                  <a:cubicBezTo>
                    <a:pt x="12538" y="4233"/>
                    <a:pt x="11942" y="2760"/>
                    <a:pt x="10845" y="1694"/>
                  </a:cubicBezTo>
                  <a:cubicBezTo>
                    <a:pt x="9730" y="579"/>
                    <a:pt x="8253" y="0"/>
                    <a:pt x="67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1"/>
            <p:cNvSpPr/>
            <p:nvPr/>
          </p:nvSpPr>
          <p:spPr>
            <a:xfrm>
              <a:off x="307850" y="2505075"/>
              <a:ext cx="148900" cy="29225"/>
            </a:xfrm>
            <a:custGeom>
              <a:rect b="b" l="l" r="r" t="t"/>
              <a:pathLst>
                <a:path extrusionOk="0" h="1169" w="5956">
                  <a:moveTo>
                    <a:pt x="1239" y="1"/>
                  </a:moveTo>
                  <a:cubicBezTo>
                    <a:pt x="972" y="1"/>
                    <a:pt x="706" y="118"/>
                    <a:pt x="533" y="353"/>
                  </a:cubicBezTo>
                  <a:cubicBezTo>
                    <a:pt x="439" y="479"/>
                    <a:pt x="408" y="510"/>
                    <a:pt x="377" y="510"/>
                  </a:cubicBezTo>
                  <a:lnTo>
                    <a:pt x="0" y="510"/>
                  </a:lnTo>
                  <a:lnTo>
                    <a:pt x="0" y="1168"/>
                  </a:lnTo>
                  <a:lnTo>
                    <a:pt x="345" y="1168"/>
                  </a:lnTo>
                  <a:cubicBezTo>
                    <a:pt x="627" y="1168"/>
                    <a:pt x="878" y="1043"/>
                    <a:pt x="1035" y="792"/>
                  </a:cubicBezTo>
                  <a:cubicBezTo>
                    <a:pt x="1160" y="667"/>
                    <a:pt x="1192" y="667"/>
                    <a:pt x="1223" y="667"/>
                  </a:cubicBezTo>
                  <a:cubicBezTo>
                    <a:pt x="1286" y="667"/>
                    <a:pt x="1317" y="667"/>
                    <a:pt x="1411" y="792"/>
                  </a:cubicBezTo>
                  <a:cubicBezTo>
                    <a:pt x="1583" y="1043"/>
                    <a:pt x="1850" y="1168"/>
                    <a:pt x="2112" y="1168"/>
                  </a:cubicBezTo>
                  <a:cubicBezTo>
                    <a:pt x="2375" y="1168"/>
                    <a:pt x="2633" y="1043"/>
                    <a:pt x="2790" y="792"/>
                  </a:cubicBezTo>
                  <a:cubicBezTo>
                    <a:pt x="2915" y="667"/>
                    <a:pt x="2947" y="667"/>
                    <a:pt x="2978" y="667"/>
                  </a:cubicBezTo>
                  <a:cubicBezTo>
                    <a:pt x="3041" y="667"/>
                    <a:pt x="3072" y="667"/>
                    <a:pt x="3166" y="792"/>
                  </a:cubicBezTo>
                  <a:cubicBezTo>
                    <a:pt x="3338" y="1043"/>
                    <a:pt x="3605" y="1168"/>
                    <a:pt x="3867" y="1168"/>
                  </a:cubicBezTo>
                  <a:cubicBezTo>
                    <a:pt x="4130" y="1168"/>
                    <a:pt x="4388" y="1043"/>
                    <a:pt x="4545" y="792"/>
                  </a:cubicBezTo>
                  <a:cubicBezTo>
                    <a:pt x="4671" y="667"/>
                    <a:pt x="4671" y="667"/>
                    <a:pt x="4733" y="667"/>
                  </a:cubicBezTo>
                  <a:cubicBezTo>
                    <a:pt x="4796" y="667"/>
                    <a:pt x="4796" y="667"/>
                    <a:pt x="4921" y="792"/>
                  </a:cubicBezTo>
                  <a:cubicBezTo>
                    <a:pt x="5078" y="1043"/>
                    <a:pt x="5329" y="1168"/>
                    <a:pt x="5611" y="1168"/>
                  </a:cubicBezTo>
                  <a:lnTo>
                    <a:pt x="5956" y="1168"/>
                  </a:lnTo>
                  <a:lnTo>
                    <a:pt x="5956" y="510"/>
                  </a:lnTo>
                  <a:lnTo>
                    <a:pt x="5611" y="510"/>
                  </a:lnTo>
                  <a:cubicBezTo>
                    <a:pt x="5548" y="510"/>
                    <a:pt x="5548" y="510"/>
                    <a:pt x="5423" y="353"/>
                  </a:cubicBezTo>
                  <a:cubicBezTo>
                    <a:pt x="5250" y="118"/>
                    <a:pt x="4992" y="1"/>
                    <a:pt x="4733" y="1"/>
                  </a:cubicBezTo>
                  <a:cubicBezTo>
                    <a:pt x="4475" y="1"/>
                    <a:pt x="4216" y="118"/>
                    <a:pt x="4044" y="353"/>
                  </a:cubicBezTo>
                  <a:cubicBezTo>
                    <a:pt x="3950" y="479"/>
                    <a:pt x="3918" y="510"/>
                    <a:pt x="3856" y="510"/>
                  </a:cubicBezTo>
                  <a:cubicBezTo>
                    <a:pt x="3793" y="510"/>
                    <a:pt x="3793" y="510"/>
                    <a:pt x="3668" y="353"/>
                  </a:cubicBezTo>
                  <a:cubicBezTo>
                    <a:pt x="3511" y="118"/>
                    <a:pt x="3252" y="1"/>
                    <a:pt x="2990" y="1"/>
                  </a:cubicBezTo>
                  <a:cubicBezTo>
                    <a:pt x="2727" y="1"/>
                    <a:pt x="2461" y="118"/>
                    <a:pt x="2288" y="353"/>
                  </a:cubicBezTo>
                  <a:cubicBezTo>
                    <a:pt x="2194" y="479"/>
                    <a:pt x="2163" y="510"/>
                    <a:pt x="2100" y="510"/>
                  </a:cubicBezTo>
                  <a:cubicBezTo>
                    <a:pt x="2069" y="510"/>
                    <a:pt x="2038" y="510"/>
                    <a:pt x="1944" y="353"/>
                  </a:cubicBezTo>
                  <a:cubicBezTo>
                    <a:pt x="1771" y="118"/>
                    <a:pt x="1505" y="1"/>
                    <a:pt x="12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4" name="Google Shape;3694;p71"/>
          <p:cNvSpPr/>
          <p:nvPr/>
        </p:nvSpPr>
        <p:spPr>
          <a:xfrm>
            <a:off x="8077898" y="1450052"/>
            <a:ext cx="308048" cy="297123"/>
          </a:xfrm>
          <a:custGeom>
            <a:rect b="b" l="l" r="r" t="t"/>
            <a:pathLst>
              <a:path extrusionOk="0" h="11096" w="11504">
                <a:moveTo>
                  <a:pt x="7617" y="690"/>
                </a:moveTo>
                <a:lnTo>
                  <a:pt x="5768" y="1724"/>
                </a:lnTo>
                <a:lnTo>
                  <a:pt x="3918" y="690"/>
                </a:lnTo>
                <a:close/>
                <a:moveTo>
                  <a:pt x="2978" y="909"/>
                </a:moveTo>
                <a:lnTo>
                  <a:pt x="4483" y="1787"/>
                </a:lnTo>
                <a:lnTo>
                  <a:pt x="2978" y="1787"/>
                </a:lnTo>
                <a:lnTo>
                  <a:pt x="2978" y="909"/>
                </a:lnTo>
                <a:close/>
                <a:moveTo>
                  <a:pt x="8557" y="909"/>
                </a:moveTo>
                <a:lnTo>
                  <a:pt x="8557" y="1787"/>
                </a:lnTo>
                <a:lnTo>
                  <a:pt x="7053" y="1787"/>
                </a:lnTo>
                <a:lnTo>
                  <a:pt x="8557" y="909"/>
                </a:lnTo>
                <a:close/>
                <a:moveTo>
                  <a:pt x="4984" y="5172"/>
                </a:moveTo>
                <a:lnTo>
                  <a:pt x="4984" y="6112"/>
                </a:lnTo>
                <a:lnTo>
                  <a:pt x="3009" y="6112"/>
                </a:lnTo>
                <a:cubicBezTo>
                  <a:pt x="2853" y="6112"/>
                  <a:pt x="2696" y="6143"/>
                  <a:pt x="2571" y="6206"/>
                </a:cubicBezTo>
                <a:lnTo>
                  <a:pt x="2571" y="5172"/>
                </a:lnTo>
                <a:close/>
                <a:moveTo>
                  <a:pt x="9247" y="5172"/>
                </a:moveTo>
                <a:lnTo>
                  <a:pt x="9247" y="6864"/>
                </a:lnTo>
                <a:lnTo>
                  <a:pt x="7554" y="6864"/>
                </a:lnTo>
                <a:lnTo>
                  <a:pt x="7241" y="6488"/>
                </a:lnTo>
                <a:cubicBezTo>
                  <a:pt x="7115" y="6331"/>
                  <a:pt x="6990" y="6237"/>
                  <a:pt x="6802" y="6175"/>
                </a:cubicBezTo>
                <a:lnTo>
                  <a:pt x="6802" y="5172"/>
                </a:lnTo>
                <a:close/>
                <a:moveTo>
                  <a:pt x="2665" y="6990"/>
                </a:moveTo>
                <a:lnTo>
                  <a:pt x="2665" y="7679"/>
                </a:lnTo>
                <a:lnTo>
                  <a:pt x="2038" y="7679"/>
                </a:lnTo>
                <a:lnTo>
                  <a:pt x="2665" y="6990"/>
                </a:lnTo>
                <a:close/>
                <a:moveTo>
                  <a:pt x="4984" y="6770"/>
                </a:moveTo>
                <a:lnTo>
                  <a:pt x="4984" y="7679"/>
                </a:lnTo>
                <a:lnTo>
                  <a:pt x="3354" y="7679"/>
                </a:lnTo>
                <a:lnTo>
                  <a:pt x="3354" y="6770"/>
                </a:lnTo>
                <a:close/>
                <a:moveTo>
                  <a:pt x="6457" y="6801"/>
                </a:moveTo>
                <a:cubicBezTo>
                  <a:pt x="6551" y="6801"/>
                  <a:pt x="6677" y="6833"/>
                  <a:pt x="6739" y="6927"/>
                </a:cubicBezTo>
                <a:lnTo>
                  <a:pt x="7366" y="7679"/>
                </a:lnTo>
                <a:lnTo>
                  <a:pt x="5642" y="7679"/>
                </a:lnTo>
                <a:lnTo>
                  <a:pt x="5642" y="6801"/>
                </a:lnTo>
                <a:close/>
                <a:moveTo>
                  <a:pt x="2770" y="9207"/>
                </a:moveTo>
                <a:cubicBezTo>
                  <a:pt x="2962" y="9207"/>
                  <a:pt x="3150" y="9293"/>
                  <a:pt x="3260" y="9466"/>
                </a:cubicBezTo>
                <a:lnTo>
                  <a:pt x="2257" y="9466"/>
                </a:lnTo>
                <a:cubicBezTo>
                  <a:pt x="2383" y="9293"/>
                  <a:pt x="2578" y="9207"/>
                  <a:pt x="2770" y="9207"/>
                </a:cubicBezTo>
                <a:close/>
                <a:moveTo>
                  <a:pt x="4984" y="8369"/>
                </a:moveTo>
                <a:lnTo>
                  <a:pt x="4984" y="9497"/>
                </a:lnTo>
                <a:lnTo>
                  <a:pt x="4012" y="9497"/>
                </a:lnTo>
                <a:cubicBezTo>
                  <a:pt x="3856" y="8901"/>
                  <a:pt x="3354" y="8525"/>
                  <a:pt x="2759" y="8525"/>
                </a:cubicBezTo>
                <a:cubicBezTo>
                  <a:pt x="2195" y="8525"/>
                  <a:pt x="1693" y="8933"/>
                  <a:pt x="1536" y="9466"/>
                </a:cubicBezTo>
                <a:lnTo>
                  <a:pt x="690" y="9466"/>
                </a:lnTo>
                <a:lnTo>
                  <a:pt x="690" y="9215"/>
                </a:lnTo>
                <a:lnTo>
                  <a:pt x="1160" y="9215"/>
                </a:lnTo>
                <a:lnTo>
                  <a:pt x="1160" y="8525"/>
                </a:lnTo>
                <a:lnTo>
                  <a:pt x="753" y="8525"/>
                </a:lnTo>
                <a:cubicBezTo>
                  <a:pt x="815" y="8431"/>
                  <a:pt x="941" y="8369"/>
                  <a:pt x="1066" y="8369"/>
                </a:cubicBezTo>
                <a:close/>
                <a:moveTo>
                  <a:pt x="8463" y="8369"/>
                </a:moveTo>
                <a:cubicBezTo>
                  <a:pt x="8620" y="8369"/>
                  <a:pt x="8745" y="8431"/>
                  <a:pt x="8839" y="8525"/>
                </a:cubicBezTo>
                <a:lnTo>
                  <a:pt x="8432" y="8525"/>
                </a:lnTo>
                <a:lnTo>
                  <a:pt x="8432" y="9215"/>
                </a:lnTo>
                <a:lnTo>
                  <a:pt x="8996" y="9215"/>
                </a:lnTo>
                <a:lnTo>
                  <a:pt x="8996" y="9466"/>
                </a:lnTo>
                <a:lnTo>
                  <a:pt x="8181" y="9466"/>
                </a:lnTo>
                <a:cubicBezTo>
                  <a:pt x="8024" y="8933"/>
                  <a:pt x="7523" y="8525"/>
                  <a:pt x="6959" y="8525"/>
                </a:cubicBezTo>
                <a:cubicBezTo>
                  <a:pt x="6394" y="8525"/>
                  <a:pt x="5893" y="8933"/>
                  <a:pt x="5736" y="9497"/>
                </a:cubicBezTo>
                <a:lnTo>
                  <a:pt x="5642" y="9497"/>
                </a:lnTo>
                <a:lnTo>
                  <a:pt x="5642" y="8369"/>
                </a:lnTo>
                <a:close/>
                <a:moveTo>
                  <a:pt x="6947" y="9215"/>
                </a:moveTo>
                <a:cubicBezTo>
                  <a:pt x="7139" y="9215"/>
                  <a:pt x="7335" y="9309"/>
                  <a:pt x="7460" y="9497"/>
                </a:cubicBezTo>
                <a:lnTo>
                  <a:pt x="6457" y="9497"/>
                </a:lnTo>
                <a:cubicBezTo>
                  <a:pt x="6567" y="9309"/>
                  <a:pt x="6755" y="9215"/>
                  <a:pt x="6947" y="9215"/>
                </a:cubicBezTo>
                <a:close/>
                <a:moveTo>
                  <a:pt x="1536" y="10155"/>
                </a:moveTo>
                <a:cubicBezTo>
                  <a:pt x="1568" y="10249"/>
                  <a:pt x="1599" y="10343"/>
                  <a:pt x="1630" y="10437"/>
                </a:cubicBezTo>
                <a:lnTo>
                  <a:pt x="690" y="10437"/>
                </a:lnTo>
                <a:lnTo>
                  <a:pt x="690" y="10155"/>
                </a:lnTo>
                <a:close/>
                <a:moveTo>
                  <a:pt x="3260" y="10155"/>
                </a:moveTo>
                <a:cubicBezTo>
                  <a:pt x="3166" y="10312"/>
                  <a:pt x="2978" y="10437"/>
                  <a:pt x="2759" y="10437"/>
                </a:cubicBezTo>
                <a:cubicBezTo>
                  <a:pt x="2571" y="10437"/>
                  <a:pt x="2383" y="10312"/>
                  <a:pt x="2257" y="10155"/>
                </a:cubicBezTo>
                <a:close/>
                <a:moveTo>
                  <a:pt x="5705" y="10155"/>
                </a:moveTo>
                <a:cubicBezTo>
                  <a:pt x="5736" y="10249"/>
                  <a:pt x="5768" y="10343"/>
                  <a:pt x="5830" y="10437"/>
                </a:cubicBezTo>
                <a:lnTo>
                  <a:pt x="3887" y="10437"/>
                </a:lnTo>
                <a:cubicBezTo>
                  <a:pt x="3950" y="10343"/>
                  <a:pt x="3981" y="10249"/>
                  <a:pt x="4012" y="10155"/>
                </a:cubicBezTo>
                <a:close/>
                <a:moveTo>
                  <a:pt x="7460" y="10155"/>
                </a:moveTo>
                <a:cubicBezTo>
                  <a:pt x="7335" y="10312"/>
                  <a:pt x="7147" y="10437"/>
                  <a:pt x="6959" y="10437"/>
                </a:cubicBezTo>
                <a:cubicBezTo>
                  <a:pt x="6771" y="10437"/>
                  <a:pt x="6551" y="10312"/>
                  <a:pt x="6457" y="10155"/>
                </a:cubicBezTo>
                <a:close/>
                <a:moveTo>
                  <a:pt x="10845" y="3730"/>
                </a:moveTo>
                <a:lnTo>
                  <a:pt x="10845" y="10437"/>
                </a:lnTo>
                <a:lnTo>
                  <a:pt x="8087" y="10437"/>
                </a:lnTo>
                <a:cubicBezTo>
                  <a:pt x="8150" y="10343"/>
                  <a:pt x="8181" y="10249"/>
                  <a:pt x="8212" y="10155"/>
                </a:cubicBezTo>
                <a:lnTo>
                  <a:pt x="9717" y="10155"/>
                </a:lnTo>
                <a:lnTo>
                  <a:pt x="9717" y="8901"/>
                </a:lnTo>
                <a:cubicBezTo>
                  <a:pt x="9717" y="8212"/>
                  <a:pt x="9153" y="7679"/>
                  <a:pt x="8463" y="7679"/>
                </a:cubicBezTo>
                <a:lnTo>
                  <a:pt x="8275" y="7679"/>
                </a:lnTo>
                <a:lnTo>
                  <a:pt x="8150" y="7522"/>
                </a:lnTo>
                <a:lnTo>
                  <a:pt x="9936" y="7522"/>
                </a:lnTo>
                <a:lnTo>
                  <a:pt x="9936" y="4513"/>
                </a:lnTo>
                <a:lnTo>
                  <a:pt x="6144" y="4513"/>
                </a:lnTo>
                <a:lnTo>
                  <a:pt x="6144" y="6112"/>
                </a:lnTo>
                <a:lnTo>
                  <a:pt x="5642" y="6112"/>
                </a:lnTo>
                <a:lnTo>
                  <a:pt x="5642" y="4513"/>
                </a:lnTo>
                <a:lnTo>
                  <a:pt x="1881" y="4513"/>
                </a:lnTo>
                <a:lnTo>
                  <a:pt x="1881" y="6864"/>
                </a:lnTo>
                <a:lnTo>
                  <a:pt x="1098" y="7679"/>
                </a:lnTo>
                <a:lnTo>
                  <a:pt x="1066" y="7679"/>
                </a:lnTo>
                <a:cubicBezTo>
                  <a:pt x="941" y="7679"/>
                  <a:pt x="815" y="7710"/>
                  <a:pt x="690" y="7773"/>
                </a:cubicBezTo>
                <a:lnTo>
                  <a:pt x="690" y="3730"/>
                </a:lnTo>
                <a:close/>
                <a:moveTo>
                  <a:pt x="2289" y="0"/>
                </a:moveTo>
                <a:lnTo>
                  <a:pt x="2289" y="2445"/>
                </a:lnTo>
                <a:lnTo>
                  <a:pt x="5423" y="2445"/>
                </a:lnTo>
                <a:lnTo>
                  <a:pt x="5423" y="3009"/>
                </a:lnTo>
                <a:lnTo>
                  <a:pt x="1" y="3009"/>
                </a:lnTo>
                <a:lnTo>
                  <a:pt x="1" y="11095"/>
                </a:lnTo>
                <a:lnTo>
                  <a:pt x="11503" y="11095"/>
                </a:lnTo>
                <a:lnTo>
                  <a:pt x="11503" y="3009"/>
                </a:lnTo>
                <a:lnTo>
                  <a:pt x="6112" y="3009"/>
                </a:lnTo>
                <a:lnTo>
                  <a:pt x="6112" y="2445"/>
                </a:lnTo>
                <a:lnTo>
                  <a:pt x="9247" y="2445"/>
                </a:lnTo>
                <a:lnTo>
                  <a:pt x="92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5" name="Google Shape;3695;p71"/>
          <p:cNvGrpSpPr/>
          <p:nvPr/>
        </p:nvGrpSpPr>
        <p:grpSpPr>
          <a:xfrm>
            <a:off x="7251080" y="1444973"/>
            <a:ext cx="292919" cy="307620"/>
            <a:chOff x="6288800" y="1890975"/>
            <a:chExt cx="273475" cy="287200"/>
          </a:xfrm>
        </p:grpSpPr>
        <p:sp>
          <p:nvSpPr>
            <p:cNvPr id="3696" name="Google Shape;3696;p71"/>
            <p:cNvSpPr/>
            <p:nvPr/>
          </p:nvSpPr>
          <p:spPr>
            <a:xfrm>
              <a:off x="6356175" y="2064925"/>
              <a:ext cx="138725" cy="16475"/>
            </a:xfrm>
            <a:custGeom>
              <a:rect b="b" l="l" r="r" t="t"/>
              <a:pathLst>
                <a:path extrusionOk="0" h="659" w="5549">
                  <a:moveTo>
                    <a:pt x="1" y="0"/>
                  </a:moveTo>
                  <a:lnTo>
                    <a:pt x="1" y="658"/>
                  </a:lnTo>
                  <a:lnTo>
                    <a:pt x="5548" y="658"/>
                  </a:lnTo>
                  <a:lnTo>
                    <a:pt x="55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1"/>
            <p:cNvSpPr/>
            <p:nvPr/>
          </p:nvSpPr>
          <p:spPr>
            <a:xfrm>
              <a:off x="6288800" y="1890975"/>
              <a:ext cx="273475" cy="287200"/>
            </a:xfrm>
            <a:custGeom>
              <a:rect b="b" l="l" r="r" t="t"/>
              <a:pathLst>
                <a:path extrusionOk="0" h="11488" w="10939">
                  <a:moveTo>
                    <a:pt x="5172" y="658"/>
                  </a:moveTo>
                  <a:lnTo>
                    <a:pt x="5172" y="1411"/>
                  </a:lnTo>
                  <a:cubicBezTo>
                    <a:pt x="4952" y="1348"/>
                    <a:pt x="4702" y="1348"/>
                    <a:pt x="4451" y="1348"/>
                  </a:cubicBezTo>
                  <a:cubicBezTo>
                    <a:pt x="4404" y="1332"/>
                    <a:pt x="4349" y="1324"/>
                    <a:pt x="4290" y="1324"/>
                  </a:cubicBezTo>
                  <a:cubicBezTo>
                    <a:pt x="4231" y="1324"/>
                    <a:pt x="4169" y="1332"/>
                    <a:pt x="4106" y="1348"/>
                  </a:cubicBezTo>
                  <a:lnTo>
                    <a:pt x="4106" y="658"/>
                  </a:lnTo>
                  <a:close/>
                  <a:moveTo>
                    <a:pt x="8651" y="658"/>
                  </a:moveTo>
                  <a:lnTo>
                    <a:pt x="8651" y="1348"/>
                  </a:lnTo>
                  <a:lnTo>
                    <a:pt x="8557" y="1348"/>
                  </a:lnTo>
                  <a:cubicBezTo>
                    <a:pt x="8498" y="1342"/>
                    <a:pt x="8439" y="1340"/>
                    <a:pt x="8382" y="1340"/>
                  </a:cubicBezTo>
                  <a:cubicBezTo>
                    <a:pt x="8104" y="1340"/>
                    <a:pt x="7845" y="1401"/>
                    <a:pt x="7585" y="1505"/>
                  </a:cubicBezTo>
                  <a:lnTo>
                    <a:pt x="7585" y="658"/>
                  </a:lnTo>
                  <a:close/>
                  <a:moveTo>
                    <a:pt x="1724" y="658"/>
                  </a:moveTo>
                  <a:lnTo>
                    <a:pt x="1724" y="1661"/>
                  </a:lnTo>
                  <a:lnTo>
                    <a:pt x="1536" y="1599"/>
                  </a:lnTo>
                  <a:cubicBezTo>
                    <a:pt x="1254" y="1473"/>
                    <a:pt x="1003" y="1379"/>
                    <a:pt x="690" y="1348"/>
                  </a:cubicBezTo>
                  <a:lnTo>
                    <a:pt x="690" y="658"/>
                  </a:lnTo>
                  <a:close/>
                  <a:moveTo>
                    <a:pt x="10249" y="658"/>
                  </a:moveTo>
                  <a:lnTo>
                    <a:pt x="10249" y="1755"/>
                  </a:lnTo>
                  <a:cubicBezTo>
                    <a:pt x="10061" y="1724"/>
                    <a:pt x="9873" y="1661"/>
                    <a:pt x="9685" y="1599"/>
                  </a:cubicBezTo>
                  <a:cubicBezTo>
                    <a:pt x="9560" y="1536"/>
                    <a:pt x="9434" y="1473"/>
                    <a:pt x="9309" y="1442"/>
                  </a:cubicBezTo>
                  <a:lnTo>
                    <a:pt x="9309" y="658"/>
                  </a:lnTo>
                  <a:close/>
                  <a:moveTo>
                    <a:pt x="3416" y="658"/>
                  </a:moveTo>
                  <a:lnTo>
                    <a:pt x="3416" y="1536"/>
                  </a:lnTo>
                  <a:lnTo>
                    <a:pt x="3291" y="1599"/>
                  </a:lnTo>
                  <a:cubicBezTo>
                    <a:pt x="3009" y="1724"/>
                    <a:pt x="2696" y="1787"/>
                    <a:pt x="2382" y="1787"/>
                  </a:cubicBezTo>
                  <a:lnTo>
                    <a:pt x="2382" y="658"/>
                  </a:lnTo>
                  <a:close/>
                  <a:moveTo>
                    <a:pt x="6896" y="658"/>
                  </a:moveTo>
                  <a:lnTo>
                    <a:pt x="6896" y="1755"/>
                  </a:lnTo>
                  <a:cubicBezTo>
                    <a:pt x="6770" y="1787"/>
                    <a:pt x="6645" y="1787"/>
                    <a:pt x="6519" y="1787"/>
                  </a:cubicBezTo>
                  <a:cubicBezTo>
                    <a:pt x="6300" y="1787"/>
                    <a:pt x="6081" y="1755"/>
                    <a:pt x="5861" y="1693"/>
                  </a:cubicBezTo>
                  <a:lnTo>
                    <a:pt x="5861" y="658"/>
                  </a:lnTo>
                  <a:close/>
                  <a:moveTo>
                    <a:pt x="6300" y="4545"/>
                  </a:moveTo>
                  <a:cubicBezTo>
                    <a:pt x="6551" y="4545"/>
                    <a:pt x="6770" y="4701"/>
                    <a:pt x="6864" y="4952"/>
                  </a:cubicBezTo>
                  <a:lnTo>
                    <a:pt x="6958" y="5297"/>
                  </a:lnTo>
                  <a:lnTo>
                    <a:pt x="2382" y="5297"/>
                  </a:lnTo>
                  <a:lnTo>
                    <a:pt x="2508" y="4952"/>
                  </a:lnTo>
                  <a:cubicBezTo>
                    <a:pt x="2570" y="4701"/>
                    <a:pt x="2790" y="4545"/>
                    <a:pt x="3040" y="4545"/>
                  </a:cubicBezTo>
                  <a:close/>
                  <a:moveTo>
                    <a:pt x="8572" y="2037"/>
                  </a:moveTo>
                  <a:cubicBezTo>
                    <a:pt x="8878" y="2037"/>
                    <a:pt x="9184" y="2100"/>
                    <a:pt x="9466" y="2225"/>
                  </a:cubicBezTo>
                  <a:cubicBezTo>
                    <a:pt x="9716" y="2351"/>
                    <a:pt x="9998" y="2445"/>
                    <a:pt x="10281" y="2476"/>
                  </a:cubicBezTo>
                  <a:lnTo>
                    <a:pt x="10281" y="5328"/>
                  </a:lnTo>
                  <a:lnTo>
                    <a:pt x="9246" y="5297"/>
                  </a:lnTo>
                  <a:lnTo>
                    <a:pt x="9246" y="3416"/>
                  </a:lnTo>
                  <a:lnTo>
                    <a:pt x="8557" y="3416"/>
                  </a:lnTo>
                  <a:lnTo>
                    <a:pt x="8557" y="5297"/>
                  </a:lnTo>
                  <a:lnTo>
                    <a:pt x="7679" y="5297"/>
                  </a:lnTo>
                  <a:lnTo>
                    <a:pt x="7491" y="4764"/>
                  </a:lnTo>
                  <a:cubicBezTo>
                    <a:pt x="7334" y="4231"/>
                    <a:pt x="6864" y="3887"/>
                    <a:pt x="6300" y="3887"/>
                  </a:cubicBezTo>
                  <a:lnTo>
                    <a:pt x="3040" y="3887"/>
                  </a:lnTo>
                  <a:cubicBezTo>
                    <a:pt x="2508" y="3887"/>
                    <a:pt x="2006" y="4231"/>
                    <a:pt x="1849" y="4764"/>
                  </a:cubicBezTo>
                  <a:lnTo>
                    <a:pt x="1661" y="5297"/>
                  </a:lnTo>
                  <a:lnTo>
                    <a:pt x="690" y="5297"/>
                  </a:lnTo>
                  <a:lnTo>
                    <a:pt x="690" y="2069"/>
                  </a:lnTo>
                  <a:cubicBezTo>
                    <a:pt x="878" y="2100"/>
                    <a:pt x="1066" y="2163"/>
                    <a:pt x="1223" y="2225"/>
                  </a:cubicBezTo>
                  <a:cubicBezTo>
                    <a:pt x="1599" y="2398"/>
                    <a:pt x="1998" y="2484"/>
                    <a:pt x="2394" y="2484"/>
                  </a:cubicBezTo>
                  <a:cubicBezTo>
                    <a:pt x="2790" y="2484"/>
                    <a:pt x="3181" y="2398"/>
                    <a:pt x="3542" y="2225"/>
                  </a:cubicBezTo>
                  <a:cubicBezTo>
                    <a:pt x="3824" y="2100"/>
                    <a:pt x="4130" y="2037"/>
                    <a:pt x="4435" y="2037"/>
                  </a:cubicBezTo>
                  <a:cubicBezTo>
                    <a:pt x="4741" y="2037"/>
                    <a:pt x="5046" y="2100"/>
                    <a:pt x="5328" y="2225"/>
                  </a:cubicBezTo>
                  <a:cubicBezTo>
                    <a:pt x="5657" y="2390"/>
                    <a:pt x="6009" y="2482"/>
                    <a:pt x="6364" y="2482"/>
                  </a:cubicBezTo>
                  <a:cubicBezTo>
                    <a:pt x="6416" y="2482"/>
                    <a:pt x="6468" y="2480"/>
                    <a:pt x="6519" y="2476"/>
                  </a:cubicBezTo>
                  <a:cubicBezTo>
                    <a:pt x="6571" y="2480"/>
                    <a:pt x="6622" y="2482"/>
                    <a:pt x="6673" y="2482"/>
                  </a:cubicBezTo>
                  <a:cubicBezTo>
                    <a:pt x="7022" y="2482"/>
                    <a:pt x="7351" y="2390"/>
                    <a:pt x="7679" y="2225"/>
                  </a:cubicBezTo>
                  <a:cubicBezTo>
                    <a:pt x="7961" y="2100"/>
                    <a:pt x="8267" y="2037"/>
                    <a:pt x="8572" y="2037"/>
                  </a:cubicBezTo>
                  <a:close/>
                  <a:moveTo>
                    <a:pt x="10249" y="5987"/>
                  </a:moveTo>
                  <a:lnTo>
                    <a:pt x="10249" y="9748"/>
                  </a:lnTo>
                  <a:lnTo>
                    <a:pt x="10061" y="9748"/>
                  </a:lnTo>
                  <a:cubicBezTo>
                    <a:pt x="9873" y="9027"/>
                    <a:pt x="9278" y="8666"/>
                    <a:pt x="8682" y="8666"/>
                  </a:cubicBezTo>
                  <a:cubicBezTo>
                    <a:pt x="8087" y="8666"/>
                    <a:pt x="7491" y="9027"/>
                    <a:pt x="7303" y="9748"/>
                  </a:cubicBezTo>
                  <a:lnTo>
                    <a:pt x="3636" y="9748"/>
                  </a:lnTo>
                  <a:cubicBezTo>
                    <a:pt x="3448" y="9027"/>
                    <a:pt x="2852" y="8666"/>
                    <a:pt x="2257" y="8666"/>
                  </a:cubicBezTo>
                  <a:cubicBezTo>
                    <a:pt x="1661" y="8666"/>
                    <a:pt x="1066" y="9027"/>
                    <a:pt x="878" y="9748"/>
                  </a:cubicBezTo>
                  <a:lnTo>
                    <a:pt x="690" y="9748"/>
                  </a:lnTo>
                  <a:lnTo>
                    <a:pt x="690" y="5987"/>
                  </a:lnTo>
                  <a:close/>
                  <a:moveTo>
                    <a:pt x="2253" y="9334"/>
                  </a:moveTo>
                  <a:cubicBezTo>
                    <a:pt x="2627" y="9334"/>
                    <a:pt x="2978" y="9620"/>
                    <a:pt x="2978" y="10061"/>
                  </a:cubicBezTo>
                  <a:cubicBezTo>
                    <a:pt x="2978" y="10468"/>
                    <a:pt x="2664" y="10813"/>
                    <a:pt x="2257" y="10813"/>
                  </a:cubicBezTo>
                  <a:cubicBezTo>
                    <a:pt x="1599" y="10813"/>
                    <a:pt x="1254" y="10030"/>
                    <a:pt x="1724" y="9560"/>
                  </a:cubicBezTo>
                  <a:cubicBezTo>
                    <a:pt x="1879" y="9404"/>
                    <a:pt x="2069" y="9334"/>
                    <a:pt x="2253" y="9334"/>
                  </a:cubicBezTo>
                  <a:close/>
                  <a:moveTo>
                    <a:pt x="8679" y="9334"/>
                  </a:moveTo>
                  <a:cubicBezTo>
                    <a:pt x="9052" y="9334"/>
                    <a:pt x="9403" y="9620"/>
                    <a:pt x="9403" y="10061"/>
                  </a:cubicBezTo>
                  <a:cubicBezTo>
                    <a:pt x="9403" y="10468"/>
                    <a:pt x="9089" y="10813"/>
                    <a:pt x="8682" y="10813"/>
                  </a:cubicBezTo>
                  <a:cubicBezTo>
                    <a:pt x="8024" y="10813"/>
                    <a:pt x="7679" y="10030"/>
                    <a:pt x="8149" y="9560"/>
                  </a:cubicBezTo>
                  <a:cubicBezTo>
                    <a:pt x="8305" y="9404"/>
                    <a:pt x="8494" y="9334"/>
                    <a:pt x="8679" y="9334"/>
                  </a:cubicBezTo>
                  <a:close/>
                  <a:moveTo>
                    <a:pt x="0" y="0"/>
                  </a:moveTo>
                  <a:lnTo>
                    <a:pt x="0" y="10406"/>
                  </a:lnTo>
                  <a:lnTo>
                    <a:pt x="878" y="10406"/>
                  </a:lnTo>
                  <a:cubicBezTo>
                    <a:pt x="1050" y="11127"/>
                    <a:pt x="1653" y="11487"/>
                    <a:pt x="2257" y="11487"/>
                  </a:cubicBezTo>
                  <a:cubicBezTo>
                    <a:pt x="2860" y="11487"/>
                    <a:pt x="3464" y="11127"/>
                    <a:pt x="3636" y="10406"/>
                  </a:cubicBezTo>
                  <a:lnTo>
                    <a:pt x="7303" y="10406"/>
                  </a:lnTo>
                  <a:cubicBezTo>
                    <a:pt x="7491" y="11127"/>
                    <a:pt x="8087" y="11487"/>
                    <a:pt x="8682" y="11487"/>
                  </a:cubicBezTo>
                  <a:cubicBezTo>
                    <a:pt x="9278" y="11487"/>
                    <a:pt x="9873" y="11127"/>
                    <a:pt x="10061" y="10406"/>
                  </a:cubicBezTo>
                  <a:lnTo>
                    <a:pt x="10939" y="10406"/>
                  </a:lnTo>
                  <a:lnTo>
                    <a:pt x="109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1"/>
            <p:cNvSpPr/>
            <p:nvPr/>
          </p:nvSpPr>
          <p:spPr>
            <a:xfrm>
              <a:off x="6336600" y="2136225"/>
              <a:ext cx="17250" cy="13350"/>
            </a:xfrm>
            <a:custGeom>
              <a:rect b="b" l="l" r="r" t="t"/>
              <a:pathLst>
                <a:path extrusionOk="0" h="534" w="690">
                  <a:moveTo>
                    <a:pt x="0" y="0"/>
                  </a:moveTo>
                  <a:lnTo>
                    <a:pt x="0" y="533"/>
                  </a:lnTo>
                  <a:lnTo>
                    <a:pt x="690" y="533"/>
                  </a:lnTo>
                  <a:lnTo>
                    <a:pt x="6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1"/>
            <p:cNvSpPr/>
            <p:nvPr/>
          </p:nvSpPr>
          <p:spPr>
            <a:xfrm>
              <a:off x="6497225" y="2136225"/>
              <a:ext cx="17250" cy="13350"/>
            </a:xfrm>
            <a:custGeom>
              <a:rect b="b" l="l" r="r" t="t"/>
              <a:pathLst>
                <a:path extrusionOk="0" h="534" w="690">
                  <a:moveTo>
                    <a:pt x="0" y="0"/>
                  </a:moveTo>
                  <a:lnTo>
                    <a:pt x="0" y="533"/>
                  </a:lnTo>
                  <a:lnTo>
                    <a:pt x="690" y="533"/>
                  </a:lnTo>
                  <a:lnTo>
                    <a:pt x="6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0" name="Google Shape;3700;p71"/>
          <p:cNvSpPr/>
          <p:nvPr/>
        </p:nvSpPr>
        <p:spPr>
          <a:xfrm>
            <a:off x="6434559" y="1497047"/>
            <a:ext cx="315600" cy="202866"/>
          </a:xfrm>
          <a:custGeom>
            <a:rect b="b" l="l" r="r" t="t"/>
            <a:pathLst>
              <a:path extrusionOk="0" h="7576" w="11786">
                <a:moveTo>
                  <a:pt x="3041" y="690"/>
                </a:moveTo>
                <a:lnTo>
                  <a:pt x="3041" y="1442"/>
                </a:lnTo>
                <a:lnTo>
                  <a:pt x="690" y="1442"/>
                </a:lnTo>
                <a:lnTo>
                  <a:pt x="690" y="690"/>
                </a:lnTo>
                <a:close/>
                <a:moveTo>
                  <a:pt x="10689" y="1505"/>
                </a:moveTo>
                <a:cubicBezTo>
                  <a:pt x="10783" y="1505"/>
                  <a:pt x="10845" y="1599"/>
                  <a:pt x="10814" y="1693"/>
                </a:cubicBezTo>
                <a:cubicBezTo>
                  <a:pt x="10814" y="1756"/>
                  <a:pt x="10751" y="1818"/>
                  <a:pt x="10657" y="1818"/>
                </a:cubicBezTo>
                <a:lnTo>
                  <a:pt x="10438" y="1818"/>
                </a:lnTo>
                <a:cubicBezTo>
                  <a:pt x="10375" y="1693"/>
                  <a:pt x="10344" y="1599"/>
                  <a:pt x="10281" y="1505"/>
                </a:cubicBezTo>
                <a:close/>
                <a:moveTo>
                  <a:pt x="6551" y="2445"/>
                </a:moveTo>
                <a:cubicBezTo>
                  <a:pt x="6645" y="2445"/>
                  <a:pt x="6740" y="2508"/>
                  <a:pt x="6740" y="2602"/>
                </a:cubicBezTo>
                <a:lnTo>
                  <a:pt x="6740" y="2758"/>
                </a:lnTo>
                <a:cubicBezTo>
                  <a:pt x="6740" y="2853"/>
                  <a:pt x="6645" y="2915"/>
                  <a:pt x="6551" y="2915"/>
                </a:cubicBezTo>
                <a:lnTo>
                  <a:pt x="3919" y="2915"/>
                </a:lnTo>
                <a:cubicBezTo>
                  <a:pt x="3825" y="2915"/>
                  <a:pt x="3731" y="2853"/>
                  <a:pt x="3731" y="2758"/>
                </a:cubicBezTo>
                <a:lnTo>
                  <a:pt x="3731" y="2602"/>
                </a:lnTo>
                <a:cubicBezTo>
                  <a:pt x="3731" y="2508"/>
                  <a:pt x="3825" y="2445"/>
                  <a:pt x="3919" y="2445"/>
                </a:cubicBezTo>
                <a:close/>
                <a:moveTo>
                  <a:pt x="3041" y="2163"/>
                </a:moveTo>
                <a:lnTo>
                  <a:pt x="3041" y="2947"/>
                </a:lnTo>
                <a:lnTo>
                  <a:pt x="690" y="2947"/>
                </a:lnTo>
                <a:lnTo>
                  <a:pt x="690" y="2163"/>
                </a:lnTo>
                <a:close/>
                <a:moveTo>
                  <a:pt x="9341" y="1411"/>
                </a:moveTo>
                <a:cubicBezTo>
                  <a:pt x="9623" y="1662"/>
                  <a:pt x="9811" y="1975"/>
                  <a:pt x="9842" y="2351"/>
                </a:cubicBezTo>
                <a:lnTo>
                  <a:pt x="10062" y="3981"/>
                </a:lnTo>
                <a:cubicBezTo>
                  <a:pt x="9905" y="3950"/>
                  <a:pt x="9748" y="3918"/>
                  <a:pt x="9560" y="3918"/>
                </a:cubicBezTo>
                <a:lnTo>
                  <a:pt x="9341" y="3918"/>
                </a:lnTo>
                <a:lnTo>
                  <a:pt x="9341" y="1411"/>
                </a:lnTo>
                <a:close/>
                <a:moveTo>
                  <a:pt x="4091" y="4623"/>
                </a:moveTo>
                <a:cubicBezTo>
                  <a:pt x="4553" y="4623"/>
                  <a:pt x="5016" y="4890"/>
                  <a:pt x="5204" y="5423"/>
                </a:cubicBezTo>
                <a:lnTo>
                  <a:pt x="2978" y="5423"/>
                </a:lnTo>
                <a:cubicBezTo>
                  <a:pt x="3166" y="4890"/>
                  <a:pt x="3629" y="4623"/>
                  <a:pt x="4091" y="4623"/>
                </a:cubicBezTo>
                <a:close/>
                <a:moveTo>
                  <a:pt x="5799" y="3605"/>
                </a:moveTo>
                <a:cubicBezTo>
                  <a:pt x="5674" y="3981"/>
                  <a:pt x="5768" y="4420"/>
                  <a:pt x="6019" y="4764"/>
                </a:cubicBezTo>
                <a:lnTo>
                  <a:pt x="6113" y="4858"/>
                </a:lnTo>
                <a:cubicBezTo>
                  <a:pt x="6301" y="5046"/>
                  <a:pt x="6457" y="5203"/>
                  <a:pt x="6614" y="5423"/>
                </a:cubicBezTo>
                <a:lnTo>
                  <a:pt x="5925" y="5423"/>
                </a:lnTo>
                <a:cubicBezTo>
                  <a:pt x="5737" y="4420"/>
                  <a:pt x="4922" y="3918"/>
                  <a:pt x="4107" y="3918"/>
                </a:cubicBezTo>
                <a:cubicBezTo>
                  <a:pt x="3292" y="3918"/>
                  <a:pt x="2477" y="4420"/>
                  <a:pt x="2289" y="5423"/>
                </a:cubicBezTo>
                <a:lnTo>
                  <a:pt x="1944" y="5423"/>
                </a:lnTo>
                <a:lnTo>
                  <a:pt x="1944" y="5203"/>
                </a:lnTo>
                <a:cubicBezTo>
                  <a:pt x="1944" y="4326"/>
                  <a:pt x="2665" y="3605"/>
                  <a:pt x="3574" y="3605"/>
                </a:cubicBezTo>
                <a:close/>
                <a:moveTo>
                  <a:pt x="9560" y="4576"/>
                </a:moveTo>
                <a:lnTo>
                  <a:pt x="9560" y="4608"/>
                </a:lnTo>
                <a:cubicBezTo>
                  <a:pt x="10062" y="4608"/>
                  <a:pt x="10532" y="4921"/>
                  <a:pt x="10657" y="5423"/>
                </a:cubicBezTo>
                <a:lnTo>
                  <a:pt x="8463" y="5423"/>
                </a:lnTo>
                <a:cubicBezTo>
                  <a:pt x="8620" y="4921"/>
                  <a:pt x="9059" y="4608"/>
                  <a:pt x="9560" y="4576"/>
                </a:cubicBezTo>
                <a:close/>
                <a:moveTo>
                  <a:pt x="5204" y="6081"/>
                </a:moveTo>
                <a:cubicBezTo>
                  <a:pt x="5047" y="6582"/>
                  <a:pt x="4608" y="6896"/>
                  <a:pt x="4107" y="6896"/>
                </a:cubicBezTo>
                <a:cubicBezTo>
                  <a:pt x="3605" y="6896"/>
                  <a:pt x="3135" y="6551"/>
                  <a:pt x="2978" y="6081"/>
                </a:cubicBezTo>
                <a:close/>
                <a:moveTo>
                  <a:pt x="10657" y="6081"/>
                </a:moveTo>
                <a:cubicBezTo>
                  <a:pt x="10501" y="6582"/>
                  <a:pt x="10062" y="6896"/>
                  <a:pt x="9560" y="6896"/>
                </a:cubicBezTo>
                <a:lnTo>
                  <a:pt x="9560" y="6927"/>
                </a:lnTo>
                <a:cubicBezTo>
                  <a:pt x="9059" y="6896"/>
                  <a:pt x="8620" y="6582"/>
                  <a:pt x="8463" y="6081"/>
                </a:cubicBezTo>
                <a:close/>
                <a:moveTo>
                  <a:pt x="1" y="0"/>
                </a:moveTo>
                <a:lnTo>
                  <a:pt x="1" y="3573"/>
                </a:lnTo>
                <a:lnTo>
                  <a:pt x="1881" y="3573"/>
                </a:lnTo>
                <a:cubicBezTo>
                  <a:pt x="1474" y="4012"/>
                  <a:pt x="1223" y="4576"/>
                  <a:pt x="1223" y="5203"/>
                </a:cubicBezTo>
                <a:lnTo>
                  <a:pt x="1223" y="6081"/>
                </a:lnTo>
                <a:lnTo>
                  <a:pt x="2258" y="6081"/>
                </a:lnTo>
                <a:cubicBezTo>
                  <a:pt x="2446" y="7068"/>
                  <a:pt x="3253" y="7562"/>
                  <a:pt x="4060" y="7562"/>
                </a:cubicBezTo>
                <a:cubicBezTo>
                  <a:pt x="4867" y="7562"/>
                  <a:pt x="5674" y="7068"/>
                  <a:pt x="5862" y="6081"/>
                </a:cubicBezTo>
                <a:lnTo>
                  <a:pt x="7711" y="6081"/>
                </a:lnTo>
                <a:cubicBezTo>
                  <a:pt x="7873" y="6981"/>
                  <a:pt x="8681" y="7576"/>
                  <a:pt x="9521" y="7576"/>
                </a:cubicBezTo>
                <a:cubicBezTo>
                  <a:pt x="9821" y="7576"/>
                  <a:pt x="10126" y="7500"/>
                  <a:pt x="10407" y="7334"/>
                </a:cubicBezTo>
                <a:cubicBezTo>
                  <a:pt x="11504" y="6676"/>
                  <a:pt x="11660" y="5172"/>
                  <a:pt x="10720" y="4357"/>
                </a:cubicBezTo>
                <a:cubicBezTo>
                  <a:pt x="10751" y="4263"/>
                  <a:pt x="10751" y="4169"/>
                  <a:pt x="10720" y="4075"/>
                </a:cubicBezTo>
                <a:lnTo>
                  <a:pt x="10532" y="2508"/>
                </a:lnTo>
                <a:lnTo>
                  <a:pt x="10657" y="2508"/>
                </a:lnTo>
                <a:cubicBezTo>
                  <a:pt x="11786" y="2508"/>
                  <a:pt x="11786" y="815"/>
                  <a:pt x="10657" y="815"/>
                </a:cubicBezTo>
                <a:lnTo>
                  <a:pt x="9686" y="815"/>
                </a:lnTo>
                <a:cubicBezTo>
                  <a:pt x="9560" y="721"/>
                  <a:pt x="9435" y="659"/>
                  <a:pt x="9341" y="596"/>
                </a:cubicBezTo>
                <a:lnTo>
                  <a:pt x="9059" y="470"/>
                </a:lnTo>
                <a:lnTo>
                  <a:pt x="7272" y="470"/>
                </a:lnTo>
                <a:lnTo>
                  <a:pt x="7272" y="1191"/>
                </a:lnTo>
                <a:lnTo>
                  <a:pt x="8651" y="1191"/>
                </a:lnTo>
                <a:lnTo>
                  <a:pt x="8651" y="4169"/>
                </a:lnTo>
                <a:cubicBezTo>
                  <a:pt x="8181" y="4420"/>
                  <a:pt x="7868" y="4890"/>
                  <a:pt x="7742" y="5423"/>
                </a:cubicBezTo>
                <a:lnTo>
                  <a:pt x="7335" y="5423"/>
                </a:lnTo>
                <a:cubicBezTo>
                  <a:pt x="7147" y="5046"/>
                  <a:pt x="6896" y="4670"/>
                  <a:pt x="6551" y="4388"/>
                </a:cubicBezTo>
                <a:lnTo>
                  <a:pt x="6457" y="4294"/>
                </a:lnTo>
                <a:cubicBezTo>
                  <a:pt x="6363" y="4232"/>
                  <a:pt x="6395" y="3918"/>
                  <a:pt x="6457" y="3605"/>
                </a:cubicBezTo>
                <a:lnTo>
                  <a:pt x="6551" y="3605"/>
                </a:lnTo>
                <a:cubicBezTo>
                  <a:pt x="7022" y="3605"/>
                  <a:pt x="7398" y="3229"/>
                  <a:pt x="7398" y="2758"/>
                </a:cubicBezTo>
                <a:lnTo>
                  <a:pt x="7398" y="2633"/>
                </a:lnTo>
                <a:cubicBezTo>
                  <a:pt x="7398" y="2163"/>
                  <a:pt x="7022" y="1787"/>
                  <a:pt x="6551" y="1787"/>
                </a:cubicBezTo>
                <a:lnTo>
                  <a:pt x="3887" y="1787"/>
                </a:lnTo>
                <a:cubicBezTo>
                  <a:pt x="3856" y="1787"/>
                  <a:pt x="3793" y="1787"/>
                  <a:pt x="3731" y="1818"/>
                </a:cubicBezTo>
                <a:lnTo>
                  <a:pt x="373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1" name="Google Shape;3701;p71"/>
          <p:cNvGrpSpPr/>
          <p:nvPr/>
        </p:nvGrpSpPr>
        <p:grpSpPr>
          <a:xfrm>
            <a:off x="5653079" y="1444973"/>
            <a:ext cx="250986" cy="308022"/>
            <a:chOff x="4796875" y="1890975"/>
            <a:chExt cx="234325" cy="287575"/>
          </a:xfrm>
        </p:grpSpPr>
        <p:sp>
          <p:nvSpPr>
            <p:cNvPr id="3702" name="Google Shape;3702;p71"/>
            <p:cNvSpPr/>
            <p:nvPr/>
          </p:nvSpPr>
          <p:spPr>
            <a:xfrm>
              <a:off x="4796875" y="1890975"/>
              <a:ext cx="234325" cy="287575"/>
            </a:xfrm>
            <a:custGeom>
              <a:rect b="b" l="l" r="r" t="t"/>
              <a:pathLst>
                <a:path extrusionOk="0" h="11503" w="9373">
                  <a:moveTo>
                    <a:pt x="2320" y="658"/>
                  </a:moveTo>
                  <a:lnTo>
                    <a:pt x="2320" y="2476"/>
                  </a:lnTo>
                  <a:lnTo>
                    <a:pt x="1662" y="2476"/>
                  </a:lnTo>
                  <a:lnTo>
                    <a:pt x="1662" y="658"/>
                  </a:lnTo>
                  <a:close/>
                  <a:moveTo>
                    <a:pt x="7680" y="658"/>
                  </a:moveTo>
                  <a:lnTo>
                    <a:pt x="7680" y="2476"/>
                  </a:lnTo>
                  <a:lnTo>
                    <a:pt x="7022" y="2476"/>
                  </a:lnTo>
                  <a:lnTo>
                    <a:pt x="7022" y="658"/>
                  </a:lnTo>
                  <a:close/>
                  <a:moveTo>
                    <a:pt x="3668" y="658"/>
                  </a:moveTo>
                  <a:lnTo>
                    <a:pt x="3668" y="4858"/>
                  </a:lnTo>
                  <a:cubicBezTo>
                    <a:pt x="3449" y="4733"/>
                    <a:pt x="3229" y="4576"/>
                    <a:pt x="3041" y="4388"/>
                  </a:cubicBezTo>
                  <a:lnTo>
                    <a:pt x="3041" y="658"/>
                  </a:lnTo>
                  <a:close/>
                  <a:moveTo>
                    <a:pt x="6332" y="658"/>
                  </a:moveTo>
                  <a:lnTo>
                    <a:pt x="6332" y="4388"/>
                  </a:lnTo>
                  <a:cubicBezTo>
                    <a:pt x="6144" y="4576"/>
                    <a:pt x="5925" y="4733"/>
                    <a:pt x="5674" y="4858"/>
                  </a:cubicBezTo>
                  <a:lnTo>
                    <a:pt x="5674" y="658"/>
                  </a:lnTo>
                  <a:close/>
                  <a:moveTo>
                    <a:pt x="5016" y="658"/>
                  </a:moveTo>
                  <a:lnTo>
                    <a:pt x="5016" y="5078"/>
                  </a:lnTo>
                  <a:cubicBezTo>
                    <a:pt x="4906" y="5093"/>
                    <a:pt x="4796" y="5101"/>
                    <a:pt x="4687" y="5101"/>
                  </a:cubicBezTo>
                  <a:cubicBezTo>
                    <a:pt x="4577" y="5101"/>
                    <a:pt x="4467" y="5093"/>
                    <a:pt x="4358" y="5078"/>
                  </a:cubicBezTo>
                  <a:lnTo>
                    <a:pt x="4358" y="658"/>
                  </a:lnTo>
                  <a:close/>
                  <a:moveTo>
                    <a:pt x="8651" y="3166"/>
                  </a:moveTo>
                  <a:lnTo>
                    <a:pt x="8150" y="10813"/>
                  </a:lnTo>
                  <a:lnTo>
                    <a:pt x="1223" y="10813"/>
                  </a:lnTo>
                  <a:lnTo>
                    <a:pt x="722" y="3166"/>
                  </a:lnTo>
                  <a:lnTo>
                    <a:pt x="1756" y="3166"/>
                  </a:lnTo>
                  <a:cubicBezTo>
                    <a:pt x="1913" y="4670"/>
                    <a:pt x="3167" y="5830"/>
                    <a:pt x="4671" y="5830"/>
                  </a:cubicBezTo>
                  <a:cubicBezTo>
                    <a:pt x="6207" y="5830"/>
                    <a:pt x="7460" y="4670"/>
                    <a:pt x="7617" y="3166"/>
                  </a:cubicBezTo>
                  <a:close/>
                  <a:moveTo>
                    <a:pt x="1004" y="0"/>
                  </a:moveTo>
                  <a:lnTo>
                    <a:pt x="1004" y="2476"/>
                  </a:lnTo>
                  <a:lnTo>
                    <a:pt x="1" y="2476"/>
                  </a:lnTo>
                  <a:lnTo>
                    <a:pt x="565" y="11503"/>
                  </a:lnTo>
                  <a:lnTo>
                    <a:pt x="8777" y="11503"/>
                  </a:lnTo>
                  <a:lnTo>
                    <a:pt x="9372" y="2476"/>
                  </a:lnTo>
                  <a:lnTo>
                    <a:pt x="8338" y="2476"/>
                  </a:lnTo>
                  <a:lnTo>
                    <a:pt x="83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1"/>
            <p:cNvSpPr/>
            <p:nvPr/>
          </p:nvSpPr>
          <p:spPr>
            <a:xfrm>
              <a:off x="4861150" y="2054525"/>
              <a:ext cx="105800" cy="55275"/>
            </a:xfrm>
            <a:custGeom>
              <a:rect b="b" l="l" r="r" t="t"/>
              <a:pathLst>
                <a:path extrusionOk="0" h="2211" w="4232">
                  <a:moveTo>
                    <a:pt x="2116" y="667"/>
                  </a:moveTo>
                  <a:cubicBezTo>
                    <a:pt x="2492" y="667"/>
                    <a:pt x="2868" y="730"/>
                    <a:pt x="3228" y="855"/>
                  </a:cubicBezTo>
                  <a:cubicBezTo>
                    <a:pt x="3448" y="980"/>
                    <a:pt x="3542" y="1074"/>
                    <a:pt x="3542" y="1106"/>
                  </a:cubicBezTo>
                  <a:cubicBezTo>
                    <a:pt x="3542" y="1137"/>
                    <a:pt x="3479" y="1231"/>
                    <a:pt x="3228" y="1356"/>
                  </a:cubicBezTo>
                  <a:cubicBezTo>
                    <a:pt x="2868" y="1482"/>
                    <a:pt x="2492" y="1544"/>
                    <a:pt x="2116" y="1544"/>
                  </a:cubicBezTo>
                  <a:cubicBezTo>
                    <a:pt x="1740" y="1544"/>
                    <a:pt x="1363" y="1482"/>
                    <a:pt x="1003" y="1356"/>
                  </a:cubicBezTo>
                  <a:cubicBezTo>
                    <a:pt x="752" y="1231"/>
                    <a:pt x="690" y="1137"/>
                    <a:pt x="690" y="1106"/>
                  </a:cubicBezTo>
                  <a:cubicBezTo>
                    <a:pt x="690" y="1074"/>
                    <a:pt x="752" y="980"/>
                    <a:pt x="1003" y="855"/>
                  </a:cubicBezTo>
                  <a:cubicBezTo>
                    <a:pt x="1363" y="730"/>
                    <a:pt x="1740" y="667"/>
                    <a:pt x="2116" y="667"/>
                  </a:cubicBezTo>
                  <a:close/>
                  <a:moveTo>
                    <a:pt x="2112" y="1"/>
                  </a:moveTo>
                  <a:cubicBezTo>
                    <a:pt x="1646" y="1"/>
                    <a:pt x="1175" y="87"/>
                    <a:pt x="721" y="259"/>
                  </a:cubicBezTo>
                  <a:cubicBezTo>
                    <a:pt x="94" y="510"/>
                    <a:pt x="0" y="918"/>
                    <a:pt x="0" y="1106"/>
                  </a:cubicBezTo>
                  <a:cubicBezTo>
                    <a:pt x="0" y="1294"/>
                    <a:pt x="94" y="1701"/>
                    <a:pt x="721" y="1952"/>
                  </a:cubicBezTo>
                  <a:cubicBezTo>
                    <a:pt x="1175" y="2124"/>
                    <a:pt x="1646" y="2211"/>
                    <a:pt x="2112" y="2211"/>
                  </a:cubicBezTo>
                  <a:cubicBezTo>
                    <a:pt x="2578" y="2211"/>
                    <a:pt x="3040" y="2124"/>
                    <a:pt x="3479" y="1952"/>
                  </a:cubicBezTo>
                  <a:cubicBezTo>
                    <a:pt x="4137" y="1701"/>
                    <a:pt x="4231" y="1294"/>
                    <a:pt x="4231" y="1106"/>
                  </a:cubicBezTo>
                  <a:cubicBezTo>
                    <a:pt x="4231" y="918"/>
                    <a:pt x="4137" y="510"/>
                    <a:pt x="3479" y="259"/>
                  </a:cubicBezTo>
                  <a:cubicBezTo>
                    <a:pt x="3040" y="87"/>
                    <a:pt x="2578" y="1"/>
                    <a:pt x="21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4" name="Google Shape;3704;p71"/>
          <p:cNvGrpSpPr/>
          <p:nvPr/>
        </p:nvGrpSpPr>
        <p:grpSpPr>
          <a:xfrm>
            <a:off x="4797859" y="1452525"/>
            <a:ext cx="307218" cy="292089"/>
            <a:chOff x="3998425" y="1898025"/>
            <a:chExt cx="286825" cy="272700"/>
          </a:xfrm>
        </p:grpSpPr>
        <p:sp>
          <p:nvSpPr>
            <p:cNvPr id="3705" name="Google Shape;3705;p71"/>
            <p:cNvSpPr/>
            <p:nvPr/>
          </p:nvSpPr>
          <p:spPr>
            <a:xfrm>
              <a:off x="3998425" y="1898025"/>
              <a:ext cx="286825" cy="272700"/>
            </a:xfrm>
            <a:custGeom>
              <a:rect b="b" l="l" r="r" t="t"/>
              <a:pathLst>
                <a:path extrusionOk="0" h="10908" w="11473">
                  <a:moveTo>
                    <a:pt x="6740" y="690"/>
                  </a:moveTo>
                  <a:lnTo>
                    <a:pt x="6896" y="1003"/>
                  </a:lnTo>
                  <a:lnTo>
                    <a:pt x="4201" y="1003"/>
                  </a:lnTo>
                  <a:lnTo>
                    <a:pt x="4295" y="690"/>
                  </a:lnTo>
                  <a:close/>
                  <a:moveTo>
                    <a:pt x="7304" y="4012"/>
                  </a:moveTo>
                  <a:cubicBezTo>
                    <a:pt x="8244" y="4012"/>
                    <a:pt x="9059" y="4733"/>
                    <a:pt x="9153" y="5705"/>
                  </a:cubicBezTo>
                  <a:lnTo>
                    <a:pt x="2289" y="5705"/>
                  </a:lnTo>
                  <a:cubicBezTo>
                    <a:pt x="2383" y="4733"/>
                    <a:pt x="3198" y="4012"/>
                    <a:pt x="4169" y="4012"/>
                  </a:cubicBezTo>
                  <a:close/>
                  <a:moveTo>
                    <a:pt x="8745" y="6394"/>
                  </a:moveTo>
                  <a:lnTo>
                    <a:pt x="8745" y="6864"/>
                  </a:lnTo>
                  <a:lnTo>
                    <a:pt x="2696" y="6864"/>
                  </a:lnTo>
                  <a:lnTo>
                    <a:pt x="2696" y="6394"/>
                  </a:lnTo>
                  <a:close/>
                  <a:moveTo>
                    <a:pt x="10281" y="1661"/>
                  </a:moveTo>
                  <a:lnTo>
                    <a:pt x="10281" y="6864"/>
                  </a:lnTo>
                  <a:lnTo>
                    <a:pt x="9435" y="6864"/>
                  </a:lnTo>
                  <a:lnTo>
                    <a:pt x="9435" y="6394"/>
                  </a:lnTo>
                  <a:lnTo>
                    <a:pt x="9842" y="6394"/>
                  </a:lnTo>
                  <a:lnTo>
                    <a:pt x="9842" y="5861"/>
                  </a:lnTo>
                  <a:cubicBezTo>
                    <a:pt x="9842" y="4451"/>
                    <a:pt x="8683" y="3291"/>
                    <a:pt x="7272" y="3291"/>
                  </a:cubicBezTo>
                  <a:lnTo>
                    <a:pt x="4138" y="3291"/>
                  </a:lnTo>
                  <a:cubicBezTo>
                    <a:pt x="2728" y="3291"/>
                    <a:pt x="1599" y="4451"/>
                    <a:pt x="1599" y="5861"/>
                  </a:cubicBezTo>
                  <a:lnTo>
                    <a:pt x="1599" y="6394"/>
                  </a:lnTo>
                  <a:lnTo>
                    <a:pt x="2007" y="6394"/>
                  </a:lnTo>
                  <a:lnTo>
                    <a:pt x="2007" y="6864"/>
                  </a:lnTo>
                  <a:lnTo>
                    <a:pt x="1223" y="6864"/>
                  </a:lnTo>
                  <a:lnTo>
                    <a:pt x="1223" y="1661"/>
                  </a:lnTo>
                  <a:close/>
                  <a:moveTo>
                    <a:pt x="10187" y="7554"/>
                  </a:moveTo>
                  <a:lnTo>
                    <a:pt x="10031" y="8400"/>
                  </a:lnTo>
                  <a:lnTo>
                    <a:pt x="1443" y="8400"/>
                  </a:lnTo>
                  <a:lnTo>
                    <a:pt x="1317" y="7554"/>
                  </a:lnTo>
                  <a:close/>
                  <a:moveTo>
                    <a:pt x="9968" y="9121"/>
                  </a:moveTo>
                  <a:lnTo>
                    <a:pt x="9780" y="10249"/>
                  </a:lnTo>
                  <a:lnTo>
                    <a:pt x="1725" y="10249"/>
                  </a:lnTo>
                  <a:lnTo>
                    <a:pt x="1537" y="9121"/>
                  </a:lnTo>
                  <a:close/>
                  <a:moveTo>
                    <a:pt x="3793" y="0"/>
                  </a:moveTo>
                  <a:lnTo>
                    <a:pt x="3355" y="1003"/>
                  </a:lnTo>
                  <a:lnTo>
                    <a:pt x="534" y="1003"/>
                  </a:lnTo>
                  <a:lnTo>
                    <a:pt x="534" y="6864"/>
                  </a:lnTo>
                  <a:lnTo>
                    <a:pt x="1" y="6864"/>
                  </a:lnTo>
                  <a:lnTo>
                    <a:pt x="1" y="7554"/>
                  </a:lnTo>
                  <a:lnTo>
                    <a:pt x="596" y="7554"/>
                  </a:lnTo>
                  <a:lnTo>
                    <a:pt x="1161" y="10907"/>
                  </a:lnTo>
                  <a:lnTo>
                    <a:pt x="10313" y="10907"/>
                  </a:lnTo>
                  <a:lnTo>
                    <a:pt x="10877" y="7554"/>
                  </a:lnTo>
                  <a:lnTo>
                    <a:pt x="11472" y="7554"/>
                  </a:lnTo>
                  <a:lnTo>
                    <a:pt x="11472" y="6833"/>
                  </a:lnTo>
                  <a:lnTo>
                    <a:pt x="10971" y="6864"/>
                  </a:lnTo>
                  <a:lnTo>
                    <a:pt x="10971" y="972"/>
                  </a:lnTo>
                  <a:lnTo>
                    <a:pt x="7617" y="972"/>
                  </a:lnTo>
                  <a:lnTo>
                    <a:pt x="71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1"/>
            <p:cNvSpPr/>
            <p:nvPr/>
          </p:nvSpPr>
          <p:spPr>
            <a:xfrm>
              <a:off x="4088550" y="2004575"/>
              <a:ext cx="23525" cy="23550"/>
            </a:xfrm>
            <a:custGeom>
              <a:rect b="b" l="l" r="r" t="t"/>
              <a:pathLst>
                <a:path extrusionOk="0" h="942" w="941">
                  <a:moveTo>
                    <a:pt x="439" y="1"/>
                  </a:moveTo>
                  <a:lnTo>
                    <a:pt x="0" y="534"/>
                  </a:lnTo>
                  <a:lnTo>
                    <a:pt x="502" y="941"/>
                  </a:lnTo>
                  <a:lnTo>
                    <a:pt x="941" y="408"/>
                  </a:lnTo>
                  <a:lnTo>
                    <a:pt x="4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1"/>
            <p:cNvSpPr/>
            <p:nvPr/>
          </p:nvSpPr>
          <p:spPr>
            <a:xfrm>
              <a:off x="4130850" y="2013200"/>
              <a:ext cx="23550" cy="22750"/>
            </a:xfrm>
            <a:custGeom>
              <a:rect b="b" l="l" r="r" t="t"/>
              <a:pathLst>
                <a:path extrusionOk="0" h="910" w="942">
                  <a:moveTo>
                    <a:pt x="440" y="1"/>
                  </a:moveTo>
                  <a:lnTo>
                    <a:pt x="1" y="533"/>
                  </a:lnTo>
                  <a:lnTo>
                    <a:pt x="502" y="909"/>
                  </a:lnTo>
                  <a:lnTo>
                    <a:pt x="941" y="377"/>
                  </a:lnTo>
                  <a:lnTo>
                    <a:pt x="4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1"/>
            <p:cNvSpPr/>
            <p:nvPr/>
          </p:nvSpPr>
          <p:spPr>
            <a:xfrm>
              <a:off x="4173175" y="2004575"/>
              <a:ext cx="23525" cy="23550"/>
            </a:xfrm>
            <a:custGeom>
              <a:rect b="b" l="l" r="r" t="t"/>
              <a:pathLst>
                <a:path extrusionOk="0" h="942" w="941">
                  <a:moveTo>
                    <a:pt x="439" y="1"/>
                  </a:moveTo>
                  <a:lnTo>
                    <a:pt x="0" y="534"/>
                  </a:lnTo>
                  <a:lnTo>
                    <a:pt x="502" y="941"/>
                  </a:lnTo>
                  <a:lnTo>
                    <a:pt x="941" y="408"/>
                  </a:lnTo>
                  <a:lnTo>
                    <a:pt x="4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1"/>
            <p:cNvSpPr/>
            <p:nvPr/>
          </p:nvSpPr>
          <p:spPr>
            <a:xfrm>
              <a:off x="4110475" y="1950525"/>
              <a:ext cx="50975" cy="17250"/>
            </a:xfrm>
            <a:custGeom>
              <a:rect b="b" l="l" r="r" t="t"/>
              <a:pathLst>
                <a:path extrusionOk="0" h="690" w="2039">
                  <a:moveTo>
                    <a:pt x="1" y="0"/>
                  </a:moveTo>
                  <a:lnTo>
                    <a:pt x="1" y="690"/>
                  </a:lnTo>
                  <a:lnTo>
                    <a:pt x="2038" y="690"/>
                  </a:lnTo>
                  <a:lnTo>
                    <a:pt x="20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0" name="Google Shape;3710;p71"/>
          <p:cNvSpPr/>
          <p:nvPr/>
        </p:nvSpPr>
        <p:spPr>
          <a:xfrm>
            <a:off x="4019932" y="1444375"/>
            <a:ext cx="288742" cy="308664"/>
          </a:xfrm>
          <a:custGeom>
            <a:rect b="b" l="l" r="r" t="t"/>
            <a:pathLst>
              <a:path extrusionOk="0" h="11527" w="10783">
                <a:moveTo>
                  <a:pt x="3385" y="745"/>
                </a:moveTo>
                <a:cubicBezTo>
                  <a:pt x="4451" y="745"/>
                  <a:pt x="5266" y="1685"/>
                  <a:pt x="5078" y="2720"/>
                </a:cubicBezTo>
                <a:lnTo>
                  <a:pt x="5015" y="3190"/>
                </a:lnTo>
                <a:lnTo>
                  <a:pt x="1756" y="3190"/>
                </a:lnTo>
                <a:lnTo>
                  <a:pt x="1693" y="2720"/>
                </a:lnTo>
                <a:cubicBezTo>
                  <a:pt x="1536" y="1685"/>
                  <a:pt x="2320" y="745"/>
                  <a:pt x="3385" y="745"/>
                </a:cubicBezTo>
                <a:close/>
                <a:moveTo>
                  <a:pt x="8501" y="1097"/>
                </a:moveTo>
                <a:cubicBezTo>
                  <a:pt x="8552" y="1097"/>
                  <a:pt x="8602" y="1105"/>
                  <a:pt x="8651" y="1121"/>
                </a:cubicBezTo>
                <a:cubicBezTo>
                  <a:pt x="9383" y="1213"/>
                  <a:pt x="9284" y="2283"/>
                  <a:pt x="8585" y="2283"/>
                </a:cubicBezTo>
                <a:cubicBezTo>
                  <a:pt x="8566" y="2283"/>
                  <a:pt x="8546" y="2282"/>
                  <a:pt x="8526" y="2281"/>
                </a:cubicBezTo>
                <a:lnTo>
                  <a:pt x="8494" y="2281"/>
                </a:lnTo>
                <a:lnTo>
                  <a:pt x="8118" y="2249"/>
                </a:lnTo>
                <a:lnTo>
                  <a:pt x="8118" y="3190"/>
                </a:lnTo>
                <a:lnTo>
                  <a:pt x="7585" y="3190"/>
                </a:lnTo>
                <a:lnTo>
                  <a:pt x="7585" y="2249"/>
                </a:lnTo>
                <a:lnTo>
                  <a:pt x="7209" y="2281"/>
                </a:lnTo>
                <a:lnTo>
                  <a:pt x="7178" y="2281"/>
                </a:lnTo>
                <a:cubicBezTo>
                  <a:pt x="7148" y="2284"/>
                  <a:pt x="7119" y="2286"/>
                  <a:pt x="7091" y="2286"/>
                </a:cubicBezTo>
                <a:cubicBezTo>
                  <a:pt x="6386" y="2286"/>
                  <a:pt x="6299" y="1181"/>
                  <a:pt x="7052" y="1121"/>
                </a:cubicBezTo>
                <a:cubicBezTo>
                  <a:pt x="7101" y="1105"/>
                  <a:pt x="7150" y="1097"/>
                  <a:pt x="7198" y="1097"/>
                </a:cubicBezTo>
                <a:cubicBezTo>
                  <a:pt x="7336" y="1097"/>
                  <a:pt x="7469" y="1162"/>
                  <a:pt x="7585" y="1278"/>
                </a:cubicBezTo>
                <a:lnTo>
                  <a:pt x="7867" y="1529"/>
                </a:lnTo>
                <a:lnTo>
                  <a:pt x="8118" y="1278"/>
                </a:lnTo>
                <a:cubicBezTo>
                  <a:pt x="8211" y="1162"/>
                  <a:pt x="8356" y="1097"/>
                  <a:pt x="8501" y="1097"/>
                </a:cubicBezTo>
                <a:close/>
                <a:moveTo>
                  <a:pt x="10030" y="3942"/>
                </a:moveTo>
                <a:lnTo>
                  <a:pt x="10030" y="4663"/>
                </a:lnTo>
                <a:lnTo>
                  <a:pt x="690" y="4663"/>
                </a:lnTo>
                <a:lnTo>
                  <a:pt x="690" y="3942"/>
                </a:lnTo>
                <a:close/>
                <a:moveTo>
                  <a:pt x="5046" y="5384"/>
                </a:moveTo>
                <a:lnTo>
                  <a:pt x="5046" y="6606"/>
                </a:lnTo>
                <a:cubicBezTo>
                  <a:pt x="4733" y="6637"/>
                  <a:pt x="4420" y="6731"/>
                  <a:pt x="4138" y="6888"/>
                </a:cubicBezTo>
                <a:cubicBezTo>
                  <a:pt x="3981" y="6951"/>
                  <a:pt x="3887" y="7045"/>
                  <a:pt x="3793" y="7170"/>
                </a:cubicBezTo>
                <a:lnTo>
                  <a:pt x="3667" y="5384"/>
                </a:lnTo>
                <a:close/>
                <a:moveTo>
                  <a:pt x="7146" y="5384"/>
                </a:moveTo>
                <a:lnTo>
                  <a:pt x="7052" y="7170"/>
                </a:lnTo>
                <a:cubicBezTo>
                  <a:pt x="6958" y="7045"/>
                  <a:pt x="6833" y="6951"/>
                  <a:pt x="6708" y="6888"/>
                </a:cubicBezTo>
                <a:cubicBezTo>
                  <a:pt x="6426" y="6731"/>
                  <a:pt x="6112" y="6637"/>
                  <a:pt x="5799" y="6606"/>
                </a:cubicBezTo>
                <a:lnTo>
                  <a:pt x="5799" y="5384"/>
                </a:lnTo>
                <a:close/>
                <a:moveTo>
                  <a:pt x="5423" y="7327"/>
                </a:moveTo>
                <a:cubicBezTo>
                  <a:pt x="6143" y="7327"/>
                  <a:pt x="6582" y="7640"/>
                  <a:pt x="6582" y="7860"/>
                </a:cubicBezTo>
                <a:cubicBezTo>
                  <a:pt x="6582" y="8079"/>
                  <a:pt x="6112" y="8393"/>
                  <a:pt x="5423" y="8393"/>
                </a:cubicBezTo>
                <a:cubicBezTo>
                  <a:pt x="4702" y="8393"/>
                  <a:pt x="4232" y="8079"/>
                  <a:pt x="4232" y="7860"/>
                </a:cubicBezTo>
                <a:cubicBezTo>
                  <a:pt x="4232" y="7640"/>
                  <a:pt x="4670" y="7327"/>
                  <a:pt x="5391" y="7327"/>
                </a:cubicBezTo>
                <a:close/>
                <a:moveTo>
                  <a:pt x="2947" y="5415"/>
                </a:moveTo>
                <a:lnTo>
                  <a:pt x="3260" y="10806"/>
                </a:lnTo>
                <a:lnTo>
                  <a:pt x="2226" y="10806"/>
                </a:lnTo>
                <a:lnTo>
                  <a:pt x="1787" y="5415"/>
                </a:lnTo>
                <a:close/>
                <a:moveTo>
                  <a:pt x="3855" y="8612"/>
                </a:moveTo>
                <a:lnTo>
                  <a:pt x="3855" y="8612"/>
                </a:lnTo>
                <a:cubicBezTo>
                  <a:pt x="3918" y="8675"/>
                  <a:pt x="4012" y="8737"/>
                  <a:pt x="4106" y="8800"/>
                </a:cubicBezTo>
                <a:cubicBezTo>
                  <a:pt x="4388" y="8957"/>
                  <a:pt x="4702" y="9051"/>
                  <a:pt x="5015" y="9082"/>
                </a:cubicBezTo>
                <a:lnTo>
                  <a:pt x="5015" y="10806"/>
                </a:lnTo>
                <a:lnTo>
                  <a:pt x="3950" y="10806"/>
                </a:lnTo>
                <a:lnTo>
                  <a:pt x="3855" y="8612"/>
                </a:lnTo>
                <a:close/>
                <a:moveTo>
                  <a:pt x="6958" y="8612"/>
                </a:moveTo>
                <a:lnTo>
                  <a:pt x="6833" y="10806"/>
                </a:lnTo>
                <a:lnTo>
                  <a:pt x="5767" y="10806"/>
                </a:lnTo>
                <a:lnTo>
                  <a:pt x="5799" y="9082"/>
                </a:lnTo>
                <a:cubicBezTo>
                  <a:pt x="6112" y="9051"/>
                  <a:pt x="6426" y="8957"/>
                  <a:pt x="6708" y="8800"/>
                </a:cubicBezTo>
                <a:cubicBezTo>
                  <a:pt x="6802" y="8737"/>
                  <a:pt x="6896" y="8675"/>
                  <a:pt x="6958" y="8612"/>
                </a:cubicBezTo>
                <a:close/>
                <a:moveTo>
                  <a:pt x="9027" y="5415"/>
                </a:moveTo>
                <a:lnTo>
                  <a:pt x="8557" y="10806"/>
                </a:lnTo>
                <a:lnTo>
                  <a:pt x="7585" y="10806"/>
                </a:lnTo>
                <a:lnTo>
                  <a:pt x="7867" y="5415"/>
                </a:lnTo>
                <a:close/>
                <a:moveTo>
                  <a:pt x="3401" y="1"/>
                </a:moveTo>
                <a:cubicBezTo>
                  <a:pt x="2986" y="1"/>
                  <a:pt x="2570" y="102"/>
                  <a:pt x="2194" y="306"/>
                </a:cubicBezTo>
                <a:cubicBezTo>
                  <a:pt x="1756" y="557"/>
                  <a:pt x="1411" y="933"/>
                  <a:pt x="1191" y="1372"/>
                </a:cubicBezTo>
                <a:cubicBezTo>
                  <a:pt x="972" y="1811"/>
                  <a:pt x="909" y="2312"/>
                  <a:pt x="972" y="2814"/>
                </a:cubicBezTo>
                <a:lnTo>
                  <a:pt x="1035" y="3190"/>
                </a:lnTo>
                <a:lnTo>
                  <a:pt x="0" y="3190"/>
                </a:lnTo>
                <a:lnTo>
                  <a:pt x="0" y="5384"/>
                </a:lnTo>
                <a:lnTo>
                  <a:pt x="1035" y="5384"/>
                </a:lnTo>
                <a:lnTo>
                  <a:pt x="1567" y="11527"/>
                </a:lnTo>
                <a:lnTo>
                  <a:pt x="9215" y="11527"/>
                </a:lnTo>
                <a:lnTo>
                  <a:pt x="9748" y="5384"/>
                </a:lnTo>
                <a:lnTo>
                  <a:pt x="10782" y="5384"/>
                </a:lnTo>
                <a:lnTo>
                  <a:pt x="10782" y="3190"/>
                </a:lnTo>
                <a:lnTo>
                  <a:pt x="8839" y="3190"/>
                </a:lnTo>
                <a:lnTo>
                  <a:pt x="8839" y="2970"/>
                </a:lnTo>
                <a:cubicBezTo>
                  <a:pt x="10312" y="2594"/>
                  <a:pt x="10061" y="432"/>
                  <a:pt x="8557" y="369"/>
                </a:cubicBezTo>
                <a:cubicBezTo>
                  <a:pt x="8306" y="369"/>
                  <a:pt x="8055" y="432"/>
                  <a:pt x="7836" y="557"/>
                </a:cubicBezTo>
                <a:cubicBezTo>
                  <a:pt x="7686" y="469"/>
                  <a:pt x="7537" y="430"/>
                  <a:pt x="7395" y="430"/>
                </a:cubicBezTo>
                <a:cubicBezTo>
                  <a:pt x="6316" y="430"/>
                  <a:pt x="5563" y="2666"/>
                  <a:pt x="6864" y="2970"/>
                </a:cubicBezTo>
                <a:lnTo>
                  <a:pt x="6864" y="3190"/>
                </a:lnTo>
                <a:lnTo>
                  <a:pt x="5767" y="3190"/>
                </a:lnTo>
                <a:lnTo>
                  <a:pt x="5830" y="2814"/>
                </a:lnTo>
                <a:cubicBezTo>
                  <a:pt x="5893" y="2312"/>
                  <a:pt x="5799" y="1811"/>
                  <a:pt x="5611" y="1372"/>
                </a:cubicBezTo>
                <a:cubicBezTo>
                  <a:pt x="5391" y="933"/>
                  <a:pt x="5015" y="557"/>
                  <a:pt x="4608" y="306"/>
                </a:cubicBezTo>
                <a:cubicBezTo>
                  <a:pt x="4232" y="102"/>
                  <a:pt x="3816" y="1"/>
                  <a:pt x="34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1" name="Google Shape;3711;p71"/>
          <p:cNvGrpSpPr/>
          <p:nvPr/>
        </p:nvGrpSpPr>
        <p:grpSpPr>
          <a:xfrm>
            <a:off x="3261152" y="1444973"/>
            <a:ext cx="203134" cy="308022"/>
            <a:chOff x="2563725" y="1890975"/>
            <a:chExt cx="189650" cy="287575"/>
          </a:xfrm>
        </p:grpSpPr>
        <p:sp>
          <p:nvSpPr>
            <p:cNvPr id="3712" name="Google Shape;3712;p71"/>
            <p:cNvSpPr/>
            <p:nvPr/>
          </p:nvSpPr>
          <p:spPr>
            <a:xfrm>
              <a:off x="2563725" y="1890975"/>
              <a:ext cx="189650" cy="287575"/>
            </a:xfrm>
            <a:custGeom>
              <a:rect b="b" l="l" r="r" t="t"/>
              <a:pathLst>
                <a:path extrusionOk="0" h="11503" w="7586">
                  <a:moveTo>
                    <a:pt x="6833" y="690"/>
                  </a:moveTo>
                  <a:lnTo>
                    <a:pt x="6771" y="2069"/>
                  </a:lnTo>
                  <a:lnTo>
                    <a:pt x="6081" y="2069"/>
                  </a:lnTo>
                  <a:lnTo>
                    <a:pt x="6081" y="1724"/>
                  </a:lnTo>
                  <a:lnTo>
                    <a:pt x="3636" y="1724"/>
                  </a:lnTo>
                  <a:lnTo>
                    <a:pt x="3636" y="2069"/>
                  </a:lnTo>
                  <a:lnTo>
                    <a:pt x="847" y="2069"/>
                  </a:lnTo>
                  <a:lnTo>
                    <a:pt x="784" y="690"/>
                  </a:lnTo>
                  <a:close/>
                  <a:moveTo>
                    <a:pt x="5392" y="2382"/>
                  </a:moveTo>
                  <a:lnTo>
                    <a:pt x="5392" y="3479"/>
                  </a:lnTo>
                  <a:lnTo>
                    <a:pt x="4326" y="3479"/>
                  </a:lnTo>
                  <a:lnTo>
                    <a:pt x="4326" y="2382"/>
                  </a:lnTo>
                  <a:close/>
                  <a:moveTo>
                    <a:pt x="1286" y="7679"/>
                  </a:moveTo>
                  <a:cubicBezTo>
                    <a:pt x="1442" y="7710"/>
                    <a:pt x="1536" y="7836"/>
                    <a:pt x="1505" y="7961"/>
                  </a:cubicBezTo>
                  <a:lnTo>
                    <a:pt x="1505" y="10813"/>
                  </a:lnTo>
                  <a:lnTo>
                    <a:pt x="1380" y="10813"/>
                  </a:lnTo>
                  <a:lnTo>
                    <a:pt x="1160" y="7679"/>
                  </a:lnTo>
                  <a:close/>
                  <a:moveTo>
                    <a:pt x="3819" y="7674"/>
                  </a:moveTo>
                  <a:cubicBezTo>
                    <a:pt x="3981" y="7674"/>
                    <a:pt x="4107" y="7792"/>
                    <a:pt x="4107" y="7961"/>
                  </a:cubicBezTo>
                  <a:lnTo>
                    <a:pt x="4107" y="10813"/>
                  </a:lnTo>
                  <a:lnTo>
                    <a:pt x="3511" y="10813"/>
                  </a:lnTo>
                  <a:lnTo>
                    <a:pt x="3511" y="7961"/>
                  </a:lnTo>
                  <a:cubicBezTo>
                    <a:pt x="3511" y="7836"/>
                    <a:pt x="3605" y="7710"/>
                    <a:pt x="3762" y="7679"/>
                  </a:cubicBezTo>
                  <a:cubicBezTo>
                    <a:pt x="3781" y="7676"/>
                    <a:pt x="3800" y="7674"/>
                    <a:pt x="3819" y="7674"/>
                  </a:cubicBezTo>
                  <a:close/>
                  <a:moveTo>
                    <a:pt x="6426" y="7679"/>
                  </a:moveTo>
                  <a:lnTo>
                    <a:pt x="6238" y="10813"/>
                  </a:lnTo>
                  <a:lnTo>
                    <a:pt x="6081" y="10813"/>
                  </a:lnTo>
                  <a:lnTo>
                    <a:pt x="6081" y="7961"/>
                  </a:lnTo>
                  <a:cubicBezTo>
                    <a:pt x="6081" y="7804"/>
                    <a:pt x="6207" y="7679"/>
                    <a:pt x="6363" y="7679"/>
                  </a:cubicBezTo>
                  <a:close/>
                  <a:moveTo>
                    <a:pt x="6771" y="2727"/>
                  </a:moveTo>
                  <a:lnTo>
                    <a:pt x="6520" y="6989"/>
                  </a:lnTo>
                  <a:cubicBezTo>
                    <a:pt x="6473" y="6974"/>
                    <a:pt x="6434" y="6966"/>
                    <a:pt x="6398" y="6966"/>
                  </a:cubicBezTo>
                  <a:cubicBezTo>
                    <a:pt x="6363" y="6966"/>
                    <a:pt x="6332" y="6974"/>
                    <a:pt x="6301" y="6989"/>
                  </a:cubicBezTo>
                  <a:cubicBezTo>
                    <a:pt x="5799" y="7052"/>
                    <a:pt x="5423" y="7460"/>
                    <a:pt x="5423" y="7961"/>
                  </a:cubicBezTo>
                  <a:lnTo>
                    <a:pt x="5423" y="10782"/>
                  </a:lnTo>
                  <a:lnTo>
                    <a:pt x="4765" y="10813"/>
                  </a:lnTo>
                  <a:lnTo>
                    <a:pt x="4765" y="7992"/>
                  </a:lnTo>
                  <a:cubicBezTo>
                    <a:pt x="4812" y="7303"/>
                    <a:pt x="4310" y="6958"/>
                    <a:pt x="3809" y="6958"/>
                  </a:cubicBezTo>
                  <a:cubicBezTo>
                    <a:pt x="3307" y="6958"/>
                    <a:pt x="2806" y="7303"/>
                    <a:pt x="2853" y="7992"/>
                  </a:cubicBezTo>
                  <a:lnTo>
                    <a:pt x="2853" y="10845"/>
                  </a:lnTo>
                  <a:lnTo>
                    <a:pt x="2226" y="10845"/>
                  </a:lnTo>
                  <a:lnTo>
                    <a:pt x="2226" y="7992"/>
                  </a:lnTo>
                  <a:cubicBezTo>
                    <a:pt x="2226" y="7460"/>
                    <a:pt x="1787" y="7021"/>
                    <a:pt x="1254" y="7021"/>
                  </a:cubicBezTo>
                  <a:lnTo>
                    <a:pt x="1160" y="7021"/>
                  </a:lnTo>
                  <a:lnTo>
                    <a:pt x="878" y="2758"/>
                  </a:lnTo>
                  <a:lnTo>
                    <a:pt x="3668" y="2758"/>
                  </a:lnTo>
                  <a:lnTo>
                    <a:pt x="3668" y="4169"/>
                  </a:lnTo>
                  <a:lnTo>
                    <a:pt x="6112" y="4169"/>
                  </a:lnTo>
                  <a:lnTo>
                    <a:pt x="6112" y="2727"/>
                  </a:lnTo>
                  <a:close/>
                  <a:moveTo>
                    <a:pt x="1" y="0"/>
                  </a:moveTo>
                  <a:lnTo>
                    <a:pt x="753" y="11503"/>
                  </a:lnTo>
                  <a:lnTo>
                    <a:pt x="6865" y="11503"/>
                  </a:lnTo>
                  <a:lnTo>
                    <a:pt x="75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1"/>
            <p:cNvSpPr/>
            <p:nvPr/>
          </p:nvSpPr>
          <p:spPr>
            <a:xfrm>
              <a:off x="2596650" y="1984200"/>
              <a:ext cx="83075" cy="83100"/>
            </a:xfrm>
            <a:custGeom>
              <a:rect b="b" l="l" r="r" t="t"/>
              <a:pathLst>
                <a:path extrusionOk="0" h="3324" w="3323">
                  <a:moveTo>
                    <a:pt x="1442" y="910"/>
                  </a:moveTo>
                  <a:lnTo>
                    <a:pt x="2382" y="1443"/>
                  </a:lnTo>
                  <a:lnTo>
                    <a:pt x="1881" y="2383"/>
                  </a:lnTo>
                  <a:lnTo>
                    <a:pt x="940" y="1850"/>
                  </a:lnTo>
                  <a:lnTo>
                    <a:pt x="1442" y="910"/>
                  </a:lnTo>
                  <a:close/>
                  <a:moveTo>
                    <a:pt x="1191" y="1"/>
                  </a:moveTo>
                  <a:lnTo>
                    <a:pt x="0" y="2132"/>
                  </a:lnTo>
                  <a:lnTo>
                    <a:pt x="2131" y="3323"/>
                  </a:lnTo>
                  <a:lnTo>
                    <a:pt x="3322" y="1161"/>
                  </a:lnTo>
                  <a:lnTo>
                    <a:pt x="11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71"/>
          <p:cNvGrpSpPr/>
          <p:nvPr/>
        </p:nvGrpSpPr>
        <p:grpSpPr>
          <a:xfrm>
            <a:off x="2385796" y="1444973"/>
            <a:ext cx="281191" cy="307191"/>
            <a:chOff x="1746475" y="1890975"/>
            <a:chExt cx="262525" cy="286800"/>
          </a:xfrm>
        </p:grpSpPr>
        <p:sp>
          <p:nvSpPr>
            <p:cNvPr id="3715" name="Google Shape;3715;p71"/>
            <p:cNvSpPr/>
            <p:nvPr/>
          </p:nvSpPr>
          <p:spPr>
            <a:xfrm>
              <a:off x="1746475" y="1890975"/>
              <a:ext cx="119900" cy="286800"/>
            </a:xfrm>
            <a:custGeom>
              <a:rect b="b" l="l" r="r" t="t"/>
              <a:pathLst>
                <a:path extrusionOk="0" h="11472" w="4796">
                  <a:moveTo>
                    <a:pt x="2382" y="1254"/>
                  </a:moveTo>
                  <a:lnTo>
                    <a:pt x="2633" y="1599"/>
                  </a:lnTo>
                  <a:lnTo>
                    <a:pt x="2163" y="1599"/>
                  </a:lnTo>
                  <a:lnTo>
                    <a:pt x="2382" y="1254"/>
                  </a:lnTo>
                  <a:close/>
                  <a:moveTo>
                    <a:pt x="3636" y="2288"/>
                  </a:moveTo>
                  <a:lnTo>
                    <a:pt x="3636" y="2790"/>
                  </a:lnTo>
                  <a:lnTo>
                    <a:pt x="1160" y="2790"/>
                  </a:lnTo>
                  <a:lnTo>
                    <a:pt x="1160" y="2288"/>
                  </a:lnTo>
                  <a:close/>
                  <a:moveTo>
                    <a:pt x="4106" y="3479"/>
                  </a:moveTo>
                  <a:lnTo>
                    <a:pt x="4106" y="10813"/>
                  </a:lnTo>
                  <a:lnTo>
                    <a:pt x="690" y="10813"/>
                  </a:lnTo>
                  <a:lnTo>
                    <a:pt x="690" y="3479"/>
                  </a:lnTo>
                  <a:close/>
                  <a:moveTo>
                    <a:pt x="2414" y="0"/>
                  </a:moveTo>
                  <a:lnTo>
                    <a:pt x="1379" y="1599"/>
                  </a:lnTo>
                  <a:lnTo>
                    <a:pt x="502" y="1599"/>
                  </a:lnTo>
                  <a:lnTo>
                    <a:pt x="502" y="2790"/>
                  </a:lnTo>
                  <a:lnTo>
                    <a:pt x="0" y="2790"/>
                  </a:lnTo>
                  <a:lnTo>
                    <a:pt x="0" y="11471"/>
                  </a:lnTo>
                  <a:lnTo>
                    <a:pt x="4796" y="11471"/>
                  </a:lnTo>
                  <a:lnTo>
                    <a:pt x="4796" y="2790"/>
                  </a:lnTo>
                  <a:lnTo>
                    <a:pt x="4326" y="2790"/>
                  </a:lnTo>
                  <a:lnTo>
                    <a:pt x="4326" y="1599"/>
                  </a:lnTo>
                  <a:lnTo>
                    <a:pt x="3417" y="1599"/>
                  </a:lnTo>
                  <a:lnTo>
                    <a:pt x="24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1"/>
            <p:cNvSpPr/>
            <p:nvPr/>
          </p:nvSpPr>
          <p:spPr>
            <a:xfrm>
              <a:off x="1889075" y="1890975"/>
              <a:ext cx="119925" cy="286800"/>
            </a:xfrm>
            <a:custGeom>
              <a:rect b="b" l="l" r="r" t="t"/>
              <a:pathLst>
                <a:path extrusionOk="0" h="11472" w="4797">
                  <a:moveTo>
                    <a:pt x="2414" y="1254"/>
                  </a:moveTo>
                  <a:lnTo>
                    <a:pt x="2634" y="1599"/>
                  </a:lnTo>
                  <a:lnTo>
                    <a:pt x="2195" y="1599"/>
                  </a:lnTo>
                  <a:lnTo>
                    <a:pt x="2414" y="1254"/>
                  </a:lnTo>
                  <a:close/>
                  <a:moveTo>
                    <a:pt x="3636" y="2288"/>
                  </a:moveTo>
                  <a:lnTo>
                    <a:pt x="3636" y="2790"/>
                  </a:lnTo>
                  <a:lnTo>
                    <a:pt x="1160" y="2790"/>
                  </a:lnTo>
                  <a:lnTo>
                    <a:pt x="1160" y="2288"/>
                  </a:lnTo>
                  <a:close/>
                  <a:moveTo>
                    <a:pt x="4107" y="3479"/>
                  </a:moveTo>
                  <a:lnTo>
                    <a:pt x="4107" y="10813"/>
                  </a:lnTo>
                  <a:lnTo>
                    <a:pt x="690" y="10813"/>
                  </a:lnTo>
                  <a:lnTo>
                    <a:pt x="690" y="3479"/>
                  </a:lnTo>
                  <a:close/>
                  <a:moveTo>
                    <a:pt x="2383" y="0"/>
                  </a:moveTo>
                  <a:lnTo>
                    <a:pt x="1348" y="1599"/>
                  </a:lnTo>
                  <a:lnTo>
                    <a:pt x="471" y="1599"/>
                  </a:lnTo>
                  <a:lnTo>
                    <a:pt x="471" y="2790"/>
                  </a:lnTo>
                  <a:lnTo>
                    <a:pt x="1" y="2790"/>
                  </a:lnTo>
                  <a:lnTo>
                    <a:pt x="1" y="11471"/>
                  </a:lnTo>
                  <a:lnTo>
                    <a:pt x="4796" y="11471"/>
                  </a:lnTo>
                  <a:lnTo>
                    <a:pt x="4796" y="2790"/>
                  </a:lnTo>
                  <a:lnTo>
                    <a:pt x="4326" y="2790"/>
                  </a:lnTo>
                  <a:lnTo>
                    <a:pt x="4326" y="1630"/>
                  </a:lnTo>
                  <a:lnTo>
                    <a:pt x="3417" y="1630"/>
                  </a:lnTo>
                  <a:lnTo>
                    <a:pt x="23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7" name="Google Shape;3717;p71"/>
          <p:cNvGrpSpPr/>
          <p:nvPr/>
        </p:nvGrpSpPr>
        <p:grpSpPr>
          <a:xfrm>
            <a:off x="1553230" y="1445188"/>
            <a:ext cx="350009" cy="307807"/>
            <a:chOff x="969175" y="1891175"/>
            <a:chExt cx="326775" cy="287375"/>
          </a:xfrm>
        </p:grpSpPr>
        <p:sp>
          <p:nvSpPr>
            <p:cNvPr id="3718" name="Google Shape;3718;p71"/>
            <p:cNvSpPr/>
            <p:nvPr/>
          </p:nvSpPr>
          <p:spPr>
            <a:xfrm>
              <a:off x="969175" y="1891175"/>
              <a:ext cx="326775" cy="287375"/>
            </a:xfrm>
            <a:custGeom>
              <a:rect b="b" l="l" r="r" t="t"/>
              <a:pathLst>
                <a:path extrusionOk="0" h="11495" w="13071">
                  <a:moveTo>
                    <a:pt x="6771" y="682"/>
                  </a:moveTo>
                  <a:cubicBezTo>
                    <a:pt x="9560" y="682"/>
                    <a:pt x="11848" y="2938"/>
                    <a:pt x="11848" y="5728"/>
                  </a:cubicBezTo>
                  <a:cubicBezTo>
                    <a:pt x="11848" y="8780"/>
                    <a:pt x="9355" y="10799"/>
                    <a:pt x="6752" y="10799"/>
                  </a:cubicBezTo>
                  <a:cubicBezTo>
                    <a:pt x="5505" y="10799"/>
                    <a:pt x="4233" y="10336"/>
                    <a:pt x="3198" y="9301"/>
                  </a:cubicBezTo>
                  <a:cubicBezTo>
                    <a:pt x="1" y="6135"/>
                    <a:pt x="2257" y="682"/>
                    <a:pt x="6771" y="682"/>
                  </a:cubicBezTo>
                  <a:close/>
                  <a:moveTo>
                    <a:pt x="6766" y="1"/>
                  </a:moveTo>
                  <a:cubicBezTo>
                    <a:pt x="6032" y="1"/>
                    <a:pt x="5290" y="140"/>
                    <a:pt x="4577" y="431"/>
                  </a:cubicBezTo>
                  <a:cubicBezTo>
                    <a:pt x="2038" y="1465"/>
                    <a:pt x="596" y="4161"/>
                    <a:pt x="1129" y="6856"/>
                  </a:cubicBezTo>
                  <a:cubicBezTo>
                    <a:pt x="1662" y="9552"/>
                    <a:pt x="4044" y="11463"/>
                    <a:pt x="6771" y="11495"/>
                  </a:cubicBezTo>
                  <a:cubicBezTo>
                    <a:pt x="8306" y="11495"/>
                    <a:pt x="9748" y="10868"/>
                    <a:pt x="10845" y="9802"/>
                  </a:cubicBezTo>
                  <a:cubicBezTo>
                    <a:pt x="12788" y="7859"/>
                    <a:pt x="13070" y="4819"/>
                    <a:pt x="11566" y="2562"/>
                  </a:cubicBezTo>
                  <a:cubicBezTo>
                    <a:pt x="10462" y="917"/>
                    <a:pt x="8644" y="1"/>
                    <a:pt x="67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1"/>
            <p:cNvSpPr/>
            <p:nvPr/>
          </p:nvSpPr>
          <p:spPr>
            <a:xfrm>
              <a:off x="1080450" y="1983275"/>
              <a:ext cx="65850" cy="55800"/>
            </a:xfrm>
            <a:custGeom>
              <a:rect b="b" l="l" r="r" t="t"/>
              <a:pathLst>
                <a:path extrusionOk="0" h="2232" w="2634">
                  <a:moveTo>
                    <a:pt x="1469" y="695"/>
                  </a:moveTo>
                  <a:cubicBezTo>
                    <a:pt x="1481" y="695"/>
                    <a:pt x="1493" y="695"/>
                    <a:pt x="1505" y="696"/>
                  </a:cubicBezTo>
                  <a:cubicBezTo>
                    <a:pt x="1755" y="696"/>
                    <a:pt x="1943" y="884"/>
                    <a:pt x="1943" y="1104"/>
                  </a:cubicBezTo>
                  <a:cubicBezTo>
                    <a:pt x="1943" y="1377"/>
                    <a:pt x="1732" y="1552"/>
                    <a:pt x="1507" y="1552"/>
                  </a:cubicBezTo>
                  <a:cubicBezTo>
                    <a:pt x="1397" y="1552"/>
                    <a:pt x="1284" y="1510"/>
                    <a:pt x="1191" y="1417"/>
                  </a:cubicBezTo>
                  <a:cubicBezTo>
                    <a:pt x="918" y="1144"/>
                    <a:pt x="1115" y="695"/>
                    <a:pt x="1469" y="695"/>
                  </a:cubicBezTo>
                  <a:close/>
                  <a:moveTo>
                    <a:pt x="1491" y="0"/>
                  </a:moveTo>
                  <a:cubicBezTo>
                    <a:pt x="1218" y="0"/>
                    <a:pt x="942" y="99"/>
                    <a:pt x="721" y="320"/>
                  </a:cubicBezTo>
                  <a:cubicBezTo>
                    <a:pt x="0" y="1041"/>
                    <a:pt x="502" y="2232"/>
                    <a:pt x="1505" y="2232"/>
                  </a:cubicBezTo>
                  <a:cubicBezTo>
                    <a:pt x="2132" y="2232"/>
                    <a:pt x="2633" y="1730"/>
                    <a:pt x="2633" y="1104"/>
                  </a:cubicBezTo>
                  <a:cubicBezTo>
                    <a:pt x="2633" y="443"/>
                    <a:pt x="2069" y="0"/>
                    <a:pt x="14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1"/>
            <p:cNvSpPr/>
            <p:nvPr/>
          </p:nvSpPr>
          <p:spPr>
            <a:xfrm>
              <a:off x="1131375" y="2034200"/>
              <a:ext cx="65850" cy="55825"/>
            </a:xfrm>
            <a:custGeom>
              <a:rect b="b" l="l" r="r" t="t"/>
              <a:pathLst>
                <a:path extrusionOk="0" h="2233" w="2634">
                  <a:moveTo>
                    <a:pt x="1505" y="665"/>
                  </a:moveTo>
                  <a:lnTo>
                    <a:pt x="1505" y="696"/>
                  </a:lnTo>
                  <a:cubicBezTo>
                    <a:pt x="1521" y="694"/>
                    <a:pt x="1537" y="693"/>
                    <a:pt x="1553" y="693"/>
                  </a:cubicBezTo>
                  <a:cubicBezTo>
                    <a:pt x="1755" y="693"/>
                    <a:pt x="1944" y="871"/>
                    <a:pt x="1944" y="1104"/>
                  </a:cubicBezTo>
                  <a:cubicBezTo>
                    <a:pt x="1944" y="1362"/>
                    <a:pt x="1722" y="1531"/>
                    <a:pt x="1492" y="1531"/>
                  </a:cubicBezTo>
                  <a:cubicBezTo>
                    <a:pt x="1387" y="1531"/>
                    <a:pt x="1280" y="1496"/>
                    <a:pt x="1192" y="1417"/>
                  </a:cubicBezTo>
                  <a:cubicBezTo>
                    <a:pt x="909" y="1135"/>
                    <a:pt x="1129" y="665"/>
                    <a:pt x="1505" y="665"/>
                  </a:cubicBezTo>
                  <a:close/>
                  <a:moveTo>
                    <a:pt x="1491" y="1"/>
                  </a:moveTo>
                  <a:cubicBezTo>
                    <a:pt x="1218" y="1"/>
                    <a:pt x="942" y="99"/>
                    <a:pt x="721" y="320"/>
                  </a:cubicBezTo>
                  <a:cubicBezTo>
                    <a:pt x="1" y="1041"/>
                    <a:pt x="502" y="2232"/>
                    <a:pt x="1505" y="2232"/>
                  </a:cubicBezTo>
                  <a:cubicBezTo>
                    <a:pt x="2132" y="2232"/>
                    <a:pt x="2633" y="1731"/>
                    <a:pt x="2633" y="1104"/>
                  </a:cubicBezTo>
                  <a:cubicBezTo>
                    <a:pt x="2633" y="444"/>
                    <a:pt x="2069" y="1"/>
                    <a:pt x="14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1"/>
            <p:cNvSpPr/>
            <p:nvPr/>
          </p:nvSpPr>
          <p:spPr>
            <a:xfrm>
              <a:off x="1035775" y="1941175"/>
              <a:ext cx="195925" cy="182525"/>
            </a:xfrm>
            <a:custGeom>
              <a:rect b="b" l="l" r="r" t="t"/>
              <a:pathLst>
                <a:path extrusionOk="0" h="7301" w="7837">
                  <a:moveTo>
                    <a:pt x="3312" y="707"/>
                  </a:moveTo>
                  <a:cubicBezTo>
                    <a:pt x="4196" y="707"/>
                    <a:pt x="5073" y="1221"/>
                    <a:pt x="5329" y="2317"/>
                  </a:cubicBezTo>
                  <a:cubicBezTo>
                    <a:pt x="5423" y="2725"/>
                    <a:pt x="5674" y="3038"/>
                    <a:pt x="6050" y="3195"/>
                  </a:cubicBezTo>
                  <a:cubicBezTo>
                    <a:pt x="6708" y="3508"/>
                    <a:pt x="7115" y="4167"/>
                    <a:pt x="7115" y="4887"/>
                  </a:cubicBezTo>
                  <a:cubicBezTo>
                    <a:pt x="7053" y="5859"/>
                    <a:pt x="6269" y="6611"/>
                    <a:pt x="5298" y="6643"/>
                  </a:cubicBezTo>
                  <a:cubicBezTo>
                    <a:pt x="5078" y="6611"/>
                    <a:pt x="4859" y="6580"/>
                    <a:pt x="4639" y="6486"/>
                  </a:cubicBezTo>
                  <a:cubicBezTo>
                    <a:pt x="4357" y="6361"/>
                    <a:pt x="4013" y="6298"/>
                    <a:pt x="3699" y="6298"/>
                  </a:cubicBezTo>
                  <a:lnTo>
                    <a:pt x="3386" y="6298"/>
                  </a:lnTo>
                  <a:cubicBezTo>
                    <a:pt x="2539" y="6298"/>
                    <a:pt x="1819" y="5608"/>
                    <a:pt x="1819" y="4731"/>
                  </a:cubicBezTo>
                  <a:cubicBezTo>
                    <a:pt x="1819" y="4731"/>
                    <a:pt x="1819" y="4699"/>
                    <a:pt x="1819" y="4699"/>
                  </a:cubicBezTo>
                  <a:cubicBezTo>
                    <a:pt x="1819" y="4480"/>
                    <a:pt x="1756" y="4261"/>
                    <a:pt x="1631" y="4104"/>
                  </a:cubicBezTo>
                  <a:cubicBezTo>
                    <a:pt x="1348" y="3728"/>
                    <a:pt x="1160" y="3289"/>
                    <a:pt x="1160" y="2819"/>
                  </a:cubicBezTo>
                  <a:cubicBezTo>
                    <a:pt x="1177" y="1450"/>
                    <a:pt x="2250" y="707"/>
                    <a:pt x="3312" y="707"/>
                  </a:cubicBezTo>
                  <a:close/>
                  <a:moveTo>
                    <a:pt x="3298" y="1"/>
                  </a:moveTo>
                  <a:cubicBezTo>
                    <a:pt x="2897" y="1"/>
                    <a:pt x="2490" y="89"/>
                    <a:pt x="2101" y="280"/>
                  </a:cubicBezTo>
                  <a:cubicBezTo>
                    <a:pt x="471" y="1064"/>
                    <a:pt x="1" y="3132"/>
                    <a:pt x="1129" y="4511"/>
                  </a:cubicBezTo>
                  <a:cubicBezTo>
                    <a:pt x="1160" y="4574"/>
                    <a:pt x="1160" y="4605"/>
                    <a:pt x="1160" y="4668"/>
                  </a:cubicBezTo>
                  <a:lnTo>
                    <a:pt x="1160" y="4731"/>
                  </a:lnTo>
                  <a:cubicBezTo>
                    <a:pt x="1160" y="5953"/>
                    <a:pt x="2163" y="6987"/>
                    <a:pt x="3417" y="6987"/>
                  </a:cubicBezTo>
                  <a:lnTo>
                    <a:pt x="3574" y="6987"/>
                  </a:lnTo>
                  <a:cubicBezTo>
                    <a:pt x="3624" y="6982"/>
                    <a:pt x="3674" y="6979"/>
                    <a:pt x="3723" y="6979"/>
                  </a:cubicBezTo>
                  <a:cubicBezTo>
                    <a:pt x="3955" y="6979"/>
                    <a:pt x="4182" y="7035"/>
                    <a:pt x="4389" y="7113"/>
                  </a:cubicBezTo>
                  <a:cubicBezTo>
                    <a:pt x="4671" y="7238"/>
                    <a:pt x="4984" y="7301"/>
                    <a:pt x="5298" y="7301"/>
                  </a:cubicBezTo>
                  <a:lnTo>
                    <a:pt x="5329" y="7301"/>
                  </a:lnTo>
                  <a:cubicBezTo>
                    <a:pt x="6677" y="7269"/>
                    <a:pt x="7742" y="6235"/>
                    <a:pt x="7805" y="4887"/>
                  </a:cubicBezTo>
                  <a:cubicBezTo>
                    <a:pt x="7836" y="3885"/>
                    <a:pt x="7272" y="2976"/>
                    <a:pt x="6363" y="2568"/>
                  </a:cubicBezTo>
                  <a:cubicBezTo>
                    <a:pt x="6175" y="2505"/>
                    <a:pt x="6050" y="2349"/>
                    <a:pt x="6018" y="2161"/>
                  </a:cubicBezTo>
                  <a:cubicBezTo>
                    <a:pt x="5710" y="856"/>
                    <a:pt x="4541" y="1"/>
                    <a:pt x="32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1"/>
            <p:cNvSpPr/>
            <p:nvPr/>
          </p:nvSpPr>
          <p:spPr>
            <a:xfrm>
              <a:off x="1020900" y="2035150"/>
              <a:ext cx="117550" cy="117550"/>
            </a:xfrm>
            <a:custGeom>
              <a:rect b="b" l="l" r="r" t="t"/>
              <a:pathLst>
                <a:path extrusionOk="0" h="4702" w="4702">
                  <a:moveTo>
                    <a:pt x="0" y="0"/>
                  </a:moveTo>
                  <a:cubicBezTo>
                    <a:pt x="0" y="2570"/>
                    <a:pt x="2100" y="4670"/>
                    <a:pt x="4702" y="4701"/>
                  </a:cubicBezTo>
                  <a:lnTo>
                    <a:pt x="4702" y="4012"/>
                  </a:lnTo>
                  <a:cubicBezTo>
                    <a:pt x="2476" y="4012"/>
                    <a:pt x="690" y="2194"/>
                    <a:pt x="6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1"/>
            <p:cNvSpPr/>
            <p:nvPr/>
          </p:nvSpPr>
          <p:spPr>
            <a:xfrm>
              <a:off x="1138425" y="1916825"/>
              <a:ext cx="118350" cy="117550"/>
            </a:xfrm>
            <a:custGeom>
              <a:rect b="b" l="l" r="r" t="t"/>
              <a:pathLst>
                <a:path extrusionOk="0" h="4702" w="4734">
                  <a:moveTo>
                    <a:pt x="57" y="0"/>
                  </a:moveTo>
                  <a:cubicBezTo>
                    <a:pt x="38" y="0"/>
                    <a:pt x="19" y="0"/>
                    <a:pt x="1" y="0"/>
                  </a:cubicBezTo>
                  <a:lnTo>
                    <a:pt x="1" y="690"/>
                  </a:lnTo>
                  <a:cubicBezTo>
                    <a:pt x="2226" y="690"/>
                    <a:pt x="4012" y="2476"/>
                    <a:pt x="4044" y="4702"/>
                  </a:cubicBezTo>
                  <a:lnTo>
                    <a:pt x="4702" y="4702"/>
                  </a:lnTo>
                  <a:cubicBezTo>
                    <a:pt x="4733" y="2119"/>
                    <a:pt x="2633" y="0"/>
                    <a:pt x="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71"/>
          <p:cNvGrpSpPr/>
          <p:nvPr/>
        </p:nvGrpSpPr>
        <p:grpSpPr>
          <a:xfrm>
            <a:off x="806271" y="1444973"/>
            <a:ext cx="235856" cy="307191"/>
            <a:chOff x="271800" y="1890975"/>
            <a:chExt cx="220200" cy="286800"/>
          </a:xfrm>
        </p:grpSpPr>
        <p:sp>
          <p:nvSpPr>
            <p:cNvPr id="3725" name="Google Shape;3725;p71"/>
            <p:cNvSpPr/>
            <p:nvPr/>
          </p:nvSpPr>
          <p:spPr>
            <a:xfrm>
              <a:off x="271800" y="1890975"/>
              <a:ext cx="220200" cy="286800"/>
            </a:xfrm>
            <a:custGeom>
              <a:rect b="b" l="l" r="r" t="t"/>
              <a:pathLst>
                <a:path extrusionOk="0" h="11472" w="8808">
                  <a:moveTo>
                    <a:pt x="7899" y="690"/>
                  </a:moveTo>
                  <a:lnTo>
                    <a:pt x="7836" y="1034"/>
                  </a:lnTo>
                  <a:lnTo>
                    <a:pt x="972" y="1034"/>
                  </a:lnTo>
                  <a:lnTo>
                    <a:pt x="910" y="690"/>
                  </a:lnTo>
                  <a:close/>
                  <a:moveTo>
                    <a:pt x="7805" y="1724"/>
                  </a:moveTo>
                  <a:lnTo>
                    <a:pt x="7836" y="2037"/>
                  </a:lnTo>
                  <a:cubicBezTo>
                    <a:pt x="8118" y="4451"/>
                    <a:pt x="8118" y="6864"/>
                    <a:pt x="7836" y="9246"/>
                  </a:cubicBezTo>
                  <a:lnTo>
                    <a:pt x="7774" y="9748"/>
                  </a:lnTo>
                  <a:lnTo>
                    <a:pt x="1004" y="9748"/>
                  </a:lnTo>
                  <a:lnTo>
                    <a:pt x="972" y="9340"/>
                  </a:lnTo>
                  <a:cubicBezTo>
                    <a:pt x="690" y="6927"/>
                    <a:pt x="690" y="4513"/>
                    <a:pt x="972" y="2131"/>
                  </a:cubicBezTo>
                  <a:lnTo>
                    <a:pt x="1004" y="1724"/>
                  </a:lnTo>
                  <a:close/>
                  <a:moveTo>
                    <a:pt x="7836" y="10437"/>
                  </a:moveTo>
                  <a:lnTo>
                    <a:pt x="7899" y="10782"/>
                  </a:lnTo>
                  <a:lnTo>
                    <a:pt x="910" y="10782"/>
                  </a:lnTo>
                  <a:lnTo>
                    <a:pt x="972" y="10437"/>
                  </a:lnTo>
                  <a:close/>
                  <a:moveTo>
                    <a:pt x="63" y="0"/>
                  </a:moveTo>
                  <a:lnTo>
                    <a:pt x="377" y="1379"/>
                  </a:lnTo>
                  <a:lnTo>
                    <a:pt x="283" y="2069"/>
                  </a:lnTo>
                  <a:cubicBezTo>
                    <a:pt x="1" y="4513"/>
                    <a:pt x="1" y="6958"/>
                    <a:pt x="283" y="9403"/>
                  </a:cubicBezTo>
                  <a:lnTo>
                    <a:pt x="345" y="10061"/>
                  </a:lnTo>
                  <a:lnTo>
                    <a:pt x="32" y="11471"/>
                  </a:lnTo>
                  <a:lnTo>
                    <a:pt x="8745" y="11471"/>
                  </a:lnTo>
                  <a:lnTo>
                    <a:pt x="8432" y="10061"/>
                  </a:lnTo>
                  <a:lnTo>
                    <a:pt x="8526" y="9309"/>
                  </a:lnTo>
                  <a:cubicBezTo>
                    <a:pt x="8808" y="6895"/>
                    <a:pt x="8808" y="4419"/>
                    <a:pt x="8526" y="1975"/>
                  </a:cubicBezTo>
                  <a:lnTo>
                    <a:pt x="8463" y="1379"/>
                  </a:lnTo>
                  <a:lnTo>
                    <a:pt x="87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1"/>
            <p:cNvSpPr/>
            <p:nvPr/>
          </p:nvSpPr>
          <p:spPr>
            <a:xfrm>
              <a:off x="316475" y="1953650"/>
              <a:ext cx="114425" cy="98100"/>
            </a:xfrm>
            <a:custGeom>
              <a:rect b="b" l="l" r="r" t="t"/>
              <a:pathLst>
                <a:path extrusionOk="0" h="3924" w="4577">
                  <a:moveTo>
                    <a:pt x="2627" y="669"/>
                  </a:moveTo>
                  <a:cubicBezTo>
                    <a:pt x="3097" y="669"/>
                    <a:pt x="3564" y="921"/>
                    <a:pt x="3793" y="1411"/>
                  </a:cubicBezTo>
                  <a:lnTo>
                    <a:pt x="3793" y="1442"/>
                  </a:lnTo>
                  <a:cubicBezTo>
                    <a:pt x="3667" y="1505"/>
                    <a:pt x="3542" y="1599"/>
                    <a:pt x="3417" y="1693"/>
                  </a:cubicBezTo>
                  <a:cubicBezTo>
                    <a:pt x="3260" y="1881"/>
                    <a:pt x="3009" y="1975"/>
                    <a:pt x="2758" y="1975"/>
                  </a:cubicBezTo>
                  <a:cubicBezTo>
                    <a:pt x="2733" y="1978"/>
                    <a:pt x="2707" y="1980"/>
                    <a:pt x="2682" y="1980"/>
                  </a:cubicBezTo>
                  <a:cubicBezTo>
                    <a:pt x="2463" y="1980"/>
                    <a:pt x="2272" y="1862"/>
                    <a:pt x="2132" y="1693"/>
                  </a:cubicBezTo>
                  <a:cubicBezTo>
                    <a:pt x="1943" y="1536"/>
                    <a:pt x="1755" y="1411"/>
                    <a:pt x="1505" y="1317"/>
                  </a:cubicBezTo>
                  <a:cubicBezTo>
                    <a:pt x="1760" y="882"/>
                    <a:pt x="2195" y="669"/>
                    <a:pt x="2627" y="669"/>
                  </a:cubicBezTo>
                  <a:close/>
                  <a:moveTo>
                    <a:pt x="1348" y="2006"/>
                  </a:moveTo>
                  <a:cubicBezTo>
                    <a:pt x="1473" y="2038"/>
                    <a:pt x="1567" y="2132"/>
                    <a:pt x="1661" y="2226"/>
                  </a:cubicBezTo>
                  <a:cubicBezTo>
                    <a:pt x="1943" y="2508"/>
                    <a:pt x="2351" y="2665"/>
                    <a:pt x="2758" y="2665"/>
                  </a:cubicBezTo>
                  <a:cubicBezTo>
                    <a:pt x="3166" y="2665"/>
                    <a:pt x="3573" y="2508"/>
                    <a:pt x="3855" y="2226"/>
                  </a:cubicBezTo>
                  <a:lnTo>
                    <a:pt x="3887" y="2226"/>
                  </a:lnTo>
                  <a:cubicBezTo>
                    <a:pt x="3761" y="2821"/>
                    <a:pt x="3229" y="3260"/>
                    <a:pt x="2602" y="3260"/>
                  </a:cubicBezTo>
                  <a:cubicBezTo>
                    <a:pt x="1912" y="3229"/>
                    <a:pt x="1348" y="2696"/>
                    <a:pt x="1348" y="2006"/>
                  </a:cubicBezTo>
                  <a:close/>
                  <a:moveTo>
                    <a:pt x="2602" y="1"/>
                  </a:moveTo>
                  <a:cubicBezTo>
                    <a:pt x="878" y="1"/>
                    <a:pt x="0" y="2100"/>
                    <a:pt x="1223" y="3354"/>
                  </a:cubicBezTo>
                  <a:cubicBezTo>
                    <a:pt x="1626" y="3748"/>
                    <a:pt x="2118" y="3924"/>
                    <a:pt x="2599" y="3924"/>
                  </a:cubicBezTo>
                  <a:cubicBezTo>
                    <a:pt x="3611" y="3924"/>
                    <a:pt x="4576" y="3144"/>
                    <a:pt x="4576" y="1975"/>
                  </a:cubicBezTo>
                  <a:cubicBezTo>
                    <a:pt x="4576" y="878"/>
                    <a:pt x="3699" y="1"/>
                    <a:pt x="26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1"/>
            <p:cNvSpPr/>
            <p:nvPr/>
          </p:nvSpPr>
          <p:spPr>
            <a:xfrm>
              <a:off x="349375" y="2065700"/>
              <a:ext cx="66625" cy="17275"/>
            </a:xfrm>
            <a:custGeom>
              <a:rect b="b" l="l" r="r" t="t"/>
              <a:pathLst>
                <a:path extrusionOk="0" h="691" w="2665">
                  <a:moveTo>
                    <a:pt x="1" y="0"/>
                  </a:moveTo>
                  <a:lnTo>
                    <a:pt x="1" y="690"/>
                  </a:lnTo>
                  <a:lnTo>
                    <a:pt x="2665" y="690"/>
                  </a:lnTo>
                  <a:lnTo>
                    <a:pt x="26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731" name="Shape 3731"/>
        <p:cNvGrpSpPr/>
        <p:nvPr/>
      </p:nvGrpSpPr>
      <p:grpSpPr>
        <a:xfrm>
          <a:off x="0" y="0"/>
          <a:ext cx="0" cy="0"/>
          <a:chOff x="0" y="0"/>
          <a:chExt cx="0" cy="0"/>
        </a:xfrm>
      </p:grpSpPr>
      <p:sp>
        <p:nvSpPr>
          <p:cNvPr id="3732" name="Google Shape;3732;p7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ALTERNATIVE RESOURCES</a:t>
            </a:r>
            <a:endParaRPr>
              <a:solidFill>
                <a:schemeClr val="dk2"/>
              </a:solidFill>
            </a:endParaRPr>
          </a:p>
        </p:txBody>
      </p:sp>
      <p:grpSp>
        <p:nvGrpSpPr>
          <p:cNvPr id="3733" name="Google Shape;3733;p72"/>
          <p:cNvGrpSpPr/>
          <p:nvPr/>
        </p:nvGrpSpPr>
        <p:grpSpPr>
          <a:xfrm>
            <a:off x="1040579" y="1359925"/>
            <a:ext cx="2520150" cy="534550"/>
            <a:chOff x="3311975" y="921700"/>
            <a:chExt cx="2520150" cy="534550"/>
          </a:xfrm>
        </p:grpSpPr>
        <p:grpSp>
          <p:nvGrpSpPr>
            <p:cNvPr id="3734" name="Google Shape;3734;p72"/>
            <p:cNvGrpSpPr/>
            <p:nvPr/>
          </p:nvGrpSpPr>
          <p:grpSpPr>
            <a:xfrm>
              <a:off x="3311975" y="921700"/>
              <a:ext cx="2520150" cy="534550"/>
              <a:chOff x="3311975" y="921700"/>
              <a:chExt cx="2520150" cy="534550"/>
            </a:xfrm>
          </p:grpSpPr>
          <p:sp>
            <p:nvSpPr>
              <p:cNvPr id="3735" name="Google Shape;3735;p72"/>
              <p:cNvSpPr/>
              <p:nvPr/>
            </p:nvSpPr>
            <p:spPr>
              <a:xfrm>
                <a:off x="3923725" y="1028875"/>
                <a:ext cx="15625" cy="91750"/>
              </a:xfrm>
              <a:custGeom>
                <a:rect b="b" l="l" r="r" t="t"/>
                <a:pathLst>
                  <a:path extrusionOk="0" h="3670" w="625">
                    <a:moveTo>
                      <a:pt x="0" y="1"/>
                    </a:moveTo>
                    <a:lnTo>
                      <a:pt x="390" y="3669"/>
                    </a:lnTo>
                    <a:lnTo>
                      <a:pt x="624" y="3630"/>
                    </a:lnTo>
                    <a:lnTo>
                      <a:pt x="234" y="1"/>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2"/>
              <p:cNvSpPr/>
              <p:nvPr/>
            </p:nvSpPr>
            <p:spPr>
              <a:xfrm>
                <a:off x="3311975" y="975225"/>
                <a:ext cx="618600" cy="329800"/>
              </a:xfrm>
              <a:custGeom>
                <a:rect b="b" l="l" r="r" t="t"/>
                <a:pathLst>
                  <a:path extrusionOk="0" h="13192" w="24744">
                    <a:moveTo>
                      <a:pt x="1" y="0"/>
                    </a:moveTo>
                    <a:lnTo>
                      <a:pt x="118" y="274"/>
                    </a:lnTo>
                    <a:cubicBezTo>
                      <a:pt x="937" y="1991"/>
                      <a:pt x="2108" y="3474"/>
                      <a:pt x="3630" y="4645"/>
                    </a:cubicBezTo>
                    <a:cubicBezTo>
                      <a:pt x="5035" y="5737"/>
                      <a:pt x="6557" y="6713"/>
                      <a:pt x="8118" y="7572"/>
                    </a:cubicBezTo>
                    <a:cubicBezTo>
                      <a:pt x="6596" y="8508"/>
                      <a:pt x="4723" y="9679"/>
                      <a:pt x="1796" y="9952"/>
                    </a:cubicBezTo>
                    <a:lnTo>
                      <a:pt x="1406" y="9991"/>
                    </a:lnTo>
                    <a:lnTo>
                      <a:pt x="1757" y="10147"/>
                    </a:lnTo>
                    <a:cubicBezTo>
                      <a:pt x="5894" y="12450"/>
                      <a:pt x="9172" y="13191"/>
                      <a:pt x="13074" y="13191"/>
                    </a:cubicBezTo>
                    <a:cubicBezTo>
                      <a:pt x="14753" y="13152"/>
                      <a:pt x="16431" y="13074"/>
                      <a:pt x="18070" y="12879"/>
                    </a:cubicBezTo>
                    <a:lnTo>
                      <a:pt x="18070" y="12645"/>
                    </a:lnTo>
                    <a:cubicBezTo>
                      <a:pt x="16226" y="12838"/>
                      <a:pt x="14578" y="12959"/>
                      <a:pt x="13030" y="12959"/>
                    </a:cubicBezTo>
                    <a:cubicBezTo>
                      <a:pt x="9270" y="12959"/>
                      <a:pt x="6100" y="12248"/>
                      <a:pt x="2147" y="10147"/>
                    </a:cubicBezTo>
                    <a:cubicBezTo>
                      <a:pt x="4879" y="9796"/>
                      <a:pt x="6713" y="8664"/>
                      <a:pt x="8196" y="7767"/>
                    </a:cubicBezTo>
                    <a:lnTo>
                      <a:pt x="8508" y="7532"/>
                    </a:lnTo>
                    <a:lnTo>
                      <a:pt x="8352" y="7454"/>
                    </a:lnTo>
                    <a:cubicBezTo>
                      <a:pt x="6713" y="6557"/>
                      <a:pt x="5152" y="5581"/>
                      <a:pt x="3708" y="4449"/>
                    </a:cubicBezTo>
                    <a:cubicBezTo>
                      <a:pt x="2303" y="3396"/>
                      <a:pt x="1210" y="2030"/>
                      <a:pt x="430" y="469"/>
                    </a:cubicBezTo>
                    <a:lnTo>
                      <a:pt x="430" y="469"/>
                    </a:lnTo>
                    <a:cubicBezTo>
                      <a:pt x="2787" y="1504"/>
                      <a:pt x="5765" y="2606"/>
                      <a:pt x="8826" y="2606"/>
                    </a:cubicBezTo>
                    <a:cubicBezTo>
                      <a:pt x="9110" y="2606"/>
                      <a:pt x="9394" y="2596"/>
                      <a:pt x="9679" y="2576"/>
                    </a:cubicBezTo>
                    <a:cubicBezTo>
                      <a:pt x="11357" y="2420"/>
                      <a:pt x="12996" y="2069"/>
                      <a:pt x="14557" y="1561"/>
                    </a:cubicBezTo>
                    <a:cubicBezTo>
                      <a:pt x="15221" y="1366"/>
                      <a:pt x="15884" y="1171"/>
                      <a:pt x="16548" y="1015"/>
                    </a:cubicBezTo>
                    <a:cubicBezTo>
                      <a:pt x="17934" y="682"/>
                      <a:pt x="19146" y="516"/>
                      <a:pt x="20223" y="516"/>
                    </a:cubicBezTo>
                    <a:cubicBezTo>
                      <a:pt x="21421" y="516"/>
                      <a:pt x="22453" y="721"/>
                      <a:pt x="23377" y="1132"/>
                    </a:cubicBezTo>
                    <a:cubicBezTo>
                      <a:pt x="24002" y="1405"/>
                      <a:pt x="24353" y="1718"/>
                      <a:pt x="24431" y="2108"/>
                    </a:cubicBezTo>
                    <a:cubicBezTo>
                      <a:pt x="24509" y="2537"/>
                      <a:pt x="24353" y="2966"/>
                      <a:pt x="24002" y="3240"/>
                    </a:cubicBezTo>
                    <a:cubicBezTo>
                      <a:pt x="23651" y="3552"/>
                      <a:pt x="23221" y="3747"/>
                      <a:pt x="22792" y="3864"/>
                    </a:cubicBezTo>
                    <a:cubicBezTo>
                      <a:pt x="20919" y="4371"/>
                      <a:pt x="18967" y="4606"/>
                      <a:pt x="17016" y="4645"/>
                    </a:cubicBezTo>
                    <a:lnTo>
                      <a:pt x="17016" y="4879"/>
                    </a:lnTo>
                    <a:cubicBezTo>
                      <a:pt x="18967" y="4879"/>
                      <a:pt x="20958" y="4606"/>
                      <a:pt x="22870" y="4098"/>
                    </a:cubicBezTo>
                    <a:cubicBezTo>
                      <a:pt x="23338" y="3981"/>
                      <a:pt x="23807" y="3747"/>
                      <a:pt x="24158" y="3435"/>
                    </a:cubicBezTo>
                    <a:cubicBezTo>
                      <a:pt x="24587" y="3084"/>
                      <a:pt x="24743" y="2537"/>
                      <a:pt x="24665" y="2030"/>
                    </a:cubicBezTo>
                    <a:cubicBezTo>
                      <a:pt x="24470" y="1483"/>
                      <a:pt x="24041" y="1054"/>
                      <a:pt x="23494" y="898"/>
                    </a:cubicBezTo>
                    <a:cubicBezTo>
                      <a:pt x="22531" y="468"/>
                      <a:pt x="21461" y="253"/>
                      <a:pt x="20238" y="253"/>
                    </a:cubicBezTo>
                    <a:cubicBezTo>
                      <a:pt x="19131" y="253"/>
                      <a:pt x="17899" y="429"/>
                      <a:pt x="16509" y="781"/>
                    </a:cubicBezTo>
                    <a:cubicBezTo>
                      <a:pt x="15845" y="937"/>
                      <a:pt x="15182" y="1132"/>
                      <a:pt x="14518" y="1327"/>
                    </a:cubicBezTo>
                    <a:cubicBezTo>
                      <a:pt x="12957" y="1835"/>
                      <a:pt x="11357" y="2147"/>
                      <a:pt x="9718" y="2342"/>
                    </a:cubicBezTo>
                    <a:cubicBezTo>
                      <a:pt x="9431" y="2362"/>
                      <a:pt x="9145" y="2371"/>
                      <a:pt x="8860" y="2371"/>
                    </a:cubicBezTo>
                    <a:cubicBezTo>
                      <a:pt x="5772" y="2371"/>
                      <a:pt x="2810" y="1261"/>
                      <a:pt x="274" y="118"/>
                    </a:cubicBezTo>
                    <a:lnTo>
                      <a:pt x="1"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2"/>
              <p:cNvSpPr/>
              <p:nvPr/>
            </p:nvSpPr>
            <p:spPr>
              <a:xfrm>
                <a:off x="3731500" y="925150"/>
                <a:ext cx="1750350" cy="493225"/>
              </a:xfrm>
              <a:custGeom>
                <a:rect b="b" l="l" r="r" t="t"/>
                <a:pathLst>
                  <a:path extrusionOk="0" h="19729" w="70014">
                    <a:moveTo>
                      <a:pt x="46038" y="482"/>
                    </a:moveTo>
                    <a:cubicBezTo>
                      <a:pt x="53957" y="482"/>
                      <a:pt x="61876" y="2298"/>
                      <a:pt x="69390" y="5867"/>
                    </a:cubicBezTo>
                    <a:cubicBezTo>
                      <a:pt x="68453" y="8482"/>
                      <a:pt x="67516" y="13516"/>
                      <a:pt x="67282" y="17458"/>
                    </a:cubicBezTo>
                    <a:cubicBezTo>
                      <a:pt x="60739" y="14370"/>
                      <a:pt x="53620" y="12804"/>
                      <a:pt x="46448" y="12804"/>
                    </a:cubicBezTo>
                    <a:cubicBezTo>
                      <a:pt x="43738" y="12804"/>
                      <a:pt x="41021" y="13028"/>
                      <a:pt x="38325" y="13477"/>
                    </a:cubicBezTo>
                    <a:cubicBezTo>
                      <a:pt x="34812" y="14141"/>
                      <a:pt x="31378" y="14999"/>
                      <a:pt x="27983" y="16014"/>
                    </a:cubicBezTo>
                    <a:cubicBezTo>
                      <a:pt x="25446" y="16755"/>
                      <a:pt x="22831" y="17497"/>
                      <a:pt x="20256" y="18043"/>
                    </a:cubicBezTo>
                    <a:cubicBezTo>
                      <a:pt x="17399" y="18673"/>
                      <a:pt x="14102" y="19247"/>
                      <a:pt x="10717" y="19247"/>
                    </a:cubicBezTo>
                    <a:cubicBezTo>
                      <a:pt x="7812" y="19247"/>
                      <a:pt x="4842" y="18824"/>
                      <a:pt x="2030" y="17653"/>
                    </a:cubicBezTo>
                    <a:cubicBezTo>
                      <a:pt x="1757" y="15858"/>
                      <a:pt x="1523" y="14063"/>
                      <a:pt x="1289" y="12267"/>
                    </a:cubicBezTo>
                    <a:cubicBezTo>
                      <a:pt x="1055" y="10589"/>
                      <a:pt x="820" y="8833"/>
                      <a:pt x="586" y="7116"/>
                    </a:cubicBezTo>
                    <a:lnTo>
                      <a:pt x="586" y="7116"/>
                    </a:lnTo>
                    <a:cubicBezTo>
                      <a:pt x="2757" y="7741"/>
                      <a:pt x="5060" y="8057"/>
                      <a:pt x="7559" y="8057"/>
                    </a:cubicBezTo>
                    <a:cubicBezTo>
                      <a:pt x="10676" y="8057"/>
                      <a:pt x="14098" y="7566"/>
                      <a:pt x="17953" y="6570"/>
                    </a:cubicBezTo>
                    <a:cubicBezTo>
                      <a:pt x="20451" y="5945"/>
                      <a:pt x="22987" y="5165"/>
                      <a:pt x="25407" y="4384"/>
                    </a:cubicBezTo>
                    <a:cubicBezTo>
                      <a:pt x="28646" y="3369"/>
                      <a:pt x="31963" y="2316"/>
                      <a:pt x="35281" y="1613"/>
                    </a:cubicBezTo>
                    <a:cubicBezTo>
                      <a:pt x="38841" y="857"/>
                      <a:pt x="42440" y="482"/>
                      <a:pt x="46038" y="482"/>
                    </a:cubicBezTo>
                    <a:close/>
                    <a:moveTo>
                      <a:pt x="46072" y="0"/>
                    </a:moveTo>
                    <a:cubicBezTo>
                      <a:pt x="42434" y="0"/>
                      <a:pt x="38797" y="380"/>
                      <a:pt x="35203" y="1145"/>
                    </a:cubicBezTo>
                    <a:cubicBezTo>
                      <a:pt x="31885" y="1847"/>
                      <a:pt x="28529" y="2901"/>
                      <a:pt x="25290" y="3916"/>
                    </a:cubicBezTo>
                    <a:cubicBezTo>
                      <a:pt x="22870" y="4657"/>
                      <a:pt x="20373" y="5477"/>
                      <a:pt x="17875" y="6101"/>
                    </a:cubicBezTo>
                    <a:cubicBezTo>
                      <a:pt x="14032" y="7078"/>
                      <a:pt x="10639" y="7569"/>
                      <a:pt x="7558" y="7569"/>
                    </a:cubicBezTo>
                    <a:cubicBezTo>
                      <a:pt x="4977" y="7569"/>
                      <a:pt x="2615" y="7224"/>
                      <a:pt x="391" y="6530"/>
                    </a:cubicBezTo>
                    <a:lnTo>
                      <a:pt x="1" y="6452"/>
                    </a:lnTo>
                    <a:lnTo>
                      <a:pt x="79" y="6804"/>
                    </a:lnTo>
                    <a:cubicBezTo>
                      <a:pt x="352" y="8638"/>
                      <a:pt x="586" y="10511"/>
                      <a:pt x="820" y="12345"/>
                    </a:cubicBezTo>
                    <a:cubicBezTo>
                      <a:pt x="1055" y="14141"/>
                      <a:pt x="1289" y="16053"/>
                      <a:pt x="1562" y="17887"/>
                    </a:cubicBezTo>
                    <a:lnTo>
                      <a:pt x="1562" y="18004"/>
                    </a:lnTo>
                    <a:lnTo>
                      <a:pt x="1718" y="18043"/>
                    </a:lnTo>
                    <a:cubicBezTo>
                      <a:pt x="4399" y="19145"/>
                      <a:pt x="7252" y="19728"/>
                      <a:pt x="10149" y="19728"/>
                    </a:cubicBezTo>
                    <a:cubicBezTo>
                      <a:pt x="10330" y="19728"/>
                      <a:pt x="10512" y="19726"/>
                      <a:pt x="10694" y="19721"/>
                    </a:cubicBezTo>
                    <a:cubicBezTo>
                      <a:pt x="13933" y="19682"/>
                      <a:pt x="17172" y="19292"/>
                      <a:pt x="20334" y="18551"/>
                    </a:cubicBezTo>
                    <a:cubicBezTo>
                      <a:pt x="22948" y="17965"/>
                      <a:pt x="25563" y="17224"/>
                      <a:pt x="28100" y="16521"/>
                    </a:cubicBezTo>
                    <a:cubicBezTo>
                      <a:pt x="31495" y="15506"/>
                      <a:pt x="34929" y="14648"/>
                      <a:pt x="38403" y="13984"/>
                    </a:cubicBezTo>
                    <a:cubicBezTo>
                      <a:pt x="41080" y="13540"/>
                      <a:pt x="43774" y="13319"/>
                      <a:pt x="46459" y="13319"/>
                    </a:cubicBezTo>
                    <a:cubicBezTo>
                      <a:pt x="53680" y="13319"/>
                      <a:pt x="60839" y="14914"/>
                      <a:pt x="67438" y="18043"/>
                    </a:cubicBezTo>
                    <a:lnTo>
                      <a:pt x="67789" y="18199"/>
                    </a:lnTo>
                    <a:lnTo>
                      <a:pt x="67789" y="17848"/>
                    </a:lnTo>
                    <a:cubicBezTo>
                      <a:pt x="67985" y="13789"/>
                      <a:pt x="68960" y="8404"/>
                      <a:pt x="69936" y="5828"/>
                    </a:cubicBezTo>
                    <a:lnTo>
                      <a:pt x="70014" y="5633"/>
                    </a:lnTo>
                    <a:lnTo>
                      <a:pt x="69819" y="5516"/>
                    </a:lnTo>
                    <a:cubicBezTo>
                      <a:pt x="62185" y="1860"/>
                      <a:pt x="54124" y="0"/>
                      <a:pt x="460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2"/>
              <p:cNvSpPr/>
              <p:nvPr/>
            </p:nvSpPr>
            <p:spPr>
              <a:xfrm>
                <a:off x="3727600" y="921700"/>
                <a:ext cx="1757200" cy="499475"/>
              </a:xfrm>
              <a:custGeom>
                <a:rect b="b" l="l" r="r" t="t"/>
                <a:pathLst>
                  <a:path extrusionOk="0" h="19979" w="70288">
                    <a:moveTo>
                      <a:pt x="46140" y="753"/>
                    </a:moveTo>
                    <a:cubicBezTo>
                      <a:pt x="54013" y="753"/>
                      <a:pt x="61894" y="2543"/>
                      <a:pt x="69350" y="6083"/>
                    </a:cubicBezTo>
                    <a:cubicBezTo>
                      <a:pt x="68453" y="8698"/>
                      <a:pt x="67555" y="13498"/>
                      <a:pt x="67321" y="17401"/>
                    </a:cubicBezTo>
                    <a:cubicBezTo>
                      <a:pt x="60787" y="14374"/>
                      <a:pt x="53699" y="12824"/>
                      <a:pt x="46563" y="12824"/>
                    </a:cubicBezTo>
                    <a:cubicBezTo>
                      <a:pt x="43854" y="12824"/>
                      <a:pt x="41137" y="13047"/>
                      <a:pt x="38442" y="13498"/>
                    </a:cubicBezTo>
                    <a:cubicBezTo>
                      <a:pt x="34929" y="14161"/>
                      <a:pt x="31495" y="15020"/>
                      <a:pt x="28100" y="16035"/>
                    </a:cubicBezTo>
                    <a:cubicBezTo>
                      <a:pt x="25563" y="16776"/>
                      <a:pt x="22948" y="17518"/>
                      <a:pt x="20372" y="18064"/>
                    </a:cubicBezTo>
                    <a:cubicBezTo>
                      <a:pt x="17507" y="18680"/>
                      <a:pt x="14191" y="19261"/>
                      <a:pt x="10789" y="19261"/>
                    </a:cubicBezTo>
                    <a:cubicBezTo>
                      <a:pt x="7937" y="19261"/>
                      <a:pt x="5023" y="18852"/>
                      <a:pt x="2264" y="17713"/>
                    </a:cubicBezTo>
                    <a:cubicBezTo>
                      <a:pt x="2030" y="15957"/>
                      <a:pt x="1796" y="14161"/>
                      <a:pt x="1562" y="12444"/>
                    </a:cubicBezTo>
                    <a:lnTo>
                      <a:pt x="1328" y="12444"/>
                    </a:lnTo>
                    <a:lnTo>
                      <a:pt x="1562" y="12366"/>
                    </a:lnTo>
                    <a:cubicBezTo>
                      <a:pt x="1328" y="10766"/>
                      <a:pt x="1133" y="9088"/>
                      <a:pt x="859" y="7449"/>
                    </a:cubicBezTo>
                    <a:lnTo>
                      <a:pt x="859" y="7449"/>
                    </a:lnTo>
                    <a:cubicBezTo>
                      <a:pt x="2993" y="8029"/>
                      <a:pt x="5245" y="8326"/>
                      <a:pt x="7683" y="8326"/>
                    </a:cubicBezTo>
                    <a:cubicBezTo>
                      <a:pt x="10819" y="8326"/>
                      <a:pt x="14261" y="7835"/>
                      <a:pt x="18148" y="6825"/>
                    </a:cubicBezTo>
                    <a:cubicBezTo>
                      <a:pt x="20646" y="6200"/>
                      <a:pt x="23143" y="5420"/>
                      <a:pt x="25641" y="4639"/>
                    </a:cubicBezTo>
                    <a:cubicBezTo>
                      <a:pt x="28841" y="3624"/>
                      <a:pt x="32158" y="2571"/>
                      <a:pt x="35437" y="1868"/>
                    </a:cubicBezTo>
                    <a:cubicBezTo>
                      <a:pt x="38976" y="1124"/>
                      <a:pt x="42557" y="753"/>
                      <a:pt x="46140" y="753"/>
                    </a:cubicBezTo>
                    <a:close/>
                    <a:moveTo>
                      <a:pt x="46190" y="0"/>
                    </a:moveTo>
                    <a:cubicBezTo>
                      <a:pt x="42555" y="0"/>
                      <a:pt x="38918" y="376"/>
                      <a:pt x="35320" y="1127"/>
                    </a:cubicBezTo>
                    <a:cubicBezTo>
                      <a:pt x="31963" y="1868"/>
                      <a:pt x="28646" y="2922"/>
                      <a:pt x="25368" y="3937"/>
                    </a:cubicBezTo>
                    <a:cubicBezTo>
                      <a:pt x="22948" y="4678"/>
                      <a:pt x="20451" y="5459"/>
                      <a:pt x="17992" y="6122"/>
                    </a:cubicBezTo>
                    <a:cubicBezTo>
                      <a:pt x="14165" y="7095"/>
                      <a:pt x="10786" y="7575"/>
                      <a:pt x="7722" y="7575"/>
                    </a:cubicBezTo>
                    <a:cubicBezTo>
                      <a:pt x="5130" y="7575"/>
                      <a:pt x="2765" y="7231"/>
                      <a:pt x="547" y="6551"/>
                    </a:cubicBezTo>
                    <a:lnTo>
                      <a:pt x="1" y="6395"/>
                    </a:lnTo>
                    <a:lnTo>
                      <a:pt x="1" y="6395"/>
                    </a:lnTo>
                    <a:lnTo>
                      <a:pt x="79" y="6981"/>
                    </a:lnTo>
                    <a:cubicBezTo>
                      <a:pt x="352" y="8776"/>
                      <a:pt x="625" y="10688"/>
                      <a:pt x="859" y="12522"/>
                    </a:cubicBezTo>
                    <a:cubicBezTo>
                      <a:pt x="1094" y="14318"/>
                      <a:pt x="1328" y="16191"/>
                      <a:pt x="1601" y="18025"/>
                    </a:cubicBezTo>
                    <a:lnTo>
                      <a:pt x="1640" y="18220"/>
                    </a:lnTo>
                    <a:lnTo>
                      <a:pt x="1796" y="18298"/>
                    </a:lnTo>
                    <a:cubicBezTo>
                      <a:pt x="4588" y="19430"/>
                      <a:pt x="7525" y="19978"/>
                      <a:pt x="10538" y="19978"/>
                    </a:cubicBezTo>
                    <a:cubicBezTo>
                      <a:pt x="10642" y="19978"/>
                      <a:pt x="10746" y="19978"/>
                      <a:pt x="10850" y="19976"/>
                    </a:cubicBezTo>
                    <a:cubicBezTo>
                      <a:pt x="14089" y="19898"/>
                      <a:pt x="17367" y="19508"/>
                      <a:pt x="20529" y="18767"/>
                    </a:cubicBezTo>
                    <a:cubicBezTo>
                      <a:pt x="23143" y="18181"/>
                      <a:pt x="25758" y="17440"/>
                      <a:pt x="28295" y="16698"/>
                    </a:cubicBezTo>
                    <a:cubicBezTo>
                      <a:pt x="31690" y="15684"/>
                      <a:pt x="35124" y="14864"/>
                      <a:pt x="38559" y="14201"/>
                    </a:cubicBezTo>
                    <a:cubicBezTo>
                      <a:pt x="41225" y="13756"/>
                      <a:pt x="43911" y="13536"/>
                      <a:pt x="46591" y="13536"/>
                    </a:cubicBezTo>
                    <a:cubicBezTo>
                      <a:pt x="53794" y="13536"/>
                      <a:pt x="60945" y="15130"/>
                      <a:pt x="67516" y="18259"/>
                    </a:cubicBezTo>
                    <a:lnTo>
                      <a:pt x="67984" y="18493"/>
                    </a:lnTo>
                    <a:lnTo>
                      <a:pt x="68024" y="17947"/>
                    </a:lnTo>
                    <a:cubicBezTo>
                      <a:pt x="68219" y="13888"/>
                      <a:pt x="69194" y="8542"/>
                      <a:pt x="70170" y="6005"/>
                    </a:cubicBezTo>
                    <a:lnTo>
                      <a:pt x="70287" y="5693"/>
                    </a:lnTo>
                    <a:lnTo>
                      <a:pt x="69975" y="5537"/>
                    </a:lnTo>
                    <a:cubicBezTo>
                      <a:pt x="62333" y="1850"/>
                      <a:pt x="54264" y="0"/>
                      <a:pt x="46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2"/>
              <p:cNvSpPr/>
              <p:nvPr/>
            </p:nvSpPr>
            <p:spPr>
              <a:xfrm>
                <a:off x="5230125" y="1111550"/>
                <a:ext cx="602000" cy="344700"/>
              </a:xfrm>
              <a:custGeom>
                <a:rect b="b" l="l" r="r" t="t"/>
                <a:pathLst>
                  <a:path extrusionOk="0" h="13788" w="24080">
                    <a:moveTo>
                      <a:pt x="14609" y="1"/>
                    </a:moveTo>
                    <a:cubicBezTo>
                      <a:pt x="12558" y="1"/>
                      <a:pt x="10494" y="428"/>
                      <a:pt x="8547" y="1299"/>
                    </a:cubicBezTo>
                    <a:lnTo>
                      <a:pt x="8664" y="1494"/>
                    </a:lnTo>
                    <a:cubicBezTo>
                      <a:pt x="10556" y="653"/>
                      <a:pt x="12568" y="241"/>
                      <a:pt x="14573" y="241"/>
                    </a:cubicBezTo>
                    <a:cubicBezTo>
                      <a:pt x="17408" y="241"/>
                      <a:pt x="20229" y="1065"/>
                      <a:pt x="22674" y="2665"/>
                    </a:cubicBezTo>
                    <a:lnTo>
                      <a:pt x="22596" y="2665"/>
                    </a:lnTo>
                    <a:cubicBezTo>
                      <a:pt x="20645" y="2665"/>
                      <a:pt x="18733" y="3172"/>
                      <a:pt x="17055" y="4109"/>
                    </a:cubicBezTo>
                    <a:lnTo>
                      <a:pt x="16781" y="4226"/>
                    </a:lnTo>
                    <a:lnTo>
                      <a:pt x="17094" y="4304"/>
                    </a:lnTo>
                    <a:cubicBezTo>
                      <a:pt x="20138" y="4967"/>
                      <a:pt x="22596" y="7114"/>
                      <a:pt x="23689" y="10041"/>
                    </a:cubicBezTo>
                    <a:cubicBezTo>
                      <a:pt x="22288" y="9612"/>
                      <a:pt x="20839" y="9400"/>
                      <a:pt x="19391" y="9400"/>
                    </a:cubicBezTo>
                    <a:cubicBezTo>
                      <a:pt x="17409" y="9400"/>
                      <a:pt x="15430" y="9798"/>
                      <a:pt x="13581" y="10587"/>
                    </a:cubicBezTo>
                    <a:cubicBezTo>
                      <a:pt x="12879" y="10899"/>
                      <a:pt x="12176" y="11251"/>
                      <a:pt x="11474" y="11641"/>
                    </a:cubicBezTo>
                    <a:cubicBezTo>
                      <a:pt x="10303" y="12304"/>
                      <a:pt x="9054" y="12851"/>
                      <a:pt x="7727" y="13241"/>
                    </a:cubicBezTo>
                    <a:cubicBezTo>
                      <a:pt x="6887" y="13447"/>
                      <a:pt x="6034" y="13550"/>
                      <a:pt x="5184" y="13550"/>
                    </a:cubicBezTo>
                    <a:cubicBezTo>
                      <a:pt x="3941" y="13550"/>
                      <a:pt x="2704" y="13330"/>
                      <a:pt x="1522" y="12890"/>
                    </a:cubicBezTo>
                    <a:cubicBezTo>
                      <a:pt x="1015" y="12656"/>
                      <a:pt x="586" y="12226"/>
                      <a:pt x="351" y="11680"/>
                    </a:cubicBezTo>
                    <a:cubicBezTo>
                      <a:pt x="273" y="11290"/>
                      <a:pt x="390" y="10821"/>
                      <a:pt x="703" y="10548"/>
                    </a:cubicBezTo>
                    <a:cubicBezTo>
                      <a:pt x="1015" y="10275"/>
                      <a:pt x="1405" y="10041"/>
                      <a:pt x="1834" y="9924"/>
                    </a:cubicBezTo>
                    <a:cubicBezTo>
                      <a:pt x="2386" y="9720"/>
                      <a:pt x="2992" y="9620"/>
                      <a:pt x="3656" y="9620"/>
                    </a:cubicBezTo>
                    <a:cubicBezTo>
                      <a:pt x="4776" y="9620"/>
                      <a:pt x="6062" y="9906"/>
                      <a:pt x="7532" y="10470"/>
                    </a:cubicBezTo>
                    <a:lnTo>
                      <a:pt x="7610" y="10236"/>
                    </a:lnTo>
                    <a:cubicBezTo>
                      <a:pt x="6115" y="9672"/>
                      <a:pt x="4790" y="9386"/>
                      <a:pt x="3634" y="9386"/>
                    </a:cubicBezTo>
                    <a:cubicBezTo>
                      <a:pt x="2948" y="9386"/>
                      <a:pt x="2323" y="9486"/>
                      <a:pt x="1756" y="9690"/>
                    </a:cubicBezTo>
                    <a:cubicBezTo>
                      <a:pt x="1288" y="9846"/>
                      <a:pt x="859" y="10080"/>
                      <a:pt x="508" y="10392"/>
                    </a:cubicBezTo>
                    <a:cubicBezTo>
                      <a:pt x="156" y="10743"/>
                      <a:pt x="0" y="11251"/>
                      <a:pt x="117" y="11758"/>
                    </a:cubicBezTo>
                    <a:cubicBezTo>
                      <a:pt x="351" y="12343"/>
                      <a:pt x="859" y="12851"/>
                      <a:pt x="1444" y="13085"/>
                    </a:cubicBezTo>
                    <a:cubicBezTo>
                      <a:pt x="2615" y="13553"/>
                      <a:pt x="3864" y="13787"/>
                      <a:pt x="5152" y="13787"/>
                    </a:cubicBezTo>
                    <a:cubicBezTo>
                      <a:pt x="6049" y="13787"/>
                      <a:pt x="6947" y="13709"/>
                      <a:pt x="7805" y="13475"/>
                    </a:cubicBezTo>
                    <a:cubicBezTo>
                      <a:pt x="9132" y="13124"/>
                      <a:pt x="10420" y="12578"/>
                      <a:pt x="11591" y="11875"/>
                    </a:cubicBezTo>
                    <a:cubicBezTo>
                      <a:pt x="12293" y="11485"/>
                      <a:pt x="12996" y="11134"/>
                      <a:pt x="13698" y="10821"/>
                    </a:cubicBezTo>
                    <a:cubicBezTo>
                      <a:pt x="15505" y="10050"/>
                      <a:pt x="17448" y="9665"/>
                      <a:pt x="19395" y="9665"/>
                    </a:cubicBezTo>
                    <a:cubicBezTo>
                      <a:pt x="20897" y="9665"/>
                      <a:pt x="22401" y="9894"/>
                      <a:pt x="23845" y="10353"/>
                    </a:cubicBezTo>
                    <a:lnTo>
                      <a:pt x="24079" y="10431"/>
                    </a:lnTo>
                    <a:lnTo>
                      <a:pt x="24001" y="10197"/>
                    </a:lnTo>
                    <a:cubicBezTo>
                      <a:pt x="22987" y="7231"/>
                      <a:pt x="20528" y="4928"/>
                      <a:pt x="17484" y="4187"/>
                    </a:cubicBezTo>
                    <a:cubicBezTo>
                      <a:pt x="19069" y="3359"/>
                      <a:pt x="20819" y="2929"/>
                      <a:pt x="22614" y="2929"/>
                    </a:cubicBezTo>
                    <a:cubicBezTo>
                      <a:pt x="22764" y="2929"/>
                      <a:pt x="22914" y="2932"/>
                      <a:pt x="23065" y="2938"/>
                    </a:cubicBezTo>
                    <a:lnTo>
                      <a:pt x="23455" y="2938"/>
                    </a:lnTo>
                    <a:lnTo>
                      <a:pt x="23143" y="2704"/>
                    </a:lnTo>
                    <a:cubicBezTo>
                      <a:pt x="20592" y="918"/>
                      <a:pt x="17613" y="1"/>
                      <a:pt x="14609" y="1"/>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0" name="Google Shape;3740;p72"/>
            <p:cNvSpPr/>
            <p:nvPr/>
          </p:nvSpPr>
          <p:spPr>
            <a:xfrm>
              <a:off x="5232075" y="1305000"/>
              <a:ext cx="21475" cy="88800"/>
            </a:xfrm>
            <a:custGeom>
              <a:rect b="b" l="l" r="r" t="t"/>
              <a:pathLst>
                <a:path extrusionOk="0" h="3552" w="859">
                  <a:moveTo>
                    <a:pt x="625" y="0"/>
                  </a:moveTo>
                  <a:lnTo>
                    <a:pt x="0" y="3513"/>
                  </a:lnTo>
                  <a:lnTo>
                    <a:pt x="234" y="3552"/>
                  </a:lnTo>
                  <a:lnTo>
                    <a:pt x="859" y="39"/>
                  </a:lnTo>
                  <a:lnTo>
                    <a:pt x="625" y="0"/>
                  </a:ln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1" name="Google Shape;3741;p72"/>
          <p:cNvGrpSpPr/>
          <p:nvPr/>
        </p:nvGrpSpPr>
        <p:grpSpPr>
          <a:xfrm>
            <a:off x="6139945" y="1790224"/>
            <a:ext cx="1963476" cy="1025439"/>
            <a:chOff x="3837275" y="3883575"/>
            <a:chExt cx="1930275" cy="1008100"/>
          </a:xfrm>
        </p:grpSpPr>
        <p:sp>
          <p:nvSpPr>
            <p:cNvPr id="3742" name="Google Shape;3742;p72"/>
            <p:cNvSpPr/>
            <p:nvPr/>
          </p:nvSpPr>
          <p:spPr>
            <a:xfrm>
              <a:off x="3837275" y="3883575"/>
              <a:ext cx="1930275" cy="1008100"/>
            </a:xfrm>
            <a:custGeom>
              <a:rect b="b" l="l" r="r" t="t"/>
              <a:pathLst>
                <a:path extrusionOk="0" h="40324" w="77211">
                  <a:moveTo>
                    <a:pt x="24962" y="8624"/>
                  </a:moveTo>
                  <a:cubicBezTo>
                    <a:pt x="26013" y="8624"/>
                    <a:pt x="27217" y="9270"/>
                    <a:pt x="27885" y="10018"/>
                  </a:cubicBezTo>
                  <a:cubicBezTo>
                    <a:pt x="27885" y="10043"/>
                    <a:pt x="27921" y="10069"/>
                    <a:pt x="27954" y="10069"/>
                  </a:cubicBezTo>
                  <a:cubicBezTo>
                    <a:pt x="27968" y="10069"/>
                    <a:pt x="27982" y="10064"/>
                    <a:pt x="27992" y="10054"/>
                  </a:cubicBezTo>
                  <a:cubicBezTo>
                    <a:pt x="28010" y="10072"/>
                    <a:pt x="28037" y="10081"/>
                    <a:pt x="28068" y="10081"/>
                  </a:cubicBezTo>
                  <a:cubicBezTo>
                    <a:pt x="28100" y="10081"/>
                    <a:pt x="28135" y="10072"/>
                    <a:pt x="28171" y="10054"/>
                  </a:cubicBezTo>
                  <a:cubicBezTo>
                    <a:pt x="28560" y="9767"/>
                    <a:pt x="29021" y="9623"/>
                    <a:pt x="29478" y="9623"/>
                  </a:cubicBezTo>
                  <a:cubicBezTo>
                    <a:pt x="29989" y="9623"/>
                    <a:pt x="30495" y="9802"/>
                    <a:pt x="30892" y="10161"/>
                  </a:cubicBezTo>
                  <a:cubicBezTo>
                    <a:pt x="30963" y="10340"/>
                    <a:pt x="31071" y="10519"/>
                    <a:pt x="31178" y="10662"/>
                  </a:cubicBezTo>
                  <a:cubicBezTo>
                    <a:pt x="31751" y="11378"/>
                    <a:pt x="32610" y="11808"/>
                    <a:pt x="33540" y="11844"/>
                  </a:cubicBezTo>
                  <a:cubicBezTo>
                    <a:pt x="33362" y="12524"/>
                    <a:pt x="33540" y="13240"/>
                    <a:pt x="34042" y="13741"/>
                  </a:cubicBezTo>
                  <a:cubicBezTo>
                    <a:pt x="34077" y="13812"/>
                    <a:pt x="34149" y="13848"/>
                    <a:pt x="34221" y="13884"/>
                  </a:cubicBezTo>
                  <a:cubicBezTo>
                    <a:pt x="34435" y="14063"/>
                    <a:pt x="34722" y="14170"/>
                    <a:pt x="35008" y="14242"/>
                  </a:cubicBezTo>
                  <a:cubicBezTo>
                    <a:pt x="35724" y="14528"/>
                    <a:pt x="35366" y="14242"/>
                    <a:pt x="35652" y="14886"/>
                  </a:cubicBezTo>
                  <a:cubicBezTo>
                    <a:pt x="36345" y="16459"/>
                    <a:pt x="38088" y="17258"/>
                    <a:pt x="39764" y="17258"/>
                  </a:cubicBezTo>
                  <a:cubicBezTo>
                    <a:pt x="39994" y="17258"/>
                    <a:pt x="40224" y="17243"/>
                    <a:pt x="40449" y="17213"/>
                  </a:cubicBezTo>
                  <a:lnTo>
                    <a:pt x="40449" y="17213"/>
                  </a:lnTo>
                  <a:cubicBezTo>
                    <a:pt x="40377" y="18072"/>
                    <a:pt x="40699" y="18931"/>
                    <a:pt x="41344" y="19468"/>
                  </a:cubicBezTo>
                  <a:cubicBezTo>
                    <a:pt x="41675" y="19744"/>
                    <a:pt x="42140" y="19907"/>
                    <a:pt x="42590" y="19907"/>
                  </a:cubicBezTo>
                  <a:cubicBezTo>
                    <a:pt x="43015" y="19907"/>
                    <a:pt x="43428" y="19762"/>
                    <a:pt x="43706" y="19432"/>
                  </a:cubicBezTo>
                  <a:cubicBezTo>
                    <a:pt x="43778" y="19361"/>
                    <a:pt x="43778" y="19253"/>
                    <a:pt x="43742" y="19182"/>
                  </a:cubicBezTo>
                  <a:lnTo>
                    <a:pt x="43742" y="19182"/>
                  </a:lnTo>
                  <a:lnTo>
                    <a:pt x="43921" y="19289"/>
                  </a:lnTo>
                  <a:cubicBezTo>
                    <a:pt x="43635" y="20613"/>
                    <a:pt x="44028" y="22153"/>
                    <a:pt x="45210" y="22582"/>
                  </a:cubicBezTo>
                  <a:cubicBezTo>
                    <a:pt x="45063" y="23363"/>
                    <a:pt x="44518" y="23861"/>
                    <a:pt x="43868" y="23861"/>
                  </a:cubicBezTo>
                  <a:cubicBezTo>
                    <a:pt x="43564" y="23861"/>
                    <a:pt x="43238" y="23752"/>
                    <a:pt x="42919" y="23513"/>
                  </a:cubicBezTo>
                  <a:lnTo>
                    <a:pt x="42955" y="23513"/>
                  </a:lnTo>
                  <a:cubicBezTo>
                    <a:pt x="42935" y="23503"/>
                    <a:pt x="42914" y="23499"/>
                    <a:pt x="42891" y="23499"/>
                  </a:cubicBezTo>
                  <a:cubicBezTo>
                    <a:pt x="42831" y="23499"/>
                    <a:pt x="42766" y="23532"/>
                    <a:pt x="42740" y="23584"/>
                  </a:cubicBezTo>
                  <a:cubicBezTo>
                    <a:pt x="42704" y="23584"/>
                    <a:pt x="42668" y="23620"/>
                    <a:pt x="42632" y="23692"/>
                  </a:cubicBezTo>
                  <a:cubicBezTo>
                    <a:pt x="42352" y="24205"/>
                    <a:pt x="41950" y="24408"/>
                    <a:pt x="41524" y="24408"/>
                  </a:cubicBezTo>
                  <a:cubicBezTo>
                    <a:pt x="40969" y="24408"/>
                    <a:pt x="40373" y="24065"/>
                    <a:pt x="39948" y="23620"/>
                  </a:cubicBezTo>
                  <a:cubicBezTo>
                    <a:pt x="39912" y="23584"/>
                    <a:pt x="39858" y="23566"/>
                    <a:pt x="39805" y="23566"/>
                  </a:cubicBezTo>
                  <a:cubicBezTo>
                    <a:pt x="39751" y="23566"/>
                    <a:pt x="39697" y="23584"/>
                    <a:pt x="39661" y="23620"/>
                  </a:cubicBezTo>
                  <a:cubicBezTo>
                    <a:pt x="39250" y="23965"/>
                    <a:pt x="38813" y="24124"/>
                    <a:pt x="38398" y="24124"/>
                  </a:cubicBezTo>
                  <a:cubicBezTo>
                    <a:pt x="37694" y="24124"/>
                    <a:pt x="37051" y="23670"/>
                    <a:pt x="36690" y="22904"/>
                  </a:cubicBezTo>
                  <a:cubicBezTo>
                    <a:pt x="36941" y="22904"/>
                    <a:pt x="37227" y="22904"/>
                    <a:pt x="37478" y="22868"/>
                  </a:cubicBezTo>
                  <a:cubicBezTo>
                    <a:pt x="37621" y="22833"/>
                    <a:pt x="37585" y="22618"/>
                    <a:pt x="37442" y="22618"/>
                  </a:cubicBezTo>
                  <a:cubicBezTo>
                    <a:pt x="37223" y="22645"/>
                    <a:pt x="36999" y="22657"/>
                    <a:pt x="36774" y="22657"/>
                  </a:cubicBezTo>
                  <a:cubicBezTo>
                    <a:pt x="36410" y="22657"/>
                    <a:pt x="36042" y="22626"/>
                    <a:pt x="35688" y="22582"/>
                  </a:cubicBezTo>
                  <a:cubicBezTo>
                    <a:pt x="35679" y="22579"/>
                    <a:pt x="35669" y="22577"/>
                    <a:pt x="35660" y="22577"/>
                  </a:cubicBezTo>
                  <a:cubicBezTo>
                    <a:pt x="35570" y="22577"/>
                    <a:pt x="35522" y="22728"/>
                    <a:pt x="35652" y="22761"/>
                  </a:cubicBezTo>
                  <a:cubicBezTo>
                    <a:pt x="35903" y="22833"/>
                    <a:pt x="36154" y="22868"/>
                    <a:pt x="36440" y="22904"/>
                  </a:cubicBezTo>
                  <a:lnTo>
                    <a:pt x="36440" y="22976"/>
                  </a:lnTo>
                  <a:lnTo>
                    <a:pt x="36404" y="23012"/>
                  </a:lnTo>
                  <a:cubicBezTo>
                    <a:pt x="35975" y="23602"/>
                    <a:pt x="35536" y="23898"/>
                    <a:pt x="35098" y="23898"/>
                  </a:cubicBezTo>
                  <a:cubicBezTo>
                    <a:pt x="34659" y="23898"/>
                    <a:pt x="34221" y="23602"/>
                    <a:pt x="33791" y="23012"/>
                  </a:cubicBezTo>
                  <a:cubicBezTo>
                    <a:pt x="33748" y="22939"/>
                    <a:pt x="33687" y="22908"/>
                    <a:pt x="33630" y="22908"/>
                  </a:cubicBezTo>
                  <a:cubicBezTo>
                    <a:pt x="33545" y="22908"/>
                    <a:pt x="33469" y="22976"/>
                    <a:pt x="33469" y="23083"/>
                  </a:cubicBezTo>
                  <a:cubicBezTo>
                    <a:pt x="33438" y="23647"/>
                    <a:pt x="33022" y="23827"/>
                    <a:pt x="32526" y="23827"/>
                  </a:cubicBezTo>
                  <a:cubicBezTo>
                    <a:pt x="31888" y="23827"/>
                    <a:pt x="31117" y="23531"/>
                    <a:pt x="30856" y="23370"/>
                  </a:cubicBezTo>
                  <a:cubicBezTo>
                    <a:pt x="30426" y="23119"/>
                    <a:pt x="30068" y="22761"/>
                    <a:pt x="29782" y="22367"/>
                  </a:cubicBezTo>
                  <a:cubicBezTo>
                    <a:pt x="30033" y="22367"/>
                    <a:pt x="30247" y="22332"/>
                    <a:pt x="30498" y="22260"/>
                  </a:cubicBezTo>
                  <a:cubicBezTo>
                    <a:pt x="30641" y="22224"/>
                    <a:pt x="30605" y="22009"/>
                    <a:pt x="30462" y="22009"/>
                  </a:cubicBezTo>
                  <a:cubicBezTo>
                    <a:pt x="30237" y="22042"/>
                    <a:pt x="30012" y="22059"/>
                    <a:pt x="29786" y="22059"/>
                  </a:cubicBezTo>
                  <a:cubicBezTo>
                    <a:pt x="29511" y="22059"/>
                    <a:pt x="29235" y="22033"/>
                    <a:pt x="28959" y="21974"/>
                  </a:cubicBezTo>
                  <a:cubicBezTo>
                    <a:pt x="28948" y="21971"/>
                    <a:pt x="28937" y="21970"/>
                    <a:pt x="28927" y="21970"/>
                  </a:cubicBezTo>
                  <a:cubicBezTo>
                    <a:pt x="28806" y="21970"/>
                    <a:pt x="28755" y="22155"/>
                    <a:pt x="28887" y="22188"/>
                  </a:cubicBezTo>
                  <a:cubicBezTo>
                    <a:pt x="29066" y="22260"/>
                    <a:pt x="29245" y="22296"/>
                    <a:pt x="29388" y="22332"/>
                  </a:cubicBezTo>
                  <a:cubicBezTo>
                    <a:pt x="29388" y="22332"/>
                    <a:pt x="29352" y="22367"/>
                    <a:pt x="29352" y="22403"/>
                  </a:cubicBezTo>
                  <a:cubicBezTo>
                    <a:pt x="29186" y="22775"/>
                    <a:pt x="28950" y="22903"/>
                    <a:pt x="28680" y="22903"/>
                  </a:cubicBezTo>
                  <a:cubicBezTo>
                    <a:pt x="28196" y="22903"/>
                    <a:pt x="27603" y="22492"/>
                    <a:pt x="27097" y="22332"/>
                  </a:cubicBezTo>
                  <a:cubicBezTo>
                    <a:pt x="28028" y="21866"/>
                    <a:pt x="28851" y="21150"/>
                    <a:pt x="29424" y="20327"/>
                  </a:cubicBezTo>
                  <a:cubicBezTo>
                    <a:pt x="29504" y="20221"/>
                    <a:pt x="29407" y="20095"/>
                    <a:pt x="29307" y="20095"/>
                  </a:cubicBezTo>
                  <a:cubicBezTo>
                    <a:pt x="29272" y="20095"/>
                    <a:pt x="29237" y="20111"/>
                    <a:pt x="29209" y="20148"/>
                  </a:cubicBezTo>
                  <a:cubicBezTo>
                    <a:pt x="28243" y="21437"/>
                    <a:pt x="26847" y="22296"/>
                    <a:pt x="25236" y="22582"/>
                  </a:cubicBezTo>
                  <a:cubicBezTo>
                    <a:pt x="24970" y="22623"/>
                    <a:pt x="24701" y="22643"/>
                    <a:pt x="24432" y="22643"/>
                  </a:cubicBezTo>
                  <a:cubicBezTo>
                    <a:pt x="23759" y="22643"/>
                    <a:pt x="23083" y="22516"/>
                    <a:pt x="22444" y="22260"/>
                  </a:cubicBezTo>
                  <a:cubicBezTo>
                    <a:pt x="21907" y="22081"/>
                    <a:pt x="19223" y="20757"/>
                    <a:pt x="19867" y="19897"/>
                  </a:cubicBezTo>
                  <a:cubicBezTo>
                    <a:pt x="20060" y="19865"/>
                    <a:pt x="19992" y="19601"/>
                    <a:pt x="19846" y="19601"/>
                  </a:cubicBezTo>
                  <a:cubicBezTo>
                    <a:pt x="19830" y="19601"/>
                    <a:pt x="19813" y="19604"/>
                    <a:pt x="19795" y="19611"/>
                  </a:cubicBezTo>
                  <a:cubicBezTo>
                    <a:pt x="19507" y="19679"/>
                    <a:pt x="19220" y="19714"/>
                    <a:pt x="18940" y="19714"/>
                  </a:cubicBezTo>
                  <a:cubicBezTo>
                    <a:pt x="17901" y="19714"/>
                    <a:pt x="16959" y="19238"/>
                    <a:pt x="16395" y="18251"/>
                  </a:cubicBezTo>
                  <a:cubicBezTo>
                    <a:pt x="15894" y="17392"/>
                    <a:pt x="15715" y="15244"/>
                    <a:pt x="16717" y="14528"/>
                  </a:cubicBezTo>
                  <a:cubicBezTo>
                    <a:pt x="16789" y="14564"/>
                    <a:pt x="16824" y="14600"/>
                    <a:pt x="16896" y="14636"/>
                  </a:cubicBezTo>
                  <a:cubicBezTo>
                    <a:pt x="16919" y="14647"/>
                    <a:pt x="16941" y="14652"/>
                    <a:pt x="16961" y="14652"/>
                  </a:cubicBezTo>
                  <a:cubicBezTo>
                    <a:pt x="17069" y="14652"/>
                    <a:pt x="17135" y="14511"/>
                    <a:pt x="17075" y="14421"/>
                  </a:cubicBezTo>
                  <a:cubicBezTo>
                    <a:pt x="17075" y="14385"/>
                    <a:pt x="17039" y="14385"/>
                    <a:pt x="17039" y="14349"/>
                  </a:cubicBezTo>
                  <a:lnTo>
                    <a:pt x="17003" y="14313"/>
                  </a:lnTo>
                  <a:cubicBezTo>
                    <a:pt x="17003" y="14278"/>
                    <a:pt x="16967" y="14242"/>
                    <a:pt x="16932" y="14242"/>
                  </a:cubicBezTo>
                  <a:lnTo>
                    <a:pt x="16896" y="14242"/>
                  </a:lnTo>
                  <a:cubicBezTo>
                    <a:pt x="15214" y="12882"/>
                    <a:pt x="16001" y="10555"/>
                    <a:pt x="17827" y="9768"/>
                  </a:cubicBezTo>
                  <a:cubicBezTo>
                    <a:pt x="18429" y="9502"/>
                    <a:pt x="19069" y="9389"/>
                    <a:pt x="19716" y="9389"/>
                  </a:cubicBezTo>
                  <a:cubicBezTo>
                    <a:pt x="20722" y="9389"/>
                    <a:pt x="21744" y="9662"/>
                    <a:pt x="22659" y="10054"/>
                  </a:cubicBezTo>
                  <a:cubicBezTo>
                    <a:pt x="22669" y="10064"/>
                    <a:pt x="22683" y="10069"/>
                    <a:pt x="22698" y="10069"/>
                  </a:cubicBezTo>
                  <a:cubicBezTo>
                    <a:pt x="22734" y="10069"/>
                    <a:pt x="22777" y="10043"/>
                    <a:pt x="22802" y="10018"/>
                  </a:cubicBezTo>
                  <a:cubicBezTo>
                    <a:pt x="22820" y="10090"/>
                    <a:pt x="22883" y="10126"/>
                    <a:pt x="22950" y="10126"/>
                  </a:cubicBezTo>
                  <a:cubicBezTo>
                    <a:pt x="23017" y="10126"/>
                    <a:pt x="23088" y="10090"/>
                    <a:pt x="23124" y="10018"/>
                  </a:cubicBezTo>
                  <a:cubicBezTo>
                    <a:pt x="23436" y="9006"/>
                    <a:pt x="24153" y="8624"/>
                    <a:pt x="24962" y="8624"/>
                  </a:cubicBezTo>
                  <a:close/>
                  <a:moveTo>
                    <a:pt x="16753" y="19325"/>
                  </a:moveTo>
                  <a:cubicBezTo>
                    <a:pt x="17328" y="19818"/>
                    <a:pt x="18070" y="20080"/>
                    <a:pt x="18836" y="20080"/>
                  </a:cubicBezTo>
                  <a:cubicBezTo>
                    <a:pt x="19072" y="20080"/>
                    <a:pt x="19309" y="20055"/>
                    <a:pt x="19545" y="20005"/>
                  </a:cubicBezTo>
                  <a:lnTo>
                    <a:pt x="19545" y="20005"/>
                  </a:lnTo>
                  <a:cubicBezTo>
                    <a:pt x="18793" y="20971"/>
                    <a:pt x="22229" y="22654"/>
                    <a:pt x="22838" y="22833"/>
                  </a:cubicBezTo>
                  <a:cubicBezTo>
                    <a:pt x="23324" y="22964"/>
                    <a:pt x="23824" y="23028"/>
                    <a:pt x="24324" y="23028"/>
                  </a:cubicBezTo>
                  <a:cubicBezTo>
                    <a:pt x="25188" y="23028"/>
                    <a:pt x="26054" y="22837"/>
                    <a:pt x="26847" y="22475"/>
                  </a:cubicBezTo>
                  <a:cubicBezTo>
                    <a:pt x="26918" y="22546"/>
                    <a:pt x="27026" y="22618"/>
                    <a:pt x="27097" y="22689"/>
                  </a:cubicBezTo>
                  <a:cubicBezTo>
                    <a:pt x="27054" y="22686"/>
                    <a:pt x="27012" y="22684"/>
                    <a:pt x="26969" y="22684"/>
                  </a:cubicBezTo>
                  <a:cubicBezTo>
                    <a:pt x="26583" y="22684"/>
                    <a:pt x="26206" y="22829"/>
                    <a:pt x="25916" y="23119"/>
                  </a:cubicBezTo>
                  <a:lnTo>
                    <a:pt x="25952" y="23119"/>
                  </a:lnTo>
                  <a:cubicBezTo>
                    <a:pt x="25666" y="23405"/>
                    <a:pt x="25630" y="23835"/>
                    <a:pt x="25236" y="23978"/>
                  </a:cubicBezTo>
                  <a:cubicBezTo>
                    <a:pt x="25173" y="23995"/>
                    <a:pt x="25096" y="24002"/>
                    <a:pt x="25011" y="24002"/>
                  </a:cubicBezTo>
                  <a:cubicBezTo>
                    <a:pt x="24626" y="24002"/>
                    <a:pt x="24060" y="23859"/>
                    <a:pt x="23681" y="23859"/>
                  </a:cubicBezTo>
                  <a:cubicBezTo>
                    <a:pt x="23621" y="23859"/>
                    <a:pt x="23567" y="23863"/>
                    <a:pt x="23518" y="23871"/>
                  </a:cubicBezTo>
                  <a:cubicBezTo>
                    <a:pt x="21907" y="24121"/>
                    <a:pt x="20475" y="25589"/>
                    <a:pt x="21048" y="27235"/>
                  </a:cubicBezTo>
                  <a:cubicBezTo>
                    <a:pt x="20767" y="27184"/>
                    <a:pt x="20447" y="27157"/>
                    <a:pt x="20108" y="27157"/>
                  </a:cubicBezTo>
                  <a:cubicBezTo>
                    <a:pt x="18333" y="27157"/>
                    <a:pt x="16009" y="27891"/>
                    <a:pt x="15679" y="29634"/>
                  </a:cubicBezTo>
                  <a:cubicBezTo>
                    <a:pt x="15249" y="31674"/>
                    <a:pt x="17791" y="33141"/>
                    <a:pt x="19688" y="33285"/>
                  </a:cubicBezTo>
                  <a:cubicBezTo>
                    <a:pt x="18674" y="34396"/>
                    <a:pt x="19512" y="36494"/>
                    <a:pt x="20975" y="36494"/>
                  </a:cubicBezTo>
                  <a:cubicBezTo>
                    <a:pt x="21113" y="36494"/>
                    <a:pt x="21257" y="36475"/>
                    <a:pt x="21406" y="36435"/>
                  </a:cubicBezTo>
                  <a:cubicBezTo>
                    <a:pt x="21825" y="37481"/>
                    <a:pt x="22822" y="38154"/>
                    <a:pt x="23933" y="38154"/>
                  </a:cubicBezTo>
                  <a:cubicBezTo>
                    <a:pt x="23962" y="38154"/>
                    <a:pt x="23990" y="38154"/>
                    <a:pt x="24019" y="38153"/>
                  </a:cubicBezTo>
                  <a:cubicBezTo>
                    <a:pt x="24019" y="38224"/>
                    <a:pt x="24019" y="38332"/>
                    <a:pt x="24055" y="38403"/>
                  </a:cubicBezTo>
                  <a:cubicBezTo>
                    <a:pt x="18185" y="37473"/>
                    <a:pt x="12064" y="35647"/>
                    <a:pt x="7160" y="32247"/>
                  </a:cubicBezTo>
                  <a:cubicBezTo>
                    <a:pt x="5656" y="31209"/>
                    <a:pt x="4117" y="29848"/>
                    <a:pt x="3795" y="27951"/>
                  </a:cubicBezTo>
                  <a:cubicBezTo>
                    <a:pt x="3365" y="25374"/>
                    <a:pt x="5263" y="23549"/>
                    <a:pt x="7303" y="22439"/>
                  </a:cubicBezTo>
                  <a:cubicBezTo>
                    <a:pt x="10131" y="20828"/>
                    <a:pt x="13567" y="20220"/>
                    <a:pt x="16681" y="19540"/>
                  </a:cubicBezTo>
                  <a:cubicBezTo>
                    <a:pt x="16789" y="19504"/>
                    <a:pt x="16824" y="19396"/>
                    <a:pt x="16753" y="19325"/>
                  </a:cubicBezTo>
                  <a:close/>
                  <a:moveTo>
                    <a:pt x="67295" y="22904"/>
                  </a:moveTo>
                  <a:cubicBezTo>
                    <a:pt x="67295" y="22940"/>
                    <a:pt x="67331" y="22940"/>
                    <a:pt x="67331" y="22940"/>
                  </a:cubicBezTo>
                  <a:cubicBezTo>
                    <a:pt x="69622" y="23584"/>
                    <a:pt x="71769" y="24658"/>
                    <a:pt x="73702" y="26054"/>
                  </a:cubicBezTo>
                  <a:cubicBezTo>
                    <a:pt x="75743" y="27558"/>
                    <a:pt x="77210" y="30171"/>
                    <a:pt x="74991" y="32390"/>
                  </a:cubicBezTo>
                  <a:cubicBezTo>
                    <a:pt x="74311" y="33034"/>
                    <a:pt x="73523" y="33535"/>
                    <a:pt x="72700" y="33929"/>
                  </a:cubicBezTo>
                  <a:cubicBezTo>
                    <a:pt x="68834" y="36005"/>
                    <a:pt x="64073" y="36936"/>
                    <a:pt x="59778" y="37687"/>
                  </a:cubicBezTo>
                  <a:cubicBezTo>
                    <a:pt x="50973" y="39262"/>
                    <a:pt x="42131" y="39119"/>
                    <a:pt x="33254" y="39227"/>
                  </a:cubicBezTo>
                  <a:cubicBezTo>
                    <a:pt x="33576" y="38904"/>
                    <a:pt x="33970" y="38690"/>
                    <a:pt x="34435" y="38618"/>
                  </a:cubicBezTo>
                  <a:cubicBezTo>
                    <a:pt x="35831" y="38475"/>
                    <a:pt x="37693" y="38403"/>
                    <a:pt x="37585" y="36470"/>
                  </a:cubicBezTo>
                  <a:lnTo>
                    <a:pt x="37585" y="36470"/>
                  </a:lnTo>
                  <a:cubicBezTo>
                    <a:pt x="38017" y="36869"/>
                    <a:pt x="38542" y="37083"/>
                    <a:pt x="39101" y="37083"/>
                  </a:cubicBezTo>
                  <a:cubicBezTo>
                    <a:pt x="39145" y="37083"/>
                    <a:pt x="39188" y="37081"/>
                    <a:pt x="39232" y="37079"/>
                  </a:cubicBezTo>
                  <a:cubicBezTo>
                    <a:pt x="40019" y="37007"/>
                    <a:pt x="40377" y="36291"/>
                    <a:pt x="41165" y="36184"/>
                  </a:cubicBezTo>
                  <a:cubicBezTo>
                    <a:pt x="41220" y="36179"/>
                    <a:pt x="41275" y="36176"/>
                    <a:pt x="41329" y="36176"/>
                  </a:cubicBezTo>
                  <a:cubicBezTo>
                    <a:pt x="41788" y="36176"/>
                    <a:pt x="42212" y="36344"/>
                    <a:pt x="42662" y="36344"/>
                  </a:cubicBezTo>
                  <a:cubicBezTo>
                    <a:pt x="42882" y="36344"/>
                    <a:pt x="43108" y="36304"/>
                    <a:pt x="43348" y="36184"/>
                  </a:cubicBezTo>
                  <a:cubicBezTo>
                    <a:pt x="43921" y="35969"/>
                    <a:pt x="44315" y="35468"/>
                    <a:pt x="44351" y="34860"/>
                  </a:cubicBezTo>
                  <a:cubicBezTo>
                    <a:pt x="44661" y="34953"/>
                    <a:pt x="44980" y="34998"/>
                    <a:pt x="45298" y="34998"/>
                  </a:cubicBezTo>
                  <a:cubicBezTo>
                    <a:pt x="46080" y="34998"/>
                    <a:pt x="46854" y="34724"/>
                    <a:pt x="47465" y="34215"/>
                  </a:cubicBezTo>
                  <a:cubicBezTo>
                    <a:pt x="47894" y="33929"/>
                    <a:pt x="48073" y="33392"/>
                    <a:pt x="47930" y="32891"/>
                  </a:cubicBezTo>
                  <a:lnTo>
                    <a:pt x="47930" y="32891"/>
                  </a:lnTo>
                  <a:cubicBezTo>
                    <a:pt x="48006" y="32897"/>
                    <a:pt x="48083" y="32900"/>
                    <a:pt x="48159" y="32900"/>
                  </a:cubicBezTo>
                  <a:cubicBezTo>
                    <a:pt x="49438" y="32900"/>
                    <a:pt x="50636" y="32057"/>
                    <a:pt x="50400" y="30672"/>
                  </a:cubicBezTo>
                  <a:lnTo>
                    <a:pt x="50400" y="30672"/>
                  </a:lnTo>
                  <a:cubicBezTo>
                    <a:pt x="50723" y="30844"/>
                    <a:pt x="51385" y="31056"/>
                    <a:pt x="51945" y="31056"/>
                  </a:cubicBezTo>
                  <a:cubicBezTo>
                    <a:pt x="52315" y="31056"/>
                    <a:pt x="52642" y="30964"/>
                    <a:pt x="52798" y="30707"/>
                  </a:cubicBezTo>
                  <a:cubicBezTo>
                    <a:pt x="53029" y="30892"/>
                    <a:pt x="53335" y="31047"/>
                    <a:pt x="53619" y="31047"/>
                  </a:cubicBezTo>
                  <a:cubicBezTo>
                    <a:pt x="53775" y="31047"/>
                    <a:pt x="53924" y="31001"/>
                    <a:pt x="54051" y="30886"/>
                  </a:cubicBezTo>
                  <a:cubicBezTo>
                    <a:pt x="54123" y="30851"/>
                    <a:pt x="54158" y="30779"/>
                    <a:pt x="54194" y="30707"/>
                  </a:cubicBezTo>
                  <a:lnTo>
                    <a:pt x="54445" y="30815"/>
                  </a:lnTo>
                  <a:cubicBezTo>
                    <a:pt x="54748" y="30960"/>
                    <a:pt x="55105" y="31037"/>
                    <a:pt x="55464" y="31037"/>
                  </a:cubicBezTo>
                  <a:cubicBezTo>
                    <a:pt x="56078" y="31037"/>
                    <a:pt x="56696" y="30811"/>
                    <a:pt x="57058" y="30314"/>
                  </a:cubicBezTo>
                  <a:cubicBezTo>
                    <a:pt x="57446" y="31120"/>
                    <a:pt x="58170" y="31484"/>
                    <a:pt x="58864" y="31484"/>
                  </a:cubicBezTo>
                  <a:cubicBezTo>
                    <a:pt x="59835" y="31484"/>
                    <a:pt x="60747" y="30772"/>
                    <a:pt x="60601" y="29562"/>
                  </a:cubicBezTo>
                  <a:lnTo>
                    <a:pt x="60601" y="29562"/>
                  </a:lnTo>
                  <a:cubicBezTo>
                    <a:pt x="60879" y="29607"/>
                    <a:pt x="61166" y="29633"/>
                    <a:pt x="61449" y="29633"/>
                  </a:cubicBezTo>
                  <a:cubicBezTo>
                    <a:pt x="62516" y="29633"/>
                    <a:pt x="63525" y="29262"/>
                    <a:pt x="63751" y="28130"/>
                  </a:cubicBezTo>
                  <a:cubicBezTo>
                    <a:pt x="63997" y="28300"/>
                    <a:pt x="64282" y="28390"/>
                    <a:pt x="64566" y="28390"/>
                  </a:cubicBezTo>
                  <a:cubicBezTo>
                    <a:pt x="64819" y="28390"/>
                    <a:pt x="65071" y="28318"/>
                    <a:pt x="65290" y="28166"/>
                  </a:cubicBezTo>
                  <a:cubicBezTo>
                    <a:pt x="65648" y="27880"/>
                    <a:pt x="65684" y="27343"/>
                    <a:pt x="65362" y="27021"/>
                  </a:cubicBezTo>
                  <a:cubicBezTo>
                    <a:pt x="66185" y="26877"/>
                    <a:pt x="67044" y="26376"/>
                    <a:pt x="67152" y="25481"/>
                  </a:cubicBezTo>
                  <a:cubicBezTo>
                    <a:pt x="67259" y="24873"/>
                    <a:pt x="66973" y="24264"/>
                    <a:pt x="66436" y="23942"/>
                  </a:cubicBezTo>
                  <a:cubicBezTo>
                    <a:pt x="66794" y="23656"/>
                    <a:pt x="67080" y="23298"/>
                    <a:pt x="67295" y="22904"/>
                  </a:cubicBezTo>
                  <a:close/>
                  <a:moveTo>
                    <a:pt x="29710" y="22546"/>
                  </a:moveTo>
                  <a:cubicBezTo>
                    <a:pt x="30176" y="23441"/>
                    <a:pt x="30999" y="24014"/>
                    <a:pt x="32001" y="24157"/>
                  </a:cubicBezTo>
                  <a:cubicBezTo>
                    <a:pt x="32130" y="24179"/>
                    <a:pt x="32266" y="24190"/>
                    <a:pt x="32404" y="24190"/>
                  </a:cubicBezTo>
                  <a:cubicBezTo>
                    <a:pt x="32953" y="24190"/>
                    <a:pt x="33526" y="24007"/>
                    <a:pt x="33755" y="23549"/>
                  </a:cubicBezTo>
                  <a:cubicBezTo>
                    <a:pt x="34108" y="24002"/>
                    <a:pt x="34618" y="24227"/>
                    <a:pt x="35128" y="24227"/>
                  </a:cubicBezTo>
                  <a:cubicBezTo>
                    <a:pt x="35703" y="24227"/>
                    <a:pt x="36277" y="23939"/>
                    <a:pt x="36619" y="23370"/>
                  </a:cubicBezTo>
                  <a:cubicBezTo>
                    <a:pt x="36798" y="23799"/>
                    <a:pt x="37120" y="24121"/>
                    <a:pt x="37514" y="24300"/>
                  </a:cubicBezTo>
                  <a:cubicBezTo>
                    <a:pt x="37782" y="24449"/>
                    <a:pt x="38100" y="24524"/>
                    <a:pt x="38427" y="24524"/>
                  </a:cubicBezTo>
                  <a:cubicBezTo>
                    <a:pt x="38492" y="24524"/>
                    <a:pt x="38558" y="24521"/>
                    <a:pt x="38623" y="24515"/>
                  </a:cubicBezTo>
                  <a:cubicBezTo>
                    <a:pt x="38946" y="24479"/>
                    <a:pt x="39339" y="24157"/>
                    <a:pt x="39661" y="24157"/>
                  </a:cubicBezTo>
                  <a:cubicBezTo>
                    <a:pt x="40234" y="24157"/>
                    <a:pt x="40771" y="24837"/>
                    <a:pt x="41487" y="24837"/>
                  </a:cubicBezTo>
                  <a:cubicBezTo>
                    <a:pt x="42095" y="24837"/>
                    <a:pt x="42668" y="24479"/>
                    <a:pt x="42919" y="23906"/>
                  </a:cubicBezTo>
                  <a:cubicBezTo>
                    <a:pt x="43208" y="24144"/>
                    <a:pt x="43555" y="24251"/>
                    <a:pt x="43901" y="24251"/>
                  </a:cubicBezTo>
                  <a:cubicBezTo>
                    <a:pt x="44753" y="24251"/>
                    <a:pt x="45603" y="23606"/>
                    <a:pt x="45603" y="22689"/>
                  </a:cubicBezTo>
                  <a:cubicBezTo>
                    <a:pt x="45693" y="22707"/>
                    <a:pt x="45782" y="22716"/>
                    <a:pt x="45872" y="22716"/>
                  </a:cubicBezTo>
                  <a:cubicBezTo>
                    <a:pt x="45961" y="22716"/>
                    <a:pt x="46051" y="22707"/>
                    <a:pt x="46140" y="22689"/>
                  </a:cubicBezTo>
                  <a:cubicBezTo>
                    <a:pt x="46339" y="24843"/>
                    <a:pt x="48132" y="26444"/>
                    <a:pt x="50214" y="26444"/>
                  </a:cubicBezTo>
                  <a:cubicBezTo>
                    <a:pt x="50381" y="26444"/>
                    <a:pt x="50551" y="26433"/>
                    <a:pt x="50722" y="26412"/>
                  </a:cubicBezTo>
                  <a:lnTo>
                    <a:pt x="50722" y="26412"/>
                  </a:lnTo>
                  <a:cubicBezTo>
                    <a:pt x="50615" y="27092"/>
                    <a:pt x="50829" y="27772"/>
                    <a:pt x="51331" y="28238"/>
                  </a:cubicBezTo>
                  <a:cubicBezTo>
                    <a:pt x="51587" y="28471"/>
                    <a:pt x="51920" y="28582"/>
                    <a:pt x="52259" y="28582"/>
                  </a:cubicBezTo>
                  <a:cubicBezTo>
                    <a:pt x="52440" y="28582"/>
                    <a:pt x="52623" y="28551"/>
                    <a:pt x="52798" y="28488"/>
                  </a:cubicBezTo>
                  <a:cubicBezTo>
                    <a:pt x="52870" y="29168"/>
                    <a:pt x="53156" y="29813"/>
                    <a:pt x="53657" y="30278"/>
                  </a:cubicBezTo>
                  <a:cubicBezTo>
                    <a:pt x="53621" y="30385"/>
                    <a:pt x="53693" y="30528"/>
                    <a:pt x="53800" y="30564"/>
                  </a:cubicBezTo>
                  <a:cubicBezTo>
                    <a:pt x="53747" y="30618"/>
                    <a:pt x="53675" y="30645"/>
                    <a:pt x="53599" y="30645"/>
                  </a:cubicBezTo>
                  <a:cubicBezTo>
                    <a:pt x="53523" y="30645"/>
                    <a:pt x="53442" y="30618"/>
                    <a:pt x="53371" y="30564"/>
                  </a:cubicBezTo>
                  <a:cubicBezTo>
                    <a:pt x="53156" y="30564"/>
                    <a:pt x="52977" y="30421"/>
                    <a:pt x="52834" y="30242"/>
                  </a:cubicBezTo>
                  <a:cubicBezTo>
                    <a:pt x="52799" y="30208"/>
                    <a:pt x="52758" y="30192"/>
                    <a:pt x="52716" y="30192"/>
                  </a:cubicBezTo>
                  <a:cubicBezTo>
                    <a:pt x="52626" y="30192"/>
                    <a:pt x="52536" y="30264"/>
                    <a:pt x="52512" y="30385"/>
                  </a:cubicBezTo>
                  <a:cubicBezTo>
                    <a:pt x="52512" y="30631"/>
                    <a:pt x="52279" y="30713"/>
                    <a:pt x="51968" y="30713"/>
                  </a:cubicBezTo>
                  <a:cubicBezTo>
                    <a:pt x="51417" y="30713"/>
                    <a:pt x="50619" y="30454"/>
                    <a:pt x="50436" y="30385"/>
                  </a:cubicBezTo>
                  <a:lnTo>
                    <a:pt x="50328" y="30385"/>
                  </a:lnTo>
                  <a:cubicBezTo>
                    <a:pt x="50301" y="30303"/>
                    <a:pt x="50237" y="30268"/>
                    <a:pt x="50170" y="30268"/>
                  </a:cubicBezTo>
                  <a:cubicBezTo>
                    <a:pt x="50063" y="30268"/>
                    <a:pt x="49948" y="30360"/>
                    <a:pt x="49970" y="30493"/>
                  </a:cubicBezTo>
                  <a:cubicBezTo>
                    <a:pt x="50203" y="31774"/>
                    <a:pt x="49251" y="32463"/>
                    <a:pt x="48194" y="32463"/>
                  </a:cubicBezTo>
                  <a:cubicBezTo>
                    <a:pt x="47952" y="32463"/>
                    <a:pt x="47705" y="32427"/>
                    <a:pt x="47465" y="32354"/>
                  </a:cubicBezTo>
                  <a:cubicBezTo>
                    <a:pt x="47440" y="32347"/>
                    <a:pt x="47417" y="32344"/>
                    <a:pt x="47394" y="32344"/>
                  </a:cubicBezTo>
                  <a:cubicBezTo>
                    <a:pt x="47190" y="32344"/>
                    <a:pt x="47092" y="32619"/>
                    <a:pt x="47286" y="32748"/>
                  </a:cubicBezTo>
                  <a:cubicBezTo>
                    <a:pt x="47608" y="33464"/>
                    <a:pt x="47465" y="33965"/>
                    <a:pt x="46820" y="34251"/>
                  </a:cubicBezTo>
                  <a:cubicBezTo>
                    <a:pt x="46570" y="34394"/>
                    <a:pt x="46283" y="34502"/>
                    <a:pt x="45997" y="34573"/>
                  </a:cubicBezTo>
                  <a:cubicBezTo>
                    <a:pt x="45709" y="34650"/>
                    <a:pt x="45422" y="34686"/>
                    <a:pt x="45134" y="34686"/>
                  </a:cubicBezTo>
                  <a:cubicBezTo>
                    <a:pt x="44885" y="34686"/>
                    <a:pt x="44636" y="34659"/>
                    <a:pt x="44386" y="34609"/>
                  </a:cubicBezTo>
                  <a:cubicBezTo>
                    <a:pt x="44386" y="34487"/>
                    <a:pt x="44294" y="34423"/>
                    <a:pt x="44201" y="34423"/>
                  </a:cubicBezTo>
                  <a:cubicBezTo>
                    <a:pt x="44130" y="34423"/>
                    <a:pt x="44059" y="34460"/>
                    <a:pt x="44028" y="34537"/>
                  </a:cubicBezTo>
                  <a:cubicBezTo>
                    <a:pt x="43957" y="34537"/>
                    <a:pt x="43921" y="34645"/>
                    <a:pt x="43993" y="34716"/>
                  </a:cubicBezTo>
                  <a:cubicBezTo>
                    <a:pt x="43895" y="35713"/>
                    <a:pt x="43253" y="35984"/>
                    <a:pt x="42533" y="35984"/>
                  </a:cubicBezTo>
                  <a:cubicBezTo>
                    <a:pt x="41934" y="35984"/>
                    <a:pt x="41281" y="35797"/>
                    <a:pt x="40843" y="35683"/>
                  </a:cubicBezTo>
                  <a:cubicBezTo>
                    <a:pt x="40825" y="35674"/>
                    <a:pt x="40805" y="35669"/>
                    <a:pt x="40784" y="35669"/>
                  </a:cubicBezTo>
                  <a:cubicBezTo>
                    <a:pt x="40722" y="35669"/>
                    <a:pt x="40655" y="35710"/>
                    <a:pt x="40628" y="35790"/>
                  </a:cubicBezTo>
                  <a:cubicBezTo>
                    <a:pt x="40204" y="36396"/>
                    <a:pt x="39620" y="36683"/>
                    <a:pt x="39019" y="36683"/>
                  </a:cubicBezTo>
                  <a:cubicBezTo>
                    <a:pt x="38554" y="36683"/>
                    <a:pt x="38078" y="36512"/>
                    <a:pt x="37657" y="36184"/>
                  </a:cubicBezTo>
                  <a:cubicBezTo>
                    <a:pt x="37907" y="36112"/>
                    <a:pt x="38122" y="36005"/>
                    <a:pt x="38301" y="35862"/>
                  </a:cubicBezTo>
                  <a:cubicBezTo>
                    <a:pt x="38422" y="35772"/>
                    <a:pt x="38314" y="35631"/>
                    <a:pt x="38192" y="35631"/>
                  </a:cubicBezTo>
                  <a:cubicBezTo>
                    <a:pt x="38169" y="35631"/>
                    <a:pt x="38145" y="35636"/>
                    <a:pt x="38122" y="35647"/>
                  </a:cubicBezTo>
                  <a:cubicBezTo>
                    <a:pt x="37792" y="35845"/>
                    <a:pt x="37407" y="35949"/>
                    <a:pt x="37018" y="35949"/>
                  </a:cubicBezTo>
                  <a:cubicBezTo>
                    <a:pt x="36775" y="35949"/>
                    <a:pt x="36530" y="35909"/>
                    <a:pt x="36297" y="35826"/>
                  </a:cubicBezTo>
                  <a:cubicBezTo>
                    <a:pt x="36284" y="35823"/>
                    <a:pt x="36272" y="35821"/>
                    <a:pt x="36260" y="35821"/>
                  </a:cubicBezTo>
                  <a:cubicBezTo>
                    <a:pt x="36142" y="35821"/>
                    <a:pt x="36092" y="35976"/>
                    <a:pt x="36189" y="36041"/>
                  </a:cubicBezTo>
                  <a:cubicBezTo>
                    <a:pt x="36511" y="36184"/>
                    <a:pt x="36869" y="36256"/>
                    <a:pt x="37263" y="36256"/>
                  </a:cubicBezTo>
                  <a:cubicBezTo>
                    <a:pt x="37227" y="36291"/>
                    <a:pt x="37192" y="36327"/>
                    <a:pt x="37227" y="36399"/>
                  </a:cubicBezTo>
                  <a:cubicBezTo>
                    <a:pt x="37315" y="38089"/>
                    <a:pt x="36026" y="38142"/>
                    <a:pt x="34868" y="38142"/>
                  </a:cubicBezTo>
                  <a:cubicBezTo>
                    <a:pt x="34790" y="38142"/>
                    <a:pt x="34713" y="38142"/>
                    <a:pt x="34637" y="38142"/>
                  </a:cubicBezTo>
                  <a:cubicBezTo>
                    <a:pt x="34454" y="38142"/>
                    <a:pt x="34278" y="38143"/>
                    <a:pt x="34113" y="38153"/>
                  </a:cubicBezTo>
                  <a:cubicBezTo>
                    <a:pt x="34042" y="38135"/>
                    <a:pt x="33970" y="38126"/>
                    <a:pt x="33903" y="38126"/>
                  </a:cubicBezTo>
                  <a:cubicBezTo>
                    <a:pt x="33836" y="38126"/>
                    <a:pt x="33773" y="38135"/>
                    <a:pt x="33719" y="38153"/>
                  </a:cubicBezTo>
                  <a:cubicBezTo>
                    <a:pt x="33469" y="38224"/>
                    <a:pt x="33540" y="38296"/>
                    <a:pt x="33433" y="38368"/>
                  </a:cubicBezTo>
                  <a:cubicBezTo>
                    <a:pt x="33220" y="38917"/>
                    <a:pt x="32694" y="39258"/>
                    <a:pt x="32144" y="39258"/>
                  </a:cubicBezTo>
                  <a:cubicBezTo>
                    <a:pt x="32049" y="39258"/>
                    <a:pt x="31953" y="39248"/>
                    <a:pt x="31858" y="39227"/>
                  </a:cubicBezTo>
                  <a:cubicBezTo>
                    <a:pt x="31285" y="39191"/>
                    <a:pt x="30713" y="39048"/>
                    <a:pt x="30212" y="38761"/>
                  </a:cubicBezTo>
                  <a:cubicBezTo>
                    <a:pt x="30234" y="38647"/>
                    <a:pt x="30141" y="38562"/>
                    <a:pt x="30042" y="38562"/>
                  </a:cubicBezTo>
                  <a:cubicBezTo>
                    <a:pt x="29986" y="38562"/>
                    <a:pt x="29928" y="38589"/>
                    <a:pt x="29889" y="38654"/>
                  </a:cubicBezTo>
                  <a:cubicBezTo>
                    <a:pt x="29440" y="39496"/>
                    <a:pt x="28574" y="39985"/>
                    <a:pt x="27668" y="39985"/>
                  </a:cubicBezTo>
                  <a:cubicBezTo>
                    <a:pt x="27419" y="39985"/>
                    <a:pt x="27166" y="39948"/>
                    <a:pt x="26918" y="39871"/>
                  </a:cubicBezTo>
                  <a:cubicBezTo>
                    <a:pt x="26453" y="39764"/>
                    <a:pt x="24449" y="38940"/>
                    <a:pt x="24305" y="38153"/>
                  </a:cubicBezTo>
                  <a:cubicBezTo>
                    <a:pt x="24449" y="38117"/>
                    <a:pt x="24592" y="38081"/>
                    <a:pt x="24699" y="38010"/>
                  </a:cubicBezTo>
                  <a:cubicBezTo>
                    <a:pt x="24771" y="37974"/>
                    <a:pt x="24807" y="37866"/>
                    <a:pt x="24735" y="37795"/>
                  </a:cubicBezTo>
                  <a:cubicBezTo>
                    <a:pt x="24735" y="37759"/>
                    <a:pt x="24699" y="37759"/>
                    <a:pt x="24699" y="37723"/>
                  </a:cubicBezTo>
                  <a:lnTo>
                    <a:pt x="24628" y="37723"/>
                  </a:lnTo>
                  <a:cubicBezTo>
                    <a:pt x="24440" y="37755"/>
                    <a:pt x="24252" y="37771"/>
                    <a:pt x="24066" y="37771"/>
                  </a:cubicBezTo>
                  <a:cubicBezTo>
                    <a:pt x="23614" y="37771"/>
                    <a:pt x="23172" y="37676"/>
                    <a:pt x="22766" y="37473"/>
                  </a:cubicBezTo>
                  <a:cubicBezTo>
                    <a:pt x="22301" y="37186"/>
                    <a:pt x="21907" y="36793"/>
                    <a:pt x="21657" y="36327"/>
                  </a:cubicBezTo>
                  <a:cubicBezTo>
                    <a:pt x="21692" y="36256"/>
                    <a:pt x="21657" y="36184"/>
                    <a:pt x="21585" y="36184"/>
                  </a:cubicBezTo>
                  <a:cubicBezTo>
                    <a:pt x="21585" y="36112"/>
                    <a:pt x="21585" y="36148"/>
                    <a:pt x="21513" y="36041"/>
                  </a:cubicBezTo>
                  <a:cubicBezTo>
                    <a:pt x="21501" y="36003"/>
                    <a:pt x="21480" y="35988"/>
                    <a:pt x="21457" y="35988"/>
                  </a:cubicBezTo>
                  <a:cubicBezTo>
                    <a:pt x="21416" y="35988"/>
                    <a:pt x="21370" y="36043"/>
                    <a:pt x="21370" y="36112"/>
                  </a:cubicBezTo>
                  <a:cubicBezTo>
                    <a:pt x="21328" y="36115"/>
                    <a:pt x="21286" y="36117"/>
                    <a:pt x="21244" y="36117"/>
                  </a:cubicBezTo>
                  <a:cubicBezTo>
                    <a:pt x="19820" y="36117"/>
                    <a:pt x="19037" y="34363"/>
                    <a:pt x="20046" y="33285"/>
                  </a:cubicBezTo>
                  <a:cubicBezTo>
                    <a:pt x="20225" y="33285"/>
                    <a:pt x="20368" y="33285"/>
                    <a:pt x="20511" y="33249"/>
                  </a:cubicBezTo>
                  <a:cubicBezTo>
                    <a:pt x="20690" y="33249"/>
                    <a:pt x="20654" y="32963"/>
                    <a:pt x="20475" y="32963"/>
                  </a:cubicBezTo>
                  <a:cubicBezTo>
                    <a:pt x="19545" y="32927"/>
                    <a:pt x="18614" y="32676"/>
                    <a:pt x="17791" y="32247"/>
                  </a:cubicBezTo>
                  <a:cubicBezTo>
                    <a:pt x="16753" y="31674"/>
                    <a:pt x="15571" y="30457"/>
                    <a:pt x="16359" y="29168"/>
                  </a:cubicBezTo>
                  <a:cubicBezTo>
                    <a:pt x="17290" y="27629"/>
                    <a:pt x="19616" y="27450"/>
                    <a:pt x="21191" y="27450"/>
                  </a:cubicBezTo>
                  <a:cubicBezTo>
                    <a:pt x="21191" y="27522"/>
                    <a:pt x="21263" y="27558"/>
                    <a:pt x="21299" y="27558"/>
                  </a:cubicBezTo>
                  <a:cubicBezTo>
                    <a:pt x="21406" y="27558"/>
                    <a:pt x="21549" y="27450"/>
                    <a:pt x="21513" y="27343"/>
                  </a:cubicBezTo>
                  <a:cubicBezTo>
                    <a:pt x="20892" y="25337"/>
                    <a:pt x="22590" y="24290"/>
                    <a:pt x="24266" y="24290"/>
                  </a:cubicBezTo>
                  <a:cubicBezTo>
                    <a:pt x="24713" y="24290"/>
                    <a:pt x="25159" y="24364"/>
                    <a:pt x="25558" y="24515"/>
                  </a:cubicBezTo>
                  <a:cubicBezTo>
                    <a:pt x="25577" y="24521"/>
                    <a:pt x="25596" y="24524"/>
                    <a:pt x="25615" y="24524"/>
                  </a:cubicBezTo>
                  <a:cubicBezTo>
                    <a:pt x="25701" y="24524"/>
                    <a:pt x="25779" y="24460"/>
                    <a:pt x="25809" y="24372"/>
                  </a:cubicBezTo>
                  <a:cubicBezTo>
                    <a:pt x="25809" y="23509"/>
                    <a:pt x="26441" y="23045"/>
                    <a:pt x="27641" y="23045"/>
                  </a:cubicBezTo>
                  <a:cubicBezTo>
                    <a:pt x="27686" y="23045"/>
                    <a:pt x="27731" y="23046"/>
                    <a:pt x="27778" y="23047"/>
                  </a:cubicBezTo>
                  <a:cubicBezTo>
                    <a:pt x="28095" y="23191"/>
                    <a:pt x="28440" y="23283"/>
                    <a:pt x="28752" y="23283"/>
                  </a:cubicBezTo>
                  <a:cubicBezTo>
                    <a:pt x="29215" y="23283"/>
                    <a:pt x="29604" y="23081"/>
                    <a:pt x="29710" y="22546"/>
                  </a:cubicBezTo>
                  <a:close/>
                  <a:moveTo>
                    <a:pt x="39258" y="0"/>
                  </a:moveTo>
                  <a:cubicBezTo>
                    <a:pt x="39071" y="0"/>
                    <a:pt x="38883" y="22"/>
                    <a:pt x="38695" y="67"/>
                  </a:cubicBezTo>
                  <a:cubicBezTo>
                    <a:pt x="37872" y="282"/>
                    <a:pt x="37335" y="1105"/>
                    <a:pt x="37442" y="1964"/>
                  </a:cubicBezTo>
                  <a:cubicBezTo>
                    <a:pt x="36666" y="1627"/>
                    <a:pt x="35891" y="1099"/>
                    <a:pt x="35025" y="1099"/>
                  </a:cubicBezTo>
                  <a:cubicBezTo>
                    <a:pt x="34972" y="1099"/>
                    <a:pt x="34919" y="1101"/>
                    <a:pt x="34865" y="1105"/>
                  </a:cubicBezTo>
                  <a:cubicBezTo>
                    <a:pt x="34077" y="1177"/>
                    <a:pt x="33433" y="1714"/>
                    <a:pt x="33183" y="2430"/>
                  </a:cubicBezTo>
                  <a:cubicBezTo>
                    <a:pt x="32934" y="2309"/>
                    <a:pt x="32671" y="2255"/>
                    <a:pt x="32412" y="2255"/>
                  </a:cubicBezTo>
                  <a:cubicBezTo>
                    <a:pt x="31289" y="2255"/>
                    <a:pt x="30245" y="3273"/>
                    <a:pt x="30856" y="4291"/>
                  </a:cubicBezTo>
                  <a:cubicBezTo>
                    <a:pt x="29388" y="4501"/>
                    <a:pt x="29865" y="7303"/>
                    <a:pt x="31187" y="7303"/>
                  </a:cubicBezTo>
                  <a:cubicBezTo>
                    <a:pt x="31219" y="7303"/>
                    <a:pt x="31252" y="7301"/>
                    <a:pt x="31285" y="7298"/>
                  </a:cubicBezTo>
                  <a:cubicBezTo>
                    <a:pt x="31285" y="7298"/>
                    <a:pt x="31285" y="7334"/>
                    <a:pt x="31285" y="7334"/>
                  </a:cubicBezTo>
                  <a:cubicBezTo>
                    <a:pt x="30713" y="7942"/>
                    <a:pt x="30498" y="8801"/>
                    <a:pt x="30713" y="9624"/>
                  </a:cubicBezTo>
                  <a:cubicBezTo>
                    <a:pt x="30336" y="9367"/>
                    <a:pt x="29861" y="9225"/>
                    <a:pt x="29393" y="9225"/>
                  </a:cubicBezTo>
                  <a:cubicBezTo>
                    <a:pt x="28883" y="9225"/>
                    <a:pt x="28383" y="9394"/>
                    <a:pt x="28028" y="9768"/>
                  </a:cubicBezTo>
                  <a:cubicBezTo>
                    <a:pt x="27449" y="8861"/>
                    <a:pt x="26111" y="8214"/>
                    <a:pt x="24933" y="8214"/>
                  </a:cubicBezTo>
                  <a:cubicBezTo>
                    <a:pt x="23926" y="8214"/>
                    <a:pt x="23036" y="8687"/>
                    <a:pt x="22838" y="9875"/>
                  </a:cubicBezTo>
                  <a:lnTo>
                    <a:pt x="22802" y="9839"/>
                  </a:lnTo>
                  <a:cubicBezTo>
                    <a:pt x="21866" y="9327"/>
                    <a:pt x="20721" y="8998"/>
                    <a:pt x="19603" y="8998"/>
                  </a:cubicBezTo>
                  <a:cubicBezTo>
                    <a:pt x="18455" y="8998"/>
                    <a:pt x="17336" y="9345"/>
                    <a:pt x="16502" y="10197"/>
                  </a:cubicBezTo>
                  <a:cubicBezTo>
                    <a:pt x="15357" y="11378"/>
                    <a:pt x="15214" y="13347"/>
                    <a:pt x="16538" y="14385"/>
                  </a:cubicBezTo>
                  <a:cubicBezTo>
                    <a:pt x="15500" y="14958"/>
                    <a:pt x="15536" y="17141"/>
                    <a:pt x="15894" y="18036"/>
                  </a:cubicBezTo>
                  <a:cubicBezTo>
                    <a:pt x="16071" y="18498"/>
                    <a:pt x="16390" y="18959"/>
                    <a:pt x="16779" y="19316"/>
                  </a:cubicBezTo>
                  <a:lnTo>
                    <a:pt x="16779" y="19316"/>
                  </a:lnTo>
                  <a:cubicBezTo>
                    <a:pt x="16746" y="19289"/>
                    <a:pt x="16714" y="19289"/>
                    <a:pt x="16681" y="19289"/>
                  </a:cubicBezTo>
                  <a:cubicBezTo>
                    <a:pt x="12350" y="19718"/>
                    <a:pt x="1" y="22725"/>
                    <a:pt x="3974" y="29634"/>
                  </a:cubicBezTo>
                  <a:cubicBezTo>
                    <a:pt x="5692" y="32640"/>
                    <a:pt x="9630" y="34323"/>
                    <a:pt x="12636" y="35611"/>
                  </a:cubicBezTo>
                  <a:cubicBezTo>
                    <a:pt x="16323" y="37222"/>
                    <a:pt x="20225" y="38296"/>
                    <a:pt x="24234" y="38797"/>
                  </a:cubicBezTo>
                  <a:cubicBezTo>
                    <a:pt x="24270" y="38797"/>
                    <a:pt x="24305" y="38797"/>
                    <a:pt x="24305" y="38761"/>
                  </a:cubicBezTo>
                  <a:cubicBezTo>
                    <a:pt x="24914" y="39370"/>
                    <a:pt x="25666" y="39835"/>
                    <a:pt x="26489" y="40121"/>
                  </a:cubicBezTo>
                  <a:cubicBezTo>
                    <a:pt x="26868" y="40255"/>
                    <a:pt x="27267" y="40323"/>
                    <a:pt x="27661" y="40323"/>
                  </a:cubicBezTo>
                  <a:cubicBezTo>
                    <a:pt x="28644" y="40323"/>
                    <a:pt x="29593" y="39896"/>
                    <a:pt x="30104" y="38976"/>
                  </a:cubicBezTo>
                  <a:cubicBezTo>
                    <a:pt x="30661" y="39366"/>
                    <a:pt x="31326" y="39561"/>
                    <a:pt x="31998" y="39561"/>
                  </a:cubicBezTo>
                  <a:cubicBezTo>
                    <a:pt x="32190" y="39561"/>
                    <a:pt x="32383" y="39545"/>
                    <a:pt x="32574" y="39513"/>
                  </a:cubicBezTo>
                  <a:cubicBezTo>
                    <a:pt x="32681" y="39513"/>
                    <a:pt x="32753" y="39477"/>
                    <a:pt x="32860" y="39441"/>
                  </a:cubicBezTo>
                  <a:cubicBezTo>
                    <a:pt x="35616" y="39579"/>
                    <a:pt x="38401" y="39660"/>
                    <a:pt x="41194" y="39660"/>
                  </a:cubicBezTo>
                  <a:cubicBezTo>
                    <a:pt x="50049" y="39660"/>
                    <a:pt x="58995" y="38839"/>
                    <a:pt x="67402" y="36363"/>
                  </a:cubicBezTo>
                  <a:cubicBezTo>
                    <a:pt x="70481" y="35468"/>
                    <a:pt x="76458" y="34001"/>
                    <a:pt x="76888" y="29992"/>
                  </a:cubicBezTo>
                  <a:cubicBezTo>
                    <a:pt x="77103" y="28023"/>
                    <a:pt x="75420" y="26734"/>
                    <a:pt x="74024" y="25660"/>
                  </a:cubicBezTo>
                  <a:cubicBezTo>
                    <a:pt x="72056" y="24229"/>
                    <a:pt x="69836" y="23155"/>
                    <a:pt x="67474" y="22475"/>
                  </a:cubicBezTo>
                  <a:lnTo>
                    <a:pt x="67402" y="22475"/>
                  </a:lnTo>
                  <a:cubicBezTo>
                    <a:pt x="67438" y="22009"/>
                    <a:pt x="67223" y="21580"/>
                    <a:pt x="66865" y="21293"/>
                  </a:cubicBezTo>
                  <a:cubicBezTo>
                    <a:pt x="66651" y="21114"/>
                    <a:pt x="66150" y="20971"/>
                    <a:pt x="66078" y="20721"/>
                  </a:cubicBezTo>
                  <a:cubicBezTo>
                    <a:pt x="66042" y="20613"/>
                    <a:pt x="66185" y="20184"/>
                    <a:pt x="66185" y="19969"/>
                  </a:cubicBezTo>
                  <a:cubicBezTo>
                    <a:pt x="66114" y="19146"/>
                    <a:pt x="65362" y="18645"/>
                    <a:pt x="64682" y="18251"/>
                  </a:cubicBezTo>
                  <a:cubicBezTo>
                    <a:pt x="64663" y="18241"/>
                    <a:pt x="64644" y="18237"/>
                    <a:pt x="64625" y="18237"/>
                  </a:cubicBezTo>
                  <a:cubicBezTo>
                    <a:pt x="64575" y="18237"/>
                    <a:pt x="64529" y="18270"/>
                    <a:pt x="64503" y="18322"/>
                  </a:cubicBezTo>
                  <a:cubicBezTo>
                    <a:pt x="64467" y="18394"/>
                    <a:pt x="64503" y="18466"/>
                    <a:pt x="64539" y="18501"/>
                  </a:cubicBezTo>
                  <a:cubicBezTo>
                    <a:pt x="65183" y="18967"/>
                    <a:pt x="66364" y="19718"/>
                    <a:pt x="65577" y="20757"/>
                  </a:cubicBezTo>
                  <a:cubicBezTo>
                    <a:pt x="65469" y="20828"/>
                    <a:pt x="65469" y="21007"/>
                    <a:pt x="65613" y="21079"/>
                  </a:cubicBezTo>
                  <a:cubicBezTo>
                    <a:pt x="66329" y="21401"/>
                    <a:pt x="66400" y="21401"/>
                    <a:pt x="66615" y="22224"/>
                  </a:cubicBezTo>
                  <a:cubicBezTo>
                    <a:pt x="66973" y="22725"/>
                    <a:pt x="66937" y="23119"/>
                    <a:pt x="66436" y="23405"/>
                  </a:cubicBezTo>
                  <a:cubicBezTo>
                    <a:pt x="66293" y="23549"/>
                    <a:pt x="66114" y="23656"/>
                    <a:pt x="65971" y="23763"/>
                  </a:cubicBezTo>
                  <a:lnTo>
                    <a:pt x="65863" y="23763"/>
                  </a:lnTo>
                  <a:cubicBezTo>
                    <a:pt x="65792" y="23584"/>
                    <a:pt x="65684" y="23405"/>
                    <a:pt x="65505" y="23298"/>
                  </a:cubicBezTo>
                  <a:cubicBezTo>
                    <a:pt x="65468" y="23268"/>
                    <a:pt x="65432" y="23255"/>
                    <a:pt x="65399" y="23255"/>
                  </a:cubicBezTo>
                  <a:cubicBezTo>
                    <a:pt x="65277" y="23255"/>
                    <a:pt x="65206" y="23435"/>
                    <a:pt x="65290" y="23549"/>
                  </a:cubicBezTo>
                  <a:cubicBezTo>
                    <a:pt x="65434" y="23692"/>
                    <a:pt x="65541" y="23871"/>
                    <a:pt x="65613" y="24050"/>
                  </a:cubicBezTo>
                  <a:cubicBezTo>
                    <a:pt x="65541" y="24157"/>
                    <a:pt x="65577" y="24264"/>
                    <a:pt x="65648" y="24336"/>
                  </a:cubicBezTo>
                  <a:cubicBezTo>
                    <a:pt x="65648" y="24408"/>
                    <a:pt x="65648" y="24479"/>
                    <a:pt x="65648" y="24587"/>
                  </a:cubicBezTo>
                  <a:cubicBezTo>
                    <a:pt x="65625" y="24657"/>
                    <a:pt x="65694" y="24727"/>
                    <a:pt x="65764" y="24727"/>
                  </a:cubicBezTo>
                  <a:cubicBezTo>
                    <a:pt x="65801" y="24727"/>
                    <a:pt x="65838" y="24708"/>
                    <a:pt x="65863" y="24658"/>
                  </a:cubicBezTo>
                  <a:cubicBezTo>
                    <a:pt x="65899" y="24551"/>
                    <a:pt x="65935" y="24443"/>
                    <a:pt x="65935" y="24336"/>
                  </a:cubicBezTo>
                  <a:lnTo>
                    <a:pt x="66114" y="24229"/>
                  </a:lnTo>
                  <a:cubicBezTo>
                    <a:pt x="66722" y="24479"/>
                    <a:pt x="66973" y="25195"/>
                    <a:pt x="66722" y="25768"/>
                  </a:cubicBezTo>
                  <a:cubicBezTo>
                    <a:pt x="66364" y="26341"/>
                    <a:pt x="65756" y="26734"/>
                    <a:pt x="65076" y="26770"/>
                  </a:cubicBezTo>
                  <a:cubicBezTo>
                    <a:pt x="65076" y="26770"/>
                    <a:pt x="65040" y="26734"/>
                    <a:pt x="65040" y="26734"/>
                  </a:cubicBezTo>
                  <a:cubicBezTo>
                    <a:pt x="65009" y="26716"/>
                    <a:pt x="64979" y="26708"/>
                    <a:pt x="64950" y="26708"/>
                  </a:cubicBezTo>
                  <a:cubicBezTo>
                    <a:pt x="64809" y="26708"/>
                    <a:pt x="64706" y="26896"/>
                    <a:pt x="64825" y="26985"/>
                  </a:cubicBezTo>
                  <a:cubicBezTo>
                    <a:pt x="64968" y="27092"/>
                    <a:pt x="65112" y="27235"/>
                    <a:pt x="65219" y="27379"/>
                  </a:cubicBezTo>
                  <a:cubicBezTo>
                    <a:pt x="65326" y="27665"/>
                    <a:pt x="65147" y="27987"/>
                    <a:pt x="64861" y="28059"/>
                  </a:cubicBezTo>
                  <a:cubicBezTo>
                    <a:pt x="64784" y="28074"/>
                    <a:pt x="64706" y="28081"/>
                    <a:pt x="64628" y="28081"/>
                  </a:cubicBezTo>
                  <a:cubicBezTo>
                    <a:pt x="64340" y="28081"/>
                    <a:pt x="64048" y="27985"/>
                    <a:pt x="63823" y="27844"/>
                  </a:cubicBezTo>
                  <a:cubicBezTo>
                    <a:pt x="63775" y="27763"/>
                    <a:pt x="63704" y="27726"/>
                    <a:pt x="63639" y="27726"/>
                  </a:cubicBezTo>
                  <a:cubicBezTo>
                    <a:pt x="63558" y="27726"/>
                    <a:pt x="63485" y="27781"/>
                    <a:pt x="63465" y="27880"/>
                  </a:cubicBezTo>
                  <a:cubicBezTo>
                    <a:pt x="63238" y="28915"/>
                    <a:pt x="62423" y="29238"/>
                    <a:pt x="61548" y="29238"/>
                  </a:cubicBezTo>
                  <a:cubicBezTo>
                    <a:pt x="61183" y="29238"/>
                    <a:pt x="60806" y="29181"/>
                    <a:pt x="60458" y="29097"/>
                  </a:cubicBezTo>
                  <a:cubicBezTo>
                    <a:pt x="60432" y="29084"/>
                    <a:pt x="60407" y="29078"/>
                    <a:pt x="60382" y="29078"/>
                  </a:cubicBezTo>
                  <a:cubicBezTo>
                    <a:pt x="60269" y="29078"/>
                    <a:pt x="60178" y="29201"/>
                    <a:pt x="60208" y="29347"/>
                  </a:cubicBezTo>
                  <a:cubicBezTo>
                    <a:pt x="60453" y="30260"/>
                    <a:pt x="59770" y="31138"/>
                    <a:pt x="58832" y="31138"/>
                  </a:cubicBezTo>
                  <a:cubicBezTo>
                    <a:pt x="58813" y="31138"/>
                    <a:pt x="58795" y="31138"/>
                    <a:pt x="58776" y="31137"/>
                  </a:cubicBezTo>
                  <a:cubicBezTo>
                    <a:pt x="58132" y="31101"/>
                    <a:pt x="57559" y="30743"/>
                    <a:pt x="57201" y="30206"/>
                  </a:cubicBezTo>
                  <a:cubicBezTo>
                    <a:pt x="57237" y="30171"/>
                    <a:pt x="57272" y="30135"/>
                    <a:pt x="57272" y="30099"/>
                  </a:cubicBezTo>
                  <a:cubicBezTo>
                    <a:pt x="57272" y="30063"/>
                    <a:pt x="57272" y="30027"/>
                    <a:pt x="57272" y="29956"/>
                  </a:cubicBezTo>
                  <a:cubicBezTo>
                    <a:pt x="57482" y="30008"/>
                    <a:pt x="57692" y="30041"/>
                    <a:pt x="57915" y="30041"/>
                  </a:cubicBezTo>
                  <a:cubicBezTo>
                    <a:pt x="57997" y="30041"/>
                    <a:pt x="58081" y="30037"/>
                    <a:pt x="58167" y="30027"/>
                  </a:cubicBezTo>
                  <a:cubicBezTo>
                    <a:pt x="58346" y="29992"/>
                    <a:pt x="58275" y="29705"/>
                    <a:pt x="58132" y="29705"/>
                  </a:cubicBezTo>
                  <a:cubicBezTo>
                    <a:pt x="57845" y="29705"/>
                    <a:pt x="57559" y="29669"/>
                    <a:pt x="57308" y="29634"/>
                  </a:cubicBezTo>
                  <a:cubicBezTo>
                    <a:pt x="57022" y="29562"/>
                    <a:pt x="56771" y="29490"/>
                    <a:pt x="56521" y="29383"/>
                  </a:cubicBezTo>
                  <a:cubicBezTo>
                    <a:pt x="56501" y="29373"/>
                    <a:pt x="56481" y="29369"/>
                    <a:pt x="56460" y="29369"/>
                  </a:cubicBezTo>
                  <a:cubicBezTo>
                    <a:pt x="56335" y="29369"/>
                    <a:pt x="56223" y="29541"/>
                    <a:pt x="56378" y="29634"/>
                  </a:cubicBezTo>
                  <a:cubicBezTo>
                    <a:pt x="56557" y="29705"/>
                    <a:pt x="56736" y="29813"/>
                    <a:pt x="56950" y="29884"/>
                  </a:cubicBezTo>
                  <a:cubicBezTo>
                    <a:pt x="56511" y="30401"/>
                    <a:pt x="56011" y="30617"/>
                    <a:pt x="55519" y="30617"/>
                  </a:cubicBezTo>
                  <a:cubicBezTo>
                    <a:pt x="54409" y="30617"/>
                    <a:pt x="53344" y="29514"/>
                    <a:pt x="53120" y="28273"/>
                  </a:cubicBezTo>
                  <a:cubicBezTo>
                    <a:pt x="53236" y="28128"/>
                    <a:pt x="53141" y="27912"/>
                    <a:pt x="53005" y="27912"/>
                  </a:cubicBezTo>
                  <a:cubicBezTo>
                    <a:pt x="52973" y="27912"/>
                    <a:pt x="52939" y="27924"/>
                    <a:pt x="52905" y="27951"/>
                  </a:cubicBezTo>
                  <a:cubicBezTo>
                    <a:pt x="52712" y="28096"/>
                    <a:pt x="52483" y="28169"/>
                    <a:pt x="52253" y="28169"/>
                  </a:cubicBezTo>
                  <a:cubicBezTo>
                    <a:pt x="51972" y="28169"/>
                    <a:pt x="51690" y="28060"/>
                    <a:pt x="51474" y="27844"/>
                  </a:cubicBezTo>
                  <a:cubicBezTo>
                    <a:pt x="51152" y="27450"/>
                    <a:pt x="50973" y="26913"/>
                    <a:pt x="51044" y="26412"/>
                  </a:cubicBezTo>
                  <a:cubicBezTo>
                    <a:pt x="51181" y="26310"/>
                    <a:pt x="51155" y="25980"/>
                    <a:pt x="50935" y="25980"/>
                  </a:cubicBezTo>
                  <a:cubicBezTo>
                    <a:pt x="50924" y="25980"/>
                    <a:pt x="50913" y="25981"/>
                    <a:pt x="50901" y="25983"/>
                  </a:cubicBezTo>
                  <a:cubicBezTo>
                    <a:pt x="50749" y="25997"/>
                    <a:pt x="50598" y="26004"/>
                    <a:pt x="50449" y="26004"/>
                  </a:cubicBezTo>
                  <a:cubicBezTo>
                    <a:pt x="48398" y="26004"/>
                    <a:pt x="46742" y="24642"/>
                    <a:pt x="46641" y="22439"/>
                  </a:cubicBezTo>
                  <a:cubicBezTo>
                    <a:pt x="46612" y="22322"/>
                    <a:pt x="46511" y="22205"/>
                    <a:pt x="46397" y="22205"/>
                  </a:cubicBezTo>
                  <a:cubicBezTo>
                    <a:pt x="46372" y="22205"/>
                    <a:pt x="46346" y="22211"/>
                    <a:pt x="46319" y="22224"/>
                  </a:cubicBezTo>
                  <a:cubicBezTo>
                    <a:pt x="46165" y="22256"/>
                    <a:pt x="46021" y="22271"/>
                    <a:pt x="45887" y="22271"/>
                  </a:cubicBezTo>
                  <a:cubicBezTo>
                    <a:pt x="44500" y="22271"/>
                    <a:pt x="44178" y="20676"/>
                    <a:pt x="44243" y="19468"/>
                  </a:cubicBezTo>
                  <a:lnTo>
                    <a:pt x="44243" y="19468"/>
                  </a:lnTo>
                  <a:cubicBezTo>
                    <a:pt x="44494" y="19575"/>
                    <a:pt x="44744" y="19647"/>
                    <a:pt x="45031" y="19683"/>
                  </a:cubicBezTo>
                  <a:cubicBezTo>
                    <a:pt x="45040" y="19685"/>
                    <a:pt x="45049" y="19685"/>
                    <a:pt x="45057" y="19685"/>
                  </a:cubicBezTo>
                  <a:cubicBezTo>
                    <a:pt x="45209" y="19685"/>
                    <a:pt x="45202" y="19394"/>
                    <a:pt x="45066" y="19361"/>
                  </a:cubicBezTo>
                  <a:cubicBezTo>
                    <a:pt x="44780" y="19253"/>
                    <a:pt x="44529" y="19182"/>
                    <a:pt x="44243" y="19038"/>
                  </a:cubicBezTo>
                  <a:cubicBezTo>
                    <a:pt x="44243" y="18986"/>
                    <a:pt x="44186" y="18953"/>
                    <a:pt x="44141" y="18953"/>
                  </a:cubicBezTo>
                  <a:cubicBezTo>
                    <a:pt x="44124" y="18953"/>
                    <a:pt x="44110" y="18957"/>
                    <a:pt x="44100" y="18967"/>
                  </a:cubicBezTo>
                  <a:lnTo>
                    <a:pt x="44064" y="18967"/>
                  </a:lnTo>
                  <a:cubicBezTo>
                    <a:pt x="43742" y="18788"/>
                    <a:pt x="43456" y="18573"/>
                    <a:pt x="43205" y="18322"/>
                  </a:cubicBezTo>
                  <a:cubicBezTo>
                    <a:pt x="43168" y="18285"/>
                    <a:pt x="43126" y="18270"/>
                    <a:pt x="43087" y="18270"/>
                  </a:cubicBezTo>
                  <a:cubicBezTo>
                    <a:pt x="42975" y="18270"/>
                    <a:pt x="42884" y="18395"/>
                    <a:pt x="42990" y="18501"/>
                  </a:cubicBezTo>
                  <a:cubicBezTo>
                    <a:pt x="43169" y="18716"/>
                    <a:pt x="43348" y="18931"/>
                    <a:pt x="43599" y="19074"/>
                  </a:cubicBezTo>
                  <a:cubicBezTo>
                    <a:pt x="43563" y="19074"/>
                    <a:pt x="43527" y="19110"/>
                    <a:pt x="43491" y="19110"/>
                  </a:cubicBezTo>
                  <a:cubicBezTo>
                    <a:pt x="43210" y="19338"/>
                    <a:pt x="42869" y="19455"/>
                    <a:pt x="42526" y="19455"/>
                  </a:cubicBezTo>
                  <a:cubicBezTo>
                    <a:pt x="42171" y="19455"/>
                    <a:pt x="41814" y="19329"/>
                    <a:pt x="41523" y="19074"/>
                  </a:cubicBezTo>
                  <a:cubicBezTo>
                    <a:pt x="40950" y="18573"/>
                    <a:pt x="40878" y="17857"/>
                    <a:pt x="40771" y="17141"/>
                  </a:cubicBezTo>
                  <a:cubicBezTo>
                    <a:pt x="40878" y="17034"/>
                    <a:pt x="40807" y="16819"/>
                    <a:pt x="40664" y="16819"/>
                  </a:cubicBezTo>
                  <a:lnTo>
                    <a:pt x="40628" y="16819"/>
                  </a:lnTo>
                  <a:cubicBezTo>
                    <a:pt x="40463" y="16833"/>
                    <a:pt x="40288" y="16840"/>
                    <a:pt x="40106" y="16840"/>
                  </a:cubicBezTo>
                  <a:cubicBezTo>
                    <a:pt x="38349" y="16840"/>
                    <a:pt x="35942" y="16175"/>
                    <a:pt x="35975" y="14099"/>
                  </a:cubicBezTo>
                  <a:cubicBezTo>
                    <a:pt x="35975" y="13991"/>
                    <a:pt x="35903" y="13920"/>
                    <a:pt x="35796" y="13920"/>
                  </a:cubicBezTo>
                  <a:cubicBezTo>
                    <a:pt x="35755" y="13922"/>
                    <a:pt x="35716" y="13923"/>
                    <a:pt x="35676" y="13923"/>
                  </a:cubicBezTo>
                  <a:cubicBezTo>
                    <a:pt x="34586" y="13923"/>
                    <a:pt x="33723" y="12985"/>
                    <a:pt x="33827" y="11879"/>
                  </a:cubicBezTo>
                  <a:cubicBezTo>
                    <a:pt x="34328" y="11879"/>
                    <a:pt x="34793" y="11808"/>
                    <a:pt x="35259" y="11665"/>
                  </a:cubicBezTo>
                  <a:cubicBezTo>
                    <a:pt x="35366" y="12237"/>
                    <a:pt x="35831" y="12667"/>
                    <a:pt x="36368" y="12846"/>
                  </a:cubicBezTo>
                  <a:cubicBezTo>
                    <a:pt x="36499" y="12879"/>
                    <a:pt x="36629" y="12894"/>
                    <a:pt x="36758" y="12894"/>
                  </a:cubicBezTo>
                  <a:cubicBezTo>
                    <a:pt x="37193" y="12894"/>
                    <a:pt x="37603" y="12712"/>
                    <a:pt x="37907" y="12381"/>
                  </a:cubicBezTo>
                  <a:cubicBezTo>
                    <a:pt x="38281" y="13276"/>
                    <a:pt x="39111" y="13734"/>
                    <a:pt x="39942" y="13734"/>
                  </a:cubicBezTo>
                  <a:cubicBezTo>
                    <a:pt x="40705" y="13734"/>
                    <a:pt x="41469" y="13348"/>
                    <a:pt x="41881" y="12560"/>
                  </a:cubicBezTo>
                  <a:cubicBezTo>
                    <a:pt x="42174" y="12955"/>
                    <a:pt x="42647" y="13147"/>
                    <a:pt x="43118" y="13147"/>
                  </a:cubicBezTo>
                  <a:cubicBezTo>
                    <a:pt x="43798" y="13147"/>
                    <a:pt x="44474" y="12748"/>
                    <a:pt x="44601" y="11987"/>
                  </a:cubicBezTo>
                  <a:cubicBezTo>
                    <a:pt x="44601" y="11928"/>
                    <a:pt x="44577" y="11870"/>
                    <a:pt x="44529" y="11870"/>
                  </a:cubicBezTo>
                  <a:cubicBezTo>
                    <a:pt x="44519" y="11870"/>
                    <a:pt x="44507" y="11873"/>
                    <a:pt x="44494" y="11879"/>
                  </a:cubicBezTo>
                  <a:cubicBezTo>
                    <a:pt x="44458" y="11879"/>
                    <a:pt x="44422" y="11879"/>
                    <a:pt x="44386" y="11915"/>
                  </a:cubicBezTo>
                  <a:cubicBezTo>
                    <a:pt x="44043" y="12431"/>
                    <a:pt x="43635" y="12688"/>
                    <a:pt x="43185" y="12688"/>
                  </a:cubicBezTo>
                  <a:cubicBezTo>
                    <a:pt x="42886" y="12688"/>
                    <a:pt x="42568" y="12574"/>
                    <a:pt x="42239" y="12345"/>
                  </a:cubicBezTo>
                  <a:cubicBezTo>
                    <a:pt x="42453" y="12309"/>
                    <a:pt x="42632" y="12237"/>
                    <a:pt x="42811" y="12166"/>
                  </a:cubicBezTo>
                  <a:cubicBezTo>
                    <a:pt x="42919" y="12130"/>
                    <a:pt x="42847" y="11951"/>
                    <a:pt x="42704" y="11951"/>
                  </a:cubicBezTo>
                  <a:cubicBezTo>
                    <a:pt x="42453" y="11987"/>
                    <a:pt x="42167" y="12058"/>
                    <a:pt x="41881" y="12094"/>
                  </a:cubicBezTo>
                  <a:cubicBezTo>
                    <a:pt x="41666" y="12094"/>
                    <a:pt x="41415" y="12094"/>
                    <a:pt x="41201" y="12130"/>
                  </a:cubicBezTo>
                  <a:cubicBezTo>
                    <a:pt x="41022" y="12202"/>
                    <a:pt x="41022" y="12416"/>
                    <a:pt x="41201" y="12452"/>
                  </a:cubicBezTo>
                  <a:cubicBezTo>
                    <a:pt x="41254" y="12470"/>
                    <a:pt x="41317" y="12479"/>
                    <a:pt x="41380" y="12479"/>
                  </a:cubicBezTo>
                  <a:cubicBezTo>
                    <a:pt x="41442" y="12479"/>
                    <a:pt x="41505" y="12470"/>
                    <a:pt x="41559" y="12452"/>
                  </a:cubicBezTo>
                  <a:lnTo>
                    <a:pt x="41559" y="12452"/>
                  </a:lnTo>
                  <a:cubicBezTo>
                    <a:pt x="41146" y="13029"/>
                    <a:pt x="40560" y="13318"/>
                    <a:pt x="39970" y="13318"/>
                  </a:cubicBezTo>
                  <a:cubicBezTo>
                    <a:pt x="39279" y="13318"/>
                    <a:pt x="38583" y="12922"/>
                    <a:pt x="38158" y="12130"/>
                  </a:cubicBezTo>
                  <a:cubicBezTo>
                    <a:pt x="38132" y="12078"/>
                    <a:pt x="38106" y="12044"/>
                    <a:pt x="38065" y="12044"/>
                  </a:cubicBezTo>
                  <a:cubicBezTo>
                    <a:pt x="38051" y="12044"/>
                    <a:pt x="38034" y="12049"/>
                    <a:pt x="38015" y="12058"/>
                  </a:cubicBezTo>
                  <a:lnTo>
                    <a:pt x="37943" y="12058"/>
                  </a:lnTo>
                  <a:cubicBezTo>
                    <a:pt x="37563" y="12292"/>
                    <a:pt x="37255" y="12526"/>
                    <a:pt x="36862" y="12526"/>
                  </a:cubicBezTo>
                  <a:cubicBezTo>
                    <a:pt x="36774" y="12526"/>
                    <a:pt x="36682" y="12514"/>
                    <a:pt x="36583" y="12488"/>
                  </a:cubicBezTo>
                  <a:cubicBezTo>
                    <a:pt x="36082" y="12381"/>
                    <a:pt x="35688" y="12023"/>
                    <a:pt x="35581" y="11486"/>
                  </a:cubicBezTo>
                  <a:lnTo>
                    <a:pt x="35652" y="11450"/>
                  </a:lnTo>
                  <a:cubicBezTo>
                    <a:pt x="35783" y="11417"/>
                    <a:pt x="35705" y="11266"/>
                    <a:pt x="35610" y="11266"/>
                  </a:cubicBezTo>
                  <a:cubicBezTo>
                    <a:pt x="35600" y="11266"/>
                    <a:pt x="35590" y="11268"/>
                    <a:pt x="35581" y="11271"/>
                  </a:cubicBezTo>
                  <a:lnTo>
                    <a:pt x="35473" y="11271"/>
                  </a:lnTo>
                  <a:cubicBezTo>
                    <a:pt x="35446" y="11244"/>
                    <a:pt x="35413" y="11232"/>
                    <a:pt x="35380" y="11232"/>
                  </a:cubicBezTo>
                  <a:cubicBezTo>
                    <a:pt x="35325" y="11232"/>
                    <a:pt x="35267" y="11262"/>
                    <a:pt x="35223" y="11307"/>
                  </a:cubicBezTo>
                  <a:cubicBezTo>
                    <a:pt x="34801" y="11399"/>
                    <a:pt x="34364" y="11462"/>
                    <a:pt x="33935" y="11462"/>
                  </a:cubicBezTo>
                  <a:cubicBezTo>
                    <a:pt x="33198" y="11462"/>
                    <a:pt x="32482" y="11277"/>
                    <a:pt x="31894" y="10734"/>
                  </a:cubicBezTo>
                  <a:cubicBezTo>
                    <a:pt x="30963" y="9982"/>
                    <a:pt x="30784" y="8658"/>
                    <a:pt x="31464" y="7691"/>
                  </a:cubicBezTo>
                  <a:lnTo>
                    <a:pt x="31464" y="7691"/>
                  </a:lnTo>
                  <a:cubicBezTo>
                    <a:pt x="31536" y="7763"/>
                    <a:pt x="31608" y="7835"/>
                    <a:pt x="31715" y="7906"/>
                  </a:cubicBezTo>
                  <a:cubicBezTo>
                    <a:pt x="31732" y="7918"/>
                    <a:pt x="31750" y="7923"/>
                    <a:pt x="31766" y="7923"/>
                  </a:cubicBezTo>
                  <a:cubicBezTo>
                    <a:pt x="31851" y="7923"/>
                    <a:pt x="31912" y="7787"/>
                    <a:pt x="31822" y="7727"/>
                  </a:cubicBezTo>
                  <a:cubicBezTo>
                    <a:pt x="31751" y="7620"/>
                    <a:pt x="31715" y="7513"/>
                    <a:pt x="31679" y="7405"/>
                  </a:cubicBezTo>
                  <a:lnTo>
                    <a:pt x="31679" y="7369"/>
                  </a:lnTo>
                  <a:cubicBezTo>
                    <a:pt x="31787" y="7262"/>
                    <a:pt x="31751" y="7119"/>
                    <a:pt x="31608" y="7047"/>
                  </a:cubicBezTo>
                  <a:cubicBezTo>
                    <a:pt x="31643" y="7011"/>
                    <a:pt x="31608" y="7011"/>
                    <a:pt x="31572" y="6976"/>
                  </a:cubicBezTo>
                  <a:cubicBezTo>
                    <a:pt x="31572" y="6940"/>
                    <a:pt x="31572" y="6904"/>
                    <a:pt x="31572" y="6832"/>
                  </a:cubicBezTo>
                  <a:cubicBezTo>
                    <a:pt x="31572" y="6734"/>
                    <a:pt x="31496" y="6679"/>
                    <a:pt x="31416" y="6679"/>
                  </a:cubicBezTo>
                  <a:cubicBezTo>
                    <a:pt x="31350" y="6679"/>
                    <a:pt x="31282" y="6716"/>
                    <a:pt x="31250" y="6797"/>
                  </a:cubicBezTo>
                  <a:cubicBezTo>
                    <a:pt x="31250" y="6832"/>
                    <a:pt x="31250" y="6904"/>
                    <a:pt x="31250" y="6940"/>
                  </a:cubicBezTo>
                  <a:cubicBezTo>
                    <a:pt x="30892" y="6832"/>
                    <a:pt x="30605" y="6546"/>
                    <a:pt x="30462" y="6188"/>
                  </a:cubicBezTo>
                  <a:cubicBezTo>
                    <a:pt x="30298" y="5794"/>
                    <a:pt x="30044" y="4618"/>
                    <a:pt x="30913" y="4618"/>
                  </a:cubicBezTo>
                  <a:cubicBezTo>
                    <a:pt x="30992" y="4618"/>
                    <a:pt x="31080" y="4628"/>
                    <a:pt x="31178" y="4649"/>
                  </a:cubicBezTo>
                  <a:cubicBezTo>
                    <a:pt x="31194" y="4652"/>
                    <a:pt x="31210" y="4653"/>
                    <a:pt x="31225" y="4653"/>
                  </a:cubicBezTo>
                  <a:cubicBezTo>
                    <a:pt x="31413" y="4653"/>
                    <a:pt x="31525" y="4457"/>
                    <a:pt x="31393" y="4291"/>
                  </a:cubicBezTo>
                  <a:cubicBezTo>
                    <a:pt x="30856" y="3790"/>
                    <a:pt x="31071" y="2895"/>
                    <a:pt x="31751" y="2644"/>
                  </a:cubicBezTo>
                  <a:cubicBezTo>
                    <a:pt x="31930" y="2585"/>
                    <a:pt x="32116" y="2556"/>
                    <a:pt x="32302" y="2556"/>
                  </a:cubicBezTo>
                  <a:cubicBezTo>
                    <a:pt x="32563" y="2556"/>
                    <a:pt x="32825" y="2612"/>
                    <a:pt x="33075" y="2716"/>
                  </a:cubicBezTo>
                  <a:cubicBezTo>
                    <a:pt x="33090" y="2721"/>
                    <a:pt x="33104" y="2723"/>
                    <a:pt x="33118" y="2723"/>
                  </a:cubicBezTo>
                  <a:cubicBezTo>
                    <a:pt x="33209" y="2723"/>
                    <a:pt x="33290" y="2630"/>
                    <a:pt x="33290" y="2537"/>
                  </a:cubicBezTo>
                  <a:cubicBezTo>
                    <a:pt x="33290" y="2501"/>
                    <a:pt x="33326" y="2501"/>
                    <a:pt x="33326" y="2501"/>
                  </a:cubicBezTo>
                  <a:cubicBezTo>
                    <a:pt x="33834" y="1913"/>
                    <a:pt x="34362" y="1484"/>
                    <a:pt x="35059" y="1484"/>
                  </a:cubicBezTo>
                  <a:cubicBezTo>
                    <a:pt x="35295" y="1484"/>
                    <a:pt x="35551" y="1534"/>
                    <a:pt x="35831" y="1642"/>
                  </a:cubicBezTo>
                  <a:cubicBezTo>
                    <a:pt x="36404" y="1893"/>
                    <a:pt x="36941" y="2251"/>
                    <a:pt x="37585" y="2358"/>
                  </a:cubicBezTo>
                  <a:cubicBezTo>
                    <a:pt x="37585" y="2358"/>
                    <a:pt x="37621" y="2394"/>
                    <a:pt x="37657" y="2394"/>
                  </a:cubicBezTo>
                  <a:lnTo>
                    <a:pt x="37693" y="2394"/>
                  </a:lnTo>
                  <a:cubicBezTo>
                    <a:pt x="37907" y="2394"/>
                    <a:pt x="37907" y="2108"/>
                    <a:pt x="37728" y="2036"/>
                  </a:cubicBezTo>
                  <a:cubicBezTo>
                    <a:pt x="37621" y="1177"/>
                    <a:pt x="38265" y="389"/>
                    <a:pt x="39124" y="354"/>
                  </a:cubicBezTo>
                  <a:cubicBezTo>
                    <a:pt x="39176" y="349"/>
                    <a:pt x="39227" y="347"/>
                    <a:pt x="39277" y="347"/>
                  </a:cubicBezTo>
                  <a:cubicBezTo>
                    <a:pt x="40057" y="347"/>
                    <a:pt x="40622" y="858"/>
                    <a:pt x="41093" y="1463"/>
                  </a:cubicBezTo>
                  <a:cubicBezTo>
                    <a:pt x="41133" y="1522"/>
                    <a:pt x="41183" y="1549"/>
                    <a:pt x="41238" y="1549"/>
                  </a:cubicBezTo>
                  <a:cubicBezTo>
                    <a:pt x="41283" y="1549"/>
                    <a:pt x="41331" y="1531"/>
                    <a:pt x="41380" y="1499"/>
                  </a:cubicBezTo>
                  <a:cubicBezTo>
                    <a:pt x="41380" y="1535"/>
                    <a:pt x="41380" y="1535"/>
                    <a:pt x="41415" y="1571"/>
                  </a:cubicBezTo>
                  <a:cubicBezTo>
                    <a:pt x="41428" y="1620"/>
                    <a:pt x="41461" y="1640"/>
                    <a:pt x="41497" y="1640"/>
                  </a:cubicBezTo>
                  <a:cubicBezTo>
                    <a:pt x="41565" y="1640"/>
                    <a:pt x="41641" y="1569"/>
                    <a:pt x="41594" y="1499"/>
                  </a:cubicBezTo>
                  <a:cubicBezTo>
                    <a:pt x="41438" y="977"/>
                    <a:pt x="42024" y="854"/>
                    <a:pt x="42478" y="854"/>
                  </a:cubicBezTo>
                  <a:cubicBezTo>
                    <a:pt x="42646" y="854"/>
                    <a:pt x="42796" y="871"/>
                    <a:pt x="42883" y="890"/>
                  </a:cubicBezTo>
                  <a:cubicBezTo>
                    <a:pt x="43312" y="890"/>
                    <a:pt x="43706" y="1177"/>
                    <a:pt x="43814" y="1606"/>
                  </a:cubicBezTo>
                  <a:cubicBezTo>
                    <a:pt x="43814" y="1642"/>
                    <a:pt x="43814" y="1714"/>
                    <a:pt x="43885" y="1750"/>
                  </a:cubicBezTo>
                  <a:cubicBezTo>
                    <a:pt x="43913" y="1804"/>
                    <a:pt x="43961" y="1828"/>
                    <a:pt x="44010" y="1828"/>
                  </a:cubicBezTo>
                  <a:cubicBezTo>
                    <a:pt x="44090" y="1828"/>
                    <a:pt x="44172" y="1766"/>
                    <a:pt x="44172" y="1678"/>
                  </a:cubicBezTo>
                  <a:cubicBezTo>
                    <a:pt x="44361" y="1610"/>
                    <a:pt x="44550" y="1579"/>
                    <a:pt x="44735" y="1579"/>
                  </a:cubicBezTo>
                  <a:cubicBezTo>
                    <a:pt x="45041" y="1579"/>
                    <a:pt x="45336" y="1665"/>
                    <a:pt x="45603" y="1821"/>
                  </a:cubicBezTo>
                  <a:cubicBezTo>
                    <a:pt x="46069" y="2179"/>
                    <a:pt x="46319" y="2752"/>
                    <a:pt x="46283" y="3325"/>
                  </a:cubicBezTo>
                  <a:cubicBezTo>
                    <a:pt x="46303" y="3423"/>
                    <a:pt x="46388" y="3478"/>
                    <a:pt x="46472" y="3478"/>
                  </a:cubicBezTo>
                  <a:cubicBezTo>
                    <a:pt x="46541" y="3478"/>
                    <a:pt x="46609" y="3441"/>
                    <a:pt x="46641" y="3360"/>
                  </a:cubicBezTo>
                  <a:cubicBezTo>
                    <a:pt x="46641" y="3360"/>
                    <a:pt x="46641" y="3325"/>
                    <a:pt x="46641" y="3325"/>
                  </a:cubicBezTo>
                  <a:lnTo>
                    <a:pt x="46677" y="3325"/>
                  </a:lnTo>
                  <a:cubicBezTo>
                    <a:pt x="46901" y="3213"/>
                    <a:pt x="47133" y="3161"/>
                    <a:pt x="47358" y="3161"/>
                  </a:cubicBezTo>
                  <a:cubicBezTo>
                    <a:pt x="48216" y="3161"/>
                    <a:pt x="48989" y="3900"/>
                    <a:pt x="48932" y="4864"/>
                  </a:cubicBezTo>
                  <a:cubicBezTo>
                    <a:pt x="48932" y="4899"/>
                    <a:pt x="48932" y="4935"/>
                    <a:pt x="48968" y="4971"/>
                  </a:cubicBezTo>
                  <a:cubicBezTo>
                    <a:pt x="48994" y="5023"/>
                    <a:pt x="49020" y="5057"/>
                    <a:pt x="49061" y="5057"/>
                  </a:cubicBezTo>
                  <a:cubicBezTo>
                    <a:pt x="49075" y="5057"/>
                    <a:pt x="49092" y="5052"/>
                    <a:pt x="49111" y="5043"/>
                  </a:cubicBezTo>
                  <a:cubicBezTo>
                    <a:pt x="49315" y="4964"/>
                    <a:pt x="49525" y="4927"/>
                    <a:pt x="49730" y="4927"/>
                  </a:cubicBezTo>
                  <a:cubicBezTo>
                    <a:pt x="50459" y="4927"/>
                    <a:pt x="51135" y="5398"/>
                    <a:pt x="51331" y="6152"/>
                  </a:cubicBezTo>
                  <a:cubicBezTo>
                    <a:pt x="51187" y="6188"/>
                    <a:pt x="51259" y="6367"/>
                    <a:pt x="51366" y="6367"/>
                  </a:cubicBezTo>
                  <a:lnTo>
                    <a:pt x="51617" y="6367"/>
                  </a:lnTo>
                  <a:cubicBezTo>
                    <a:pt x="51729" y="6354"/>
                    <a:pt x="51847" y="6347"/>
                    <a:pt x="51969" y="6347"/>
                  </a:cubicBezTo>
                  <a:cubicBezTo>
                    <a:pt x="53491" y="6347"/>
                    <a:pt x="55685" y="7367"/>
                    <a:pt x="55089" y="9123"/>
                  </a:cubicBezTo>
                  <a:cubicBezTo>
                    <a:pt x="55053" y="9266"/>
                    <a:pt x="55161" y="9410"/>
                    <a:pt x="55304" y="9410"/>
                  </a:cubicBezTo>
                  <a:cubicBezTo>
                    <a:pt x="57308" y="9517"/>
                    <a:pt x="59456" y="10949"/>
                    <a:pt x="58883" y="13240"/>
                  </a:cubicBezTo>
                  <a:lnTo>
                    <a:pt x="58883" y="13275"/>
                  </a:lnTo>
                  <a:cubicBezTo>
                    <a:pt x="58633" y="13025"/>
                    <a:pt x="58311" y="12846"/>
                    <a:pt x="57988" y="12703"/>
                  </a:cubicBezTo>
                  <a:cubicBezTo>
                    <a:pt x="57973" y="12693"/>
                    <a:pt x="57958" y="12688"/>
                    <a:pt x="57942" y="12688"/>
                  </a:cubicBezTo>
                  <a:cubicBezTo>
                    <a:pt x="57847" y="12688"/>
                    <a:pt x="57758" y="12856"/>
                    <a:pt x="57881" y="12917"/>
                  </a:cubicBezTo>
                  <a:cubicBezTo>
                    <a:pt x="58561" y="13347"/>
                    <a:pt x="59170" y="13920"/>
                    <a:pt x="59563" y="14636"/>
                  </a:cubicBezTo>
                  <a:cubicBezTo>
                    <a:pt x="59605" y="14678"/>
                    <a:pt x="59656" y="14695"/>
                    <a:pt x="59705" y="14695"/>
                  </a:cubicBezTo>
                  <a:cubicBezTo>
                    <a:pt x="59823" y="14695"/>
                    <a:pt x="59926" y="14594"/>
                    <a:pt x="59850" y="14492"/>
                  </a:cubicBezTo>
                  <a:cubicBezTo>
                    <a:pt x="59671" y="14099"/>
                    <a:pt x="59456" y="13777"/>
                    <a:pt x="59170" y="13526"/>
                  </a:cubicBezTo>
                  <a:cubicBezTo>
                    <a:pt x="59170" y="13526"/>
                    <a:pt x="59205" y="13490"/>
                    <a:pt x="59241" y="13490"/>
                  </a:cubicBezTo>
                  <a:cubicBezTo>
                    <a:pt x="59389" y="13475"/>
                    <a:pt x="59544" y="13467"/>
                    <a:pt x="59699" y="13467"/>
                  </a:cubicBezTo>
                  <a:cubicBezTo>
                    <a:pt x="59919" y="13467"/>
                    <a:pt x="60141" y="13484"/>
                    <a:pt x="60351" y="13526"/>
                  </a:cubicBezTo>
                  <a:lnTo>
                    <a:pt x="60673" y="13633"/>
                  </a:lnTo>
                  <a:cubicBezTo>
                    <a:pt x="61353" y="13741"/>
                    <a:pt x="61639" y="14206"/>
                    <a:pt x="61496" y="14994"/>
                  </a:cubicBezTo>
                  <a:cubicBezTo>
                    <a:pt x="61389" y="15101"/>
                    <a:pt x="61353" y="15316"/>
                    <a:pt x="61532" y="15352"/>
                  </a:cubicBezTo>
                  <a:cubicBezTo>
                    <a:pt x="62069" y="15387"/>
                    <a:pt x="62606" y="15495"/>
                    <a:pt x="63143" y="15602"/>
                  </a:cubicBezTo>
                  <a:cubicBezTo>
                    <a:pt x="64324" y="15960"/>
                    <a:pt x="64646" y="17249"/>
                    <a:pt x="63966" y="18251"/>
                  </a:cubicBezTo>
                  <a:cubicBezTo>
                    <a:pt x="63868" y="18423"/>
                    <a:pt x="64006" y="18561"/>
                    <a:pt x="64149" y="18561"/>
                  </a:cubicBezTo>
                  <a:cubicBezTo>
                    <a:pt x="64213" y="18561"/>
                    <a:pt x="64279" y="18533"/>
                    <a:pt x="64324" y="18466"/>
                  </a:cubicBezTo>
                  <a:cubicBezTo>
                    <a:pt x="64360" y="18430"/>
                    <a:pt x="64396" y="18358"/>
                    <a:pt x="64431" y="18322"/>
                  </a:cubicBezTo>
                  <a:cubicBezTo>
                    <a:pt x="64897" y="17607"/>
                    <a:pt x="64897" y="16712"/>
                    <a:pt x="64431" y="16032"/>
                  </a:cubicBezTo>
                  <a:cubicBezTo>
                    <a:pt x="63823" y="15101"/>
                    <a:pt x="62928" y="15173"/>
                    <a:pt x="61962" y="15029"/>
                  </a:cubicBezTo>
                  <a:cubicBezTo>
                    <a:pt x="62212" y="14600"/>
                    <a:pt x="62069" y="14027"/>
                    <a:pt x="61675" y="13741"/>
                  </a:cubicBezTo>
                  <a:cubicBezTo>
                    <a:pt x="61146" y="13351"/>
                    <a:pt x="60531" y="13156"/>
                    <a:pt x="59896" y="13156"/>
                  </a:cubicBezTo>
                  <a:cubicBezTo>
                    <a:pt x="59714" y="13156"/>
                    <a:pt x="59532" y="13172"/>
                    <a:pt x="59349" y="13204"/>
                  </a:cubicBezTo>
                  <a:cubicBezTo>
                    <a:pt x="59563" y="12273"/>
                    <a:pt x="59313" y="11271"/>
                    <a:pt x="58704" y="10519"/>
                  </a:cubicBezTo>
                  <a:cubicBezTo>
                    <a:pt x="58275" y="10018"/>
                    <a:pt x="57738" y="9624"/>
                    <a:pt x="57129" y="9374"/>
                  </a:cubicBezTo>
                  <a:cubicBezTo>
                    <a:pt x="56700" y="9195"/>
                    <a:pt x="55948" y="9231"/>
                    <a:pt x="55662" y="8908"/>
                  </a:cubicBezTo>
                  <a:cubicBezTo>
                    <a:pt x="55662" y="8586"/>
                    <a:pt x="55626" y="8264"/>
                    <a:pt x="55590" y="7978"/>
                  </a:cubicBezTo>
                  <a:cubicBezTo>
                    <a:pt x="55411" y="7584"/>
                    <a:pt x="55125" y="7226"/>
                    <a:pt x="54803" y="6976"/>
                  </a:cubicBezTo>
                  <a:cubicBezTo>
                    <a:pt x="54146" y="6348"/>
                    <a:pt x="53285" y="6016"/>
                    <a:pt x="52401" y="6016"/>
                  </a:cubicBezTo>
                  <a:cubicBezTo>
                    <a:pt x="52176" y="6016"/>
                    <a:pt x="51949" y="6037"/>
                    <a:pt x="51724" y="6081"/>
                  </a:cubicBezTo>
                  <a:cubicBezTo>
                    <a:pt x="51518" y="5225"/>
                    <a:pt x="50728" y="4637"/>
                    <a:pt x="49875" y="4637"/>
                  </a:cubicBezTo>
                  <a:cubicBezTo>
                    <a:pt x="49693" y="4637"/>
                    <a:pt x="49509" y="4664"/>
                    <a:pt x="49326" y="4721"/>
                  </a:cubicBezTo>
                  <a:cubicBezTo>
                    <a:pt x="49354" y="3670"/>
                    <a:pt x="48484" y="2896"/>
                    <a:pt x="47525" y="2896"/>
                  </a:cubicBezTo>
                  <a:cubicBezTo>
                    <a:pt x="47243" y="2896"/>
                    <a:pt x="46954" y="2963"/>
                    <a:pt x="46677" y="3110"/>
                  </a:cubicBezTo>
                  <a:cubicBezTo>
                    <a:pt x="46736" y="2087"/>
                    <a:pt x="45792" y="1302"/>
                    <a:pt x="44839" y="1302"/>
                  </a:cubicBezTo>
                  <a:cubicBezTo>
                    <a:pt x="44625" y="1302"/>
                    <a:pt x="44411" y="1342"/>
                    <a:pt x="44207" y="1427"/>
                  </a:cubicBezTo>
                  <a:cubicBezTo>
                    <a:pt x="44099" y="796"/>
                    <a:pt x="43426" y="528"/>
                    <a:pt x="42759" y="528"/>
                  </a:cubicBezTo>
                  <a:cubicBezTo>
                    <a:pt x="42102" y="528"/>
                    <a:pt x="41450" y="787"/>
                    <a:pt x="41344" y="1213"/>
                  </a:cubicBezTo>
                  <a:cubicBezTo>
                    <a:pt x="40904" y="450"/>
                    <a:pt x="40104" y="0"/>
                    <a:pt x="392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2"/>
            <p:cNvSpPr/>
            <p:nvPr/>
          </p:nvSpPr>
          <p:spPr>
            <a:xfrm>
              <a:off x="5650650" y="4529375"/>
              <a:ext cx="64550" cy="58400"/>
            </a:xfrm>
            <a:custGeom>
              <a:rect b="b" l="l" r="r" t="t"/>
              <a:pathLst>
                <a:path extrusionOk="0" h="2336" w="2582">
                  <a:moveTo>
                    <a:pt x="157" y="0"/>
                  </a:moveTo>
                  <a:cubicBezTo>
                    <a:pt x="68" y="0"/>
                    <a:pt x="1" y="89"/>
                    <a:pt x="93" y="151"/>
                  </a:cubicBezTo>
                  <a:cubicBezTo>
                    <a:pt x="487" y="473"/>
                    <a:pt x="881" y="795"/>
                    <a:pt x="1275" y="1153"/>
                  </a:cubicBezTo>
                  <a:cubicBezTo>
                    <a:pt x="1633" y="1511"/>
                    <a:pt x="1955" y="1904"/>
                    <a:pt x="2313" y="2298"/>
                  </a:cubicBezTo>
                  <a:cubicBezTo>
                    <a:pt x="2339" y="2324"/>
                    <a:pt x="2369" y="2336"/>
                    <a:pt x="2399" y="2336"/>
                  </a:cubicBezTo>
                  <a:cubicBezTo>
                    <a:pt x="2493" y="2336"/>
                    <a:pt x="2582" y="2228"/>
                    <a:pt x="2527" y="2119"/>
                  </a:cubicBezTo>
                  <a:cubicBezTo>
                    <a:pt x="1919" y="1260"/>
                    <a:pt x="1131" y="544"/>
                    <a:pt x="201" y="7"/>
                  </a:cubicBezTo>
                  <a:cubicBezTo>
                    <a:pt x="186" y="2"/>
                    <a:pt x="171" y="0"/>
                    <a:pt x="1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2"/>
            <p:cNvSpPr/>
            <p:nvPr/>
          </p:nvSpPr>
          <p:spPr>
            <a:xfrm>
              <a:off x="5653475" y="4549650"/>
              <a:ext cx="48100" cy="52925"/>
            </a:xfrm>
            <a:custGeom>
              <a:rect b="b" l="l" r="r" t="t"/>
              <a:pathLst>
                <a:path extrusionOk="0" h="2117" w="1924">
                  <a:moveTo>
                    <a:pt x="156" y="0"/>
                  </a:moveTo>
                  <a:cubicBezTo>
                    <a:pt x="55" y="0"/>
                    <a:pt x="1" y="111"/>
                    <a:pt x="88" y="199"/>
                  </a:cubicBezTo>
                  <a:cubicBezTo>
                    <a:pt x="374" y="413"/>
                    <a:pt x="661" y="700"/>
                    <a:pt x="947" y="986"/>
                  </a:cubicBezTo>
                  <a:cubicBezTo>
                    <a:pt x="1197" y="1308"/>
                    <a:pt x="1412" y="1666"/>
                    <a:pt x="1591" y="2024"/>
                  </a:cubicBezTo>
                  <a:cubicBezTo>
                    <a:pt x="1630" y="2089"/>
                    <a:pt x="1688" y="2116"/>
                    <a:pt x="1742" y="2116"/>
                  </a:cubicBezTo>
                  <a:cubicBezTo>
                    <a:pt x="1838" y="2116"/>
                    <a:pt x="1923" y="2031"/>
                    <a:pt x="1878" y="1917"/>
                  </a:cubicBezTo>
                  <a:cubicBezTo>
                    <a:pt x="1555" y="1093"/>
                    <a:pt x="983" y="449"/>
                    <a:pt x="231" y="20"/>
                  </a:cubicBezTo>
                  <a:cubicBezTo>
                    <a:pt x="204" y="6"/>
                    <a:pt x="179" y="0"/>
                    <a:pt x="1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2"/>
            <p:cNvSpPr/>
            <p:nvPr/>
          </p:nvSpPr>
          <p:spPr>
            <a:xfrm>
              <a:off x="5091900" y="4588050"/>
              <a:ext cx="470350" cy="154125"/>
            </a:xfrm>
            <a:custGeom>
              <a:rect b="b" l="l" r="r" t="t"/>
              <a:pathLst>
                <a:path extrusionOk="0" h="6165" w="18814">
                  <a:moveTo>
                    <a:pt x="18574" y="1"/>
                  </a:moveTo>
                  <a:cubicBezTo>
                    <a:pt x="18491" y="1"/>
                    <a:pt x="18414" y="40"/>
                    <a:pt x="18399" y="130"/>
                  </a:cubicBezTo>
                  <a:cubicBezTo>
                    <a:pt x="17790" y="3745"/>
                    <a:pt x="12922" y="4784"/>
                    <a:pt x="9879" y="5320"/>
                  </a:cubicBezTo>
                  <a:cubicBezTo>
                    <a:pt x="6658" y="5857"/>
                    <a:pt x="3365" y="5822"/>
                    <a:pt x="107" y="5857"/>
                  </a:cubicBezTo>
                  <a:cubicBezTo>
                    <a:pt x="0" y="5893"/>
                    <a:pt x="0" y="6036"/>
                    <a:pt x="107" y="6072"/>
                  </a:cubicBezTo>
                  <a:cubicBezTo>
                    <a:pt x="1344" y="6125"/>
                    <a:pt x="2593" y="6165"/>
                    <a:pt x="3844" y="6165"/>
                  </a:cubicBezTo>
                  <a:cubicBezTo>
                    <a:pt x="6864" y="6165"/>
                    <a:pt x="9893" y="5931"/>
                    <a:pt x="12779" y="5070"/>
                  </a:cubicBezTo>
                  <a:cubicBezTo>
                    <a:pt x="15249" y="4354"/>
                    <a:pt x="18470" y="3137"/>
                    <a:pt x="18792" y="202"/>
                  </a:cubicBezTo>
                  <a:cubicBezTo>
                    <a:pt x="18813" y="77"/>
                    <a:pt x="18689" y="1"/>
                    <a:pt x="18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2"/>
            <p:cNvSpPr/>
            <p:nvPr/>
          </p:nvSpPr>
          <p:spPr>
            <a:xfrm>
              <a:off x="5353200" y="4377250"/>
              <a:ext cx="74300" cy="105150"/>
            </a:xfrm>
            <a:custGeom>
              <a:rect b="b" l="l" r="r" t="t"/>
              <a:pathLst>
                <a:path extrusionOk="0" h="4206" w="2972">
                  <a:moveTo>
                    <a:pt x="286" y="1"/>
                  </a:moveTo>
                  <a:cubicBezTo>
                    <a:pt x="238" y="1"/>
                    <a:pt x="190" y="3"/>
                    <a:pt x="143" y="7"/>
                  </a:cubicBezTo>
                  <a:cubicBezTo>
                    <a:pt x="0" y="43"/>
                    <a:pt x="0" y="258"/>
                    <a:pt x="143" y="258"/>
                  </a:cubicBezTo>
                  <a:cubicBezTo>
                    <a:pt x="210" y="248"/>
                    <a:pt x="275" y="244"/>
                    <a:pt x="338" y="244"/>
                  </a:cubicBezTo>
                  <a:cubicBezTo>
                    <a:pt x="509" y="244"/>
                    <a:pt x="666" y="277"/>
                    <a:pt x="823" y="329"/>
                  </a:cubicBezTo>
                  <a:cubicBezTo>
                    <a:pt x="1181" y="508"/>
                    <a:pt x="1468" y="974"/>
                    <a:pt x="1217" y="1332"/>
                  </a:cubicBezTo>
                  <a:cubicBezTo>
                    <a:pt x="1146" y="1439"/>
                    <a:pt x="1217" y="1582"/>
                    <a:pt x="1325" y="1582"/>
                  </a:cubicBezTo>
                  <a:cubicBezTo>
                    <a:pt x="1405" y="1568"/>
                    <a:pt x="1485" y="1560"/>
                    <a:pt x="1565" y="1560"/>
                  </a:cubicBezTo>
                  <a:cubicBezTo>
                    <a:pt x="1876" y="1560"/>
                    <a:pt x="2178" y="1669"/>
                    <a:pt x="2434" y="1869"/>
                  </a:cubicBezTo>
                  <a:cubicBezTo>
                    <a:pt x="2756" y="2227"/>
                    <a:pt x="2506" y="2441"/>
                    <a:pt x="2255" y="2728"/>
                  </a:cubicBezTo>
                  <a:lnTo>
                    <a:pt x="2219" y="2799"/>
                  </a:lnTo>
                  <a:cubicBezTo>
                    <a:pt x="2040" y="2656"/>
                    <a:pt x="1826" y="2549"/>
                    <a:pt x="1611" y="2513"/>
                  </a:cubicBezTo>
                  <a:cubicBezTo>
                    <a:pt x="1598" y="2510"/>
                    <a:pt x="1586" y="2508"/>
                    <a:pt x="1574" y="2508"/>
                  </a:cubicBezTo>
                  <a:cubicBezTo>
                    <a:pt x="1457" y="2508"/>
                    <a:pt x="1409" y="2662"/>
                    <a:pt x="1539" y="2728"/>
                  </a:cubicBezTo>
                  <a:cubicBezTo>
                    <a:pt x="1754" y="2799"/>
                    <a:pt x="1933" y="2907"/>
                    <a:pt x="2076" y="3086"/>
                  </a:cubicBezTo>
                  <a:cubicBezTo>
                    <a:pt x="2076" y="3157"/>
                    <a:pt x="2076" y="3193"/>
                    <a:pt x="2076" y="3265"/>
                  </a:cubicBezTo>
                  <a:cubicBezTo>
                    <a:pt x="2112" y="3336"/>
                    <a:pt x="2148" y="3372"/>
                    <a:pt x="2219" y="3372"/>
                  </a:cubicBezTo>
                  <a:cubicBezTo>
                    <a:pt x="2291" y="3587"/>
                    <a:pt x="2363" y="3837"/>
                    <a:pt x="2363" y="4052"/>
                  </a:cubicBezTo>
                  <a:cubicBezTo>
                    <a:pt x="2343" y="4150"/>
                    <a:pt x="2421" y="4206"/>
                    <a:pt x="2500" y="4206"/>
                  </a:cubicBezTo>
                  <a:cubicBezTo>
                    <a:pt x="2566" y="4206"/>
                    <a:pt x="2633" y="4169"/>
                    <a:pt x="2649" y="4088"/>
                  </a:cubicBezTo>
                  <a:cubicBezTo>
                    <a:pt x="2756" y="3766"/>
                    <a:pt x="2685" y="3372"/>
                    <a:pt x="2470" y="3121"/>
                  </a:cubicBezTo>
                  <a:cubicBezTo>
                    <a:pt x="2542" y="2907"/>
                    <a:pt x="2828" y="2763"/>
                    <a:pt x="2900" y="2549"/>
                  </a:cubicBezTo>
                  <a:cubicBezTo>
                    <a:pt x="2971" y="2334"/>
                    <a:pt x="2971" y="2119"/>
                    <a:pt x="2864" y="1904"/>
                  </a:cubicBezTo>
                  <a:cubicBezTo>
                    <a:pt x="2649" y="1403"/>
                    <a:pt x="2076" y="1296"/>
                    <a:pt x="1575" y="1260"/>
                  </a:cubicBezTo>
                  <a:cubicBezTo>
                    <a:pt x="1844" y="520"/>
                    <a:pt x="1038" y="1"/>
                    <a:pt x="2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2"/>
            <p:cNvSpPr/>
            <p:nvPr/>
          </p:nvSpPr>
          <p:spPr>
            <a:xfrm>
              <a:off x="5113375" y="4343425"/>
              <a:ext cx="191025" cy="172650"/>
            </a:xfrm>
            <a:custGeom>
              <a:rect b="b" l="l" r="r" t="t"/>
              <a:pathLst>
                <a:path extrusionOk="0" h="6906" w="7641">
                  <a:moveTo>
                    <a:pt x="1110" y="0"/>
                  </a:moveTo>
                  <a:cubicBezTo>
                    <a:pt x="465" y="0"/>
                    <a:pt x="0" y="609"/>
                    <a:pt x="143" y="1217"/>
                  </a:cubicBezTo>
                  <a:cubicBezTo>
                    <a:pt x="269" y="1815"/>
                    <a:pt x="838" y="2053"/>
                    <a:pt x="1388" y="2053"/>
                  </a:cubicBezTo>
                  <a:cubicBezTo>
                    <a:pt x="1463" y="2053"/>
                    <a:pt x="1538" y="2049"/>
                    <a:pt x="1611" y="2040"/>
                  </a:cubicBezTo>
                  <a:lnTo>
                    <a:pt x="1611" y="2040"/>
                  </a:lnTo>
                  <a:cubicBezTo>
                    <a:pt x="1468" y="2649"/>
                    <a:pt x="1432" y="3293"/>
                    <a:pt x="1933" y="3723"/>
                  </a:cubicBezTo>
                  <a:cubicBezTo>
                    <a:pt x="2173" y="3947"/>
                    <a:pt x="2485" y="4035"/>
                    <a:pt x="2808" y="4035"/>
                  </a:cubicBezTo>
                  <a:cubicBezTo>
                    <a:pt x="3206" y="4035"/>
                    <a:pt x="3621" y="3901"/>
                    <a:pt x="3938" y="3723"/>
                  </a:cubicBezTo>
                  <a:cubicBezTo>
                    <a:pt x="4009" y="3687"/>
                    <a:pt x="4045" y="3580"/>
                    <a:pt x="4009" y="3508"/>
                  </a:cubicBezTo>
                  <a:lnTo>
                    <a:pt x="4009" y="3508"/>
                  </a:lnTo>
                  <a:cubicBezTo>
                    <a:pt x="4045" y="3580"/>
                    <a:pt x="4117" y="3651"/>
                    <a:pt x="4188" y="3687"/>
                  </a:cubicBezTo>
                  <a:cubicBezTo>
                    <a:pt x="3291" y="4136"/>
                    <a:pt x="3891" y="5482"/>
                    <a:pt x="4833" y="5482"/>
                  </a:cubicBezTo>
                  <a:cubicBezTo>
                    <a:pt x="4868" y="5482"/>
                    <a:pt x="4904" y="5481"/>
                    <a:pt x="4940" y="5477"/>
                  </a:cubicBezTo>
                  <a:cubicBezTo>
                    <a:pt x="5105" y="5462"/>
                    <a:pt x="5201" y="5428"/>
                    <a:pt x="5256" y="5428"/>
                  </a:cubicBezTo>
                  <a:cubicBezTo>
                    <a:pt x="5334" y="5428"/>
                    <a:pt x="5334" y="5493"/>
                    <a:pt x="5334" y="5763"/>
                  </a:cubicBezTo>
                  <a:cubicBezTo>
                    <a:pt x="5334" y="5978"/>
                    <a:pt x="5405" y="6193"/>
                    <a:pt x="5548" y="6372"/>
                  </a:cubicBezTo>
                  <a:cubicBezTo>
                    <a:pt x="5811" y="6765"/>
                    <a:pt x="6207" y="6905"/>
                    <a:pt x="6631" y="6905"/>
                  </a:cubicBezTo>
                  <a:cubicBezTo>
                    <a:pt x="6901" y="6905"/>
                    <a:pt x="7181" y="6849"/>
                    <a:pt x="7445" y="6765"/>
                  </a:cubicBezTo>
                  <a:cubicBezTo>
                    <a:pt x="7641" y="6700"/>
                    <a:pt x="7599" y="6398"/>
                    <a:pt x="7401" y="6398"/>
                  </a:cubicBezTo>
                  <a:cubicBezTo>
                    <a:pt x="7382" y="6398"/>
                    <a:pt x="7361" y="6401"/>
                    <a:pt x="7338" y="6407"/>
                  </a:cubicBezTo>
                  <a:cubicBezTo>
                    <a:pt x="7115" y="6459"/>
                    <a:pt x="6883" y="6511"/>
                    <a:pt x="6663" y="6511"/>
                  </a:cubicBezTo>
                  <a:cubicBezTo>
                    <a:pt x="6424" y="6511"/>
                    <a:pt x="6200" y="6450"/>
                    <a:pt x="6014" y="6264"/>
                  </a:cubicBezTo>
                  <a:cubicBezTo>
                    <a:pt x="5835" y="6049"/>
                    <a:pt x="5727" y="5763"/>
                    <a:pt x="5763" y="5512"/>
                  </a:cubicBezTo>
                  <a:cubicBezTo>
                    <a:pt x="5763" y="5333"/>
                    <a:pt x="5763" y="5119"/>
                    <a:pt x="5584" y="5011"/>
                  </a:cubicBezTo>
                  <a:cubicBezTo>
                    <a:pt x="5523" y="4965"/>
                    <a:pt x="5468" y="4952"/>
                    <a:pt x="5414" y="4952"/>
                  </a:cubicBezTo>
                  <a:cubicBezTo>
                    <a:pt x="5342" y="4952"/>
                    <a:pt x="5272" y="4976"/>
                    <a:pt x="5190" y="4976"/>
                  </a:cubicBezTo>
                  <a:cubicBezTo>
                    <a:pt x="5034" y="5007"/>
                    <a:pt x="4870" y="5045"/>
                    <a:pt x="4715" y="5045"/>
                  </a:cubicBezTo>
                  <a:cubicBezTo>
                    <a:pt x="4515" y="5045"/>
                    <a:pt x="4329" y="4982"/>
                    <a:pt x="4188" y="4761"/>
                  </a:cubicBezTo>
                  <a:cubicBezTo>
                    <a:pt x="4009" y="4439"/>
                    <a:pt x="4081" y="4045"/>
                    <a:pt x="4331" y="3794"/>
                  </a:cubicBezTo>
                  <a:cubicBezTo>
                    <a:pt x="4510" y="3938"/>
                    <a:pt x="4725" y="4081"/>
                    <a:pt x="4976" y="4116"/>
                  </a:cubicBezTo>
                  <a:cubicBezTo>
                    <a:pt x="4988" y="4119"/>
                    <a:pt x="5000" y="4120"/>
                    <a:pt x="5012" y="4120"/>
                  </a:cubicBezTo>
                  <a:cubicBezTo>
                    <a:pt x="5202" y="4120"/>
                    <a:pt x="5285" y="3862"/>
                    <a:pt x="5083" y="3794"/>
                  </a:cubicBezTo>
                  <a:cubicBezTo>
                    <a:pt x="4797" y="3687"/>
                    <a:pt x="4510" y="3544"/>
                    <a:pt x="4296" y="3329"/>
                  </a:cubicBezTo>
                  <a:cubicBezTo>
                    <a:pt x="4081" y="3114"/>
                    <a:pt x="3902" y="2864"/>
                    <a:pt x="3794" y="2613"/>
                  </a:cubicBezTo>
                  <a:cubicBezTo>
                    <a:pt x="3769" y="2576"/>
                    <a:pt x="3736" y="2560"/>
                    <a:pt x="3703" y="2560"/>
                  </a:cubicBezTo>
                  <a:cubicBezTo>
                    <a:pt x="3640" y="2560"/>
                    <a:pt x="3580" y="2615"/>
                    <a:pt x="3580" y="2685"/>
                  </a:cubicBezTo>
                  <a:cubicBezTo>
                    <a:pt x="3651" y="2971"/>
                    <a:pt x="3759" y="3222"/>
                    <a:pt x="3938" y="3436"/>
                  </a:cubicBezTo>
                  <a:cubicBezTo>
                    <a:pt x="3902" y="3401"/>
                    <a:pt x="3866" y="3401"/>
                    <a:pt x="3794" y="3401"/>
                  </a:cubicBezTo>
                  <a:cubicBezTo>
                    <a:pt x="3525" y="3474"/>
                    <a:pt x="3106" y="3647"/>
                    <a:pt x="2742" y="3647"/>
                  </a:cubicBezTo>
                  <a:cubicBezTo>
                    <a:pt x="2573" y="3647"/>
                    <a:pt x="2416" y="3610"/>
                    <a:pt x="2291" y="3508"/>
                  </a:cubicBezTo>
                  <a:cubicBezTo>
                    <a:pt x="1754" y="3078"/>
                    <a:pt x="1933" y="2398"/>
                    <a:pt x="2076" y="1826"/>
                  </a:cubicBezTo>
                  <a:cubicBezTo>
                    <a:pt x="2107" y="1701"/>
                    <a:pt x="2003" y="1604"/>
                    <a:pt x="1882" y="1604"/>
                  </a:cubicBezTo>
                  <a:cubicBezTo>
                    <a:pt x="1863" y="1604"/>
                    <a:pt x="1845" y="1606"/>
                    <a:pt x="1826" y="1611"/>
                  </a:cubicBezTo>
                  <a:cubicBezTo>
                    <a:pt x="1685" y="1658"/>
                    <a:pt x="1531" y="1684"/>
                    <a:pt x="1378" y="1684"/>
                  </a:cubicBezTo>
                  <a:cubicBezTo>
                    <a:pt x="1180" y="1684"/>
                    <a:pt x="985" y="1640"/>
                    <a:pt x="823" y="1539"/>
                  </a:cubicBezTo>
                  <a:cubicBezTo>
                    <a:pt x="251" y="1146"/>
                    <a:pt x="465" y="286"/>
                    <a:pt x="1110" y="251"/>
                  </a:cubicBezTo>
                  <a:cubicBezTo>
                    <a:pt x="1253" y="251"/>
                    <a:pt x="1253"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2"/>
            <p:cNvSpPr/>
            <p:nvPr/>
          </p:nvSpPr>
          <p:spPr>
            <a:xfrm>
              <a:off x="5051975" y="4186775"/>
              <a:ext cx="172375" cy="56800"/>
            </a:xfrm>
            <a:custGeom>
              <a:rect b="b" l="l" r="r" t="t"/>
              <a:pathLst>
                <a:path extrusionOk="0" h="2272" w="6895">
                  <a:moveTo>
                    <a:pt x="1292" y="1"/>
                  </a:moveTo>
                  <a:cubicBezTo>
                    <a:pt x="628" y="1"/>
                    <a:pt x="1" y="469"/>
                    <a:pt x="22" y="1398"/>
                  </a:cubicBezTo>
                  <a:cubicBezTo>
                    <a:pt x="40" y="1452"/>
                    <a:pt x="94" y="1479"/>
                    <a:pt x="143" y="1479"/>
                  </a:cubicBezTo>
                  <a:cubicBezTo>
                    <a:pt x="192" y="1479"/>
                    <a:pt x="237" y="1452"/>
                    <a:pt x="237" y="1398"/>
                  </a:cubicBezTo>
                  <a:cubicBezTo>
                    <a:pt x="268" y="804"/>
                    <a:pt x="518" y="483"/>
                    <a:pt x="986" y="483"/>
                  </a:cubicBezTo>
                  <a:cubicBezTo>
                    <a:pt x="1054" y="483"/>
                    <a:pt x="1126" y="490"/>
                    <a:pt x="1203" y="503"/>
                  </a:cubicBezTo>
                  <a:cubicBezTo>
                    <a:pt x="1359" y="435"/>
                    <a:pt x="1499" y="401"/>
                    <a:pt x="1624" y="401"/>
                  </a:cubicBezTo>
                  <a:cubicBezTo>
                    <a:pt x="1958" y="401"/>
                    <a:pt x="2183" y="643"/>
                    <a:pt x="2313" y="1112"/>
                  </a:cubicBezTo>
                  <a:cubicBezTo>
                    <a:pt x="2351" y="1206"/>
                    <a:pt x="2428" y="1251"/>
                    <a:pt x="2504" y="1251"/>
                  </a:cubicBezTo>
                  <a:cubicBezTo>
                    <a:pt x="2571" y="1251"/>
                    <a:pt x="2637" y="1215"/>
                    <a:pt x="2671" y="1147"/>
                  </a:cubicBezTo>
                  <a:cubicBezTo>
                    <a:pt x="2888" y="663"/>
                    <a:pt x="3331" y="428"/>
                    <a:pt x="3772" y="428"/>
                  </a:cubicBezTo>
                  <a:cubicBezTo>
                    <a:pt x="4275" y="428"/>
                    <a:pt x="4773" y="735"/>
                    <a:pt x="4926" y="1326"/>
                  </a:cubicBezTo>
                  <a:cubicBezTo>
                    <a:pt x="4926" y="1362"/>
                    <a:pt x="4926" y="1362"/>
                    <a:pt x="4890" y="1398"/>
                  </a:cubicBezTo>
                  <a:cubicBezTo>
                    <a:pt x="4604" y="1326"/>
                    <a:pt x="4353" y="1291"/>
                    <a:pt x="4067" y="1291"/>
                  </a:cubicBezTo>
                  <a:cubicBezTo>
                    <a:pt x="3924" y="1291"/>
                    <a:pt x="3924" y="1505"/>
                    <a:pt x="4067" y="1505"/>
                  </a:cubicBezTo>
                  <a:cubicBezTo>
                    <a:pt x="4389" y="1541"/>
                    <a:pt x="4747" y="1649"/>
                    <a:pt x="5069" y="1756"/>
                  </a:cubicBezTo>
                  <a:cubicBezTo>
                    <a:pt x="5105" y="1792"/>
                    <a:pt x="5141" y="1828"/>
                    <a:pt x="5177" y="1828"/>
                  </a:cubicBezTo>
                  <a:cubicBezTo>
                    <a:pt x="5427" y="1935"/>
                    <a:pt x="5642" y="2114"/>
                    <a:pt x="5857" y="2257"/>
                  </a:cubicBezTo>
                  <a:cubicBezTo>
                    <a:pt x="5881" y="2267"/>
                    <a:pt x="5906" y="2271"/>
                    <a:pt x="5929" y="2271"/>
                  </a:cubicBezTo>
                  <a:cubicBezTo>
                    <a:pt x="6079" y="2271"/>
                    <a:pt x="6195" y="2094"/>
                    <a:pt x="6071" y="1971"/>
                  </a:cubicBezTo>
                  <a:cubicBezTo>
                    <a:pt x="5857" y="1792"/>
                    <a:pt x="5642" y="1649"/>
                    <a:pt x="5391" y="1541"/>
                  </a:cubicBezTo>
                  <a:cubicBezTo>
                    <a:pt x="5356" y="1470"/>
                    <a:pt x="5356" y="1398"/>
                    <a:pt x="5356" y="1362"/>
                  </a:cubicBezTo>
                  <a:cubicBezTo>
                    <a:pt x="5485" y="1285"/>
                    <a:pt x="5614" y="1226"/>
                    <a:pt x="5756" y="1226"/>
                  </a:cubicBezTo>
                  <a:cubicBezTo>
                    <a:pt x="5811" y="1226"/>
                    <a:pt x="5868" y="1235"/>
                    <a:pt x="5928" y="1255"/>
                  </a:cubicBezTo>
                  <a:cubicBezTo>
                    <a:pt x="6286" y="1362"/>
                    <a:pt x="6537" y="1649"/>
                    <a:pt x="6537" y="2042"/>
                  </a:cubicBezTo>
                  <a:cubicBezTo>
                    <a:pt x="6552" y="2120"/>
                    <a:pt x="6621" y="2157"/>
                    <a:pt x="6695" y="2157"/>
                  </a:cubicBezTo>
                  <a:cubicBezTo>
                    <a:pt x="6791" y="2157"/>
                    <a:pt x="6895" y="2093"/>
                    <a:pt x="6895" y="1971"/>
                  </a:cubicBezTo>
                  <a:cubicBezTo>
                    <a:pt x="6838" y="1349"/>
                    <a:pt x="6313" y="905"/>
                    <a:pt x="5724" y="905"/>
                  </a:cubicBezTo>
                  <a:cubicBezTo>
                    <a:pt x="5567" y="905"/>
                    <a:pt x="5406" y="937"/>
                    <a:pt x="5248" y="1004"/>
                  </a:cubicBezTo>
                  <a:cubicBezTo>
                    <a:pt x="4988" y="365"/>
                    <a:pt x="4394" y="27"/>
                    <a:pt x="3796" y="27"/>
                  </a:cubicBezTo>
                  <a:cubicBezTo>
                    <a:pt x="3321" y="27"/>
                    <a:pt x="2844" y="239"/>
                    <a:pt x="2528" y="682"/>
                  </a:cubicBezTo>
                  <a:cubicBezTo>
                    <a:pt x="2234" y="227"/>
                    <a:pt x="1754" y="1"/>
                    <a:pt x="12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2"/>
            <p:cNvSpPr/>
            <p:nvPr/>
          </p:nvSpPr>
          <p:spPr>
            <a:xfrm>
              <a:off x="4631025" y="3921000"/>
              <a:ext cx="482550" cy="246325"/>
            </a:xfrm>
            <a:custGeom>
              <a:rect b="b" l="l" r="r" t="t"/>
              <a:pathLst>
                <a:path extrusionOk="0" h="9853" w="19302">
                  <a:moveTo>
                    <a:pt x="8339" y="379"/>
                  </a:moveTo>
                  <a:cubicBezTo>
                    <a:pt x="8841" y="379"/>
                    <a:pt x="9275" y="777"/>
                    <a:pt x="9307" y="1291"/>
                  </a:cubicBezTo>
                  <a:cubicBezTo>
                    <a:pt x="9057" y="1255"/>
                    <a:pt x="8842" y="1255"/>
                    <a:pt x="8627" y="1255"/>
                  </a:cubicBezTo>
                  <a:cubicBezTo>
                    <a:pt x="8484" y="1255"/>
                    <a:pt x="8484" y="1505"/>
                    <a:pt x="8627" y="1505"/>
                  </a:cubicBezTo>
                  <a:cubicBezTo>
                    <a:pt x="9093" y="1541"/>
                    <a:pt x="9558" y="1649"/>
                    <a:pt x="9988" y="1828"/>
                  </a:cubicBezTo>
                  <a:cubicBezTo>
                    <a:pt x="10012" y="1846"/>
                    <a:pt x="10037" y="1854"/>
                    <a:pt x="10062" y="1854"/>
                  </a:cubicBezTo>
                  <a:cubicBezTo>
                    <a:pt x="10181" y="1854"/>
                    <a:pt x="10279" y="1666"/>
                    <a:pt x="10131" y="1577"/>
                  </a:cubicBezTo>
                  <a:cubicBezTo>
                    <a:pt x="10023" y="1541"/>
                    <a:pt x="9952" y="1470"/>
                    <a:pt x="9844" y="1434"/>
                  </a:cubicBezTo>
                  <a:cubicBezTo>
                    <a:pt x="10131" y="1112"/>
                    <a:pt x="10990" y="1040"/>
                    <a:pt x="11312" y="1040"/>
                  </a:cubicBezTo>
                  <a:cubicBezTo>
                    <a:pt x="11777" y="1040"/>
                    <a:pt x="12207" y="1147"/>
                    <a:pt x="12601" y="1362"/>
                  </a:cubicBezTo>
                  <a:cubicBezTo>
                    <a:pt x="13281" y="1792"/>
                    <a:pt x="13674" y="2579"/>
                    <a:pt x="13603" y="3367"/>
                  </a:cubicBezTo>
                  <a:cubicBezTo>
                    <a:pt x="13583" y="3483"/>
                    <a:pt x="13679" y="3547"/>
                    <a:pt x="13777" y="3547"/>
                  </a:cubicBezTo>
                  <a:cubicBezTo>
                    <a:pt x="13860" y="3547"/>
                    <a:pt x="13944" y="3501"/>
                    <a:pt x="13961" y="3402"/>
                  </a:cubicBezTo>
                  <a:cubicBezTo>
                    <a:pt x="14140" y="3179"/>
                    <a:pt x="14417" y="3067"/>
                    <a:pt x="14704" y="3067"/>
                  </a:cubicBezTo>
                  <a:cubicBezTo>
                    <a:pt x="14876" y="3067"/>
                    <a:pt x="15052" y="3107"/>
                    <a:pt x="15214" y="3188"/>
                  </a:cubicBezTo>
                  <a:cubicBezTo>
                    <a:pt x="15607" y="3474"/>
                    <a:pt x="15607" y="3868"/>
                    <a:pt x="15536" y="4262"/>
                  </a:cubicBezTo>
                  <a:cubicBezTo>
                    <a:pt x="15357" y="4154"/>
                    <a:pt x="15142" y="4047"/>
                    <a:pt x="14891" y="3975"/>
                  </a:cubicBezTo>
                  <a:cubicBezTo>
                    <a:pt x="14881" y="3973"/>
                    <a:pt x="14871" y="3972"/>
                    <a:pt x="14861" y="3972"/>
                  </a:cubicBezTo>
                  <a:cubicBezTo>
                    <a:pt x="14709" y="3972"/>
                    <a:pt x="14687" y="4228"/>
                    <a:pt x="14856" y="4262"/>
                  </a:cubicBezTo>
                  <a:cubicBezTo>
                    <a:pt x="15070" y="4333"/>
                    <a:pt x="15285" y="4476"/>
                    <a:pt x="15500" y="4655"/>
                  </a:cubicBezTo>
                  <a:cubicBezTo>
                    <a:pt x="15643" y="4798"/>
                    <a:pt x="15786" y="4977"/>
                    <a:pt x="15929" y="5192"/>
                  </a:cubicBezTo>
                  <a:cubicBezTo>
                    <a:pt x="15959" y="5222"/>
                    <a:pt x="15994" y="5235"/>
                    <a:pt x="16028" y="5235"/>
                  </a:cubicBezTo>
                  <a:cubicBezTo>
                    <a:pt x="16119" y="5235"/>
                    <a:pt x="16206" y="5143"/>
                    <a:pt x="16180" y="5013"/>
                  </a:cubicBezTo>
                  <a:cubicBezTo>
                    <a:pt x="16144" y="4906"/>
                    <a:pt x="16108" y="4834"/>
                    <a:pt x="16037" y="4727"/>
                  </a:cubicBezTo>
                  <a:cubicBezTo>
                    <a:pt x="16189" y="4695"/>
                    <a:pt x="16342" y="4680"/>
                    <a:pt x="16492" y="4680"/>
                  </a:cubicBezTo>
                  <a:cubicBezTo>
                    <a:pt x="17366" y="4680"/>
                    <a:pt x="18171" y="5196"/>
                    <a:pt x="18507" y="6051"/>
                  </a:cubicBezTo>
                  <a:cubicBezTo>
                    <a:pt x="18957" y="7145"/>
                    <a:pt x="18366" y="8615"/>
                    <a:pt x="17150" y="8615"/>
                  </a:cubicBezTo>
                  <a:cubicBezTo>
                    <a:pt x="17014" y="8615"/>
                    <a:pt x="16869" y="8597"/>
                    <a:pt x="16717" y="8557"/>
                  </a:cubicBezTo>
                  <a:cubicBezTo>
                    <a:pt x="16698" y="8547"/>
                    <a:pt x="16676" y="8543"/>
                    <a:pt x="16654" y="8543"/>
                  </a:cubicBezTo>
                  <a:cubicBezTo>
                    <a:pt x="16593" y="8543"/>
                    <a:pt x="16528" y="8576"/>
                    <a:pt x="16502" y="8629"/>
                  </a:cubicBezTo>
                  <a:lnTo>
                    <a:pt x="16395" y="8629"/>
                  </a:lnTo>
                  <a:cubicBezTo>
                    <a:pt x="14991" y="9257"/>
                    <a:pt x="13281" y="9475"/>
                    <a:pt x="11562" y="9475"/>
                  </a:cubicBezTo>
                  <a:cubicBezTo>
                    <a:pt x="9951" y="9475"/>
                    <a:pt x="8330" y="9283"/>
                    <a:pt x="6945" y="9058"/>
                  </a:cubicBezTo>
                  <a:cubicBezTo>
                    <a:pt x="5442" y="8807"/>
                    <a:pt x="3795" y="8414"/>
                    <a:pt x="2614" y="7411"/>
                  </a:cubicBezTo>
                  <a:cubicBezTo>
                    <a:pt x="717" y="5837"/>
                    <a:pt x="1612" y="2901"/>
                    <a:pt x="3759" y="2185"/>
                  </a:cubicBezTo>
                  <a:cubicBezTo>
                    <a:pt x="4629" y="1896"/>
                    <a:pt x="5528" y="1751"/>
                    <a:pt x="6456" y="1751"/>
                  </a:cubicBezTo>
                  <a:cubicBezTo>
                    <a:pt x="6559" y="1751"/>
                    <a:pt x="6662" y="1752"/>
                    <a:pt x="6766" y="1756"/>
                  </a:cubicBezTo>
                  <a:cubicBezTo>
                    <a:pt x="6873" y="1756"/>
                    <a:pt x="6981" y="1649"/>
                    <a:pt x="6981" y="1541"/>
                  </a:cubicBezTo>
                  <a:cubicBezTo>
                    <a:pt x="7267" y="1040"/>
                    <a:pt x="7518" y="503"/>
                    <a:pt x="8162" y="396"/>
                  </a:cubicBezTo>
                  <a:cubicBezTo>
                    <a:pt x="8222" y="385"/>
                    <a:pt x="8281" y="379"/>
                    <a:pt x="8339" y="379"/>
                  </a:cubicBezTo>
                  <a:close/>
                  <a:moveTo>
                    <a:pt x="8411" y="0"/>
                  </a:moveTo>
                  <a:cubicBezTo>
                    <a:pt x="7617" y="0"/>
                    <a:pt x="6905" y="563"/>
                    <a:pt x="6766" y="1362"/>
                  </a:cubicBezTo>
                  <a:lnTo>
                    <a:pt x="5907" y="1362"/>
                  </a:lnTo>
                  <a:cubicBezTo>
                    <a:pt x="4225" y="1434"/>
                    <a:pt x="2220" y="1863"/>
                    <a:pt x="1218" y="3224"/>
                  </a:cubicBezTo>
                  <a:cubicBezTo>
                    <a:pt x="1" y="4798"/>
                    <a:pt x="896" y="6696"/>
                    <a:pt x="2292" y="7805"/>
                  </a:cubicBezTo>
                  <a:cubicBezTo>
                    <a:pt x="4225" y="9273"/>
                    <a:pt x="6981" y="9595"/>
                    <a:pt x="9307" y="9702"/>
                  </a:cubicBezTo>
                  <a:cubicBezTo>
                    <a:pt x="10234" y="9764"/>
                    <a:pt x="11242" y="9853"/>
                    <a:pt x="12237" y="9853"/>
                  </a:cubicBezTo>
                  <a:cubicBezTo>
                    <a:pt x="12394" y="9853"/>
                    <a:pt x="12551" y="9850"/>
                    <a:pt x="12708" y="9846"/>
                  </a:cubicBezTo>
                  <a:cubicBezTo>
                    <a:pt x="13997" y="9846"/>
                    <a:pt x="15321" y="9488"/>
                    <a:pt x="16466" y="8843"/>
                  </a:cubicBezTo>
                  <a:cubicBezTo>
                    <a:pt x="16466" y="8915"/>
                    <a:pt x="16538" y="8986"/>
                    <a:pt x="16610" y="9022"/>
                  </a:cubicBezTo>
                  <a:cubicBezTo>
                    <a:pt x="16785" y="9067"/>
                    <a:pt x="16956" y="9088"/>
                    <a:pt x="17121" y="9088"/>
                  </a:cubicBezTo>
                  <a:cubicBezTo>
                    <a:pt x="18400" y="9088"/>
                    <a:pt x="19301" y="7813"/>
                    <a:pt x="19079" y="6481"/>
                  </a:cubicBezTo>
                  <a:cubicBezTo>
                    <a:pt x="18871" y="5318"/>
                    <a:pt x="17793" y="4354"/>
                    <a:pt x="16611" y="4354"/>
                  </a:cubicBezTo>
                  <a:cubicBezTo>
                    <a:pt x="16374" y="4354"/>
                    <a:pt x="16133" y="4393"/>
                    <a:pt x="15894" y="4476"/>
                  </a:cubicBezTo>
                  <a:cubicBezTo>
                    <a:pt x="16272" y="3557"/>
                    <a:pt x="15548" y="2719"/>
                    <a:pt x="14739" y="2719"/>
                  </a:cubicBezTo>
                  <a:cubicBezTo>
                    <a:pt x="14477" y="2719"/>
                    <a:pt x="14206" y="2807"/>
                    <a:pt x="13961" y="3009"/>
                  </a:cubicBezTo>
                  <a:cubicBezTo>
                    <a:pt x="13889" y="2078"/>
                    <a:pt x="13281" y="1255"/>
                    <a:pt x="12422" y="933"/>
                  </a:cubicBezTo>
                  <a:cubicBezTo>
                    <a:pt x="12138" y="832"/>
                    <a:pt x="11636" y="748"/>
                    <a:pt x="11130" y="748"/>
                  </a:cubicBezTo>
                  <a:cubicBezTo>
                    <a:pt x="10552" y="748"/>
                    <a:pt x="9969" y="859"/>
                    <a:pt x="9701" y="1183"/>
                  </a:cubicBezTo>
                  <a:cubicBezTo>
                    <a:pt x="9630" y="575"/>
                    <a:pt x="9128" y="74"/>
                    <a:pt x="8484" y="2"/>
                  </a:cubicBezTo>
                  <a:cubicBezTo>
                    <a:pt x="8460" y="1"/>
                    <a:pt x="8435" y="0"/>
                    <a:pt x="84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2"/>
            <p:cNvSpPr/>
            <p:nvPr/>
          </p:nvSpPr>
          <p:spPr>
            <a:xfrm>
              <a:off x="5048450" y="4075250"/>
              <a:ext cx="19300" cy="37100"/>
            </a:xfrm>
            <a:custGeom>
              <a:rect b="b" l="l" r="r" t="t"/>
              <a:pathLst>
                <a:path extrusionOk="0" h="1484" w="772">
                  <a:moveTo>
                    <a:pt x="172" y="1"/>
                  </a:moveTo>
                  <a:cubicBezTo>
                    <a:pt x="93" y="1"/>
                    <a:pt x="1" y="77"/>
                    <a:pt x="56" y="132"/>
                  </a:cubicBezTo>
                  <a:cubicBezTo>
                    <a:pt x="306" y="490"/>
                    <a:pt x="449" y="919"/>
                    <a:pt x="449" y="1349"/>
                  </a:cubicBezTo>
                  <a:cubicBezTo>
                    <a:pt x="467" y="1438"/>
                    <a:pt x="539" y="1483"/>
                    <a:pt x="611" y="1483"/>
                  </a:cubicBezTo>
                  <a:cubicBezTo>
                    <a:pt x="682" y="1483"/>
                    <a:pt x="754" y="1438"/>
                    <a:pt x="772" y="1349"/>
                  </a:cubicBezTo>
                  <a:cubicBezTo>
                    <a:pt x="772" y="848"/>
                    <a:pt x="593" y="382"/>
                    <a:pt x="235" y="24"/>
                  </a:cubicBezTo>
                  <a:cubicBezTo>
                    <a:pt x="218" y="8"/>
                    <a:pt x="196" y="1"/>
                    <a:pt x="1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2"/>
            <p:cNvSpPr/>
            <p:nvPr/>
          </p:nvSpPr>
          <p:spPr>
            <a:xfrm>
              <a:off x="4818850" y="4543600"/>
              <a:ext cx="248000" cy="90700"/>
            </a:xfrm>
            <a:custGeom>
              <a:rect b="b" l="l" r="r" t="t"/>
              <a:pathLst>
                <a:path extrusionOk="0" h="3628" w="9920">
                  <a:moveTo>
                    <a:pt x="9250" y="1"/>
                  </a:moveTo>
                  <a:cubicBezTo>
                    <a:pt x="9071" y="1"/>
                    <a:pt x="8971" y="272"/>
                    <a:pt x="9132" y="369"/>
                  </a:cubicBezTo>
                  <a:cubicBezTo>
                    <a:pt x="9009" y="956"/>
                    <a:pt x="8725" y="1250"/>
                    <a:pt x="8327" y="1250"/>
                  </a:cubicBezTo>
                  <a:cubicBezTo>
                    <a:pt x="8264" y="1250"/>
                    <a:pt x="8198" y="1243"/>
                    <a:pt x="8130" y="1228"/>
                  </a:cubicBezTo>
                  <a:lnTo>
                    <a:pt x="7772" y="1228"/>
                  </a:lnTo>
                  <a:cubicBezTo>
                    <a:pt x="7593" y="1228"/>
                    <a:pt x="7450" y="1264"/>
                    <a:pt x="7307" y="1335"/>
                  </a:cubicBezTo>
                  <a:cubicBezTo>
                    <a:pt x="7020" y="1479"/>
                    <a:pt x="6913" y="1765"/>
                    <a:pt x="6627" y="1944"/>
                  </a:cubicBezTo>
                  <a:cubicBezTo>
                    <a:pt x="6404" y="2071"/>
                    <a:pt x="6153" y="2135"/>
                    <a:pt x="5902" y="2135"/>
                  </a:cubicBezTo>
                  <a:cubicBezTo>
                    <a:pt x="5588" y="2135"/>
                    <a:pt x="5274" y="2035"/>
                    <a:pt x="5016" y="1837"/>
                  </a:cubicBezTo>
                  <a:cubicBezTo>
                    <a:pt x="5195" y="1765"/>
                    <a:pt x="5338" y="1658"/>
                    <a:pt x="5481" y="1550"/>
                  </a:cubicBezTo>
                  <a:cubicBezTo>
                    <a:pt x="5566" y="1438"/>
                    <a:pt x="5473" y="1303"/>
                    <a:pt x="5377" y="1303"/>
                  </a:cubicBezTo>
                  <a:cubicBezTo>
                    <a:pt x="5351" y="1303"/>
                    <a:pt x="5325" y="1313"/>
                    <a:pt x="5302" y="1335"/>
                  </a:cubicBezTo>
                  <a:cubicBezTo>
                    <a:pt x="5159" y="1479"/>
                    <a:pt x="5016" y="1586"/>
                    <a:pt x="4837" y="1693"/>
                  </a:cubicBezTo>
                  <a:lnTo>
                    <a:pt x="4765" y="1622"/>
                  </a:lnTo>
                  <a:cubicBezTo>
                    <a:pt x="4739" y="1596"/>
                    <a:pt x="4709" y="1584"/>
                    <a:pt x="4679" y="1584"/>
                  </a:cubicBezTo>
                  <a:cubicBezTo>
                    <a:pt x="4588" y="1584"/>
                    <a:pt x="4505" y="1693"/>
                    <a:pt x="4586" y="1801"/>
                  </a:cubicBezTo>
                  <a:cubicBezTo>
                    <a:pt x="4515" y="1801"/>
                    <a:pt x="4443" y="1837"/>
                    <a:pt x="4372" y="1837"/>
                  </a:cubicBezTo>
                  <a:cubicBezTo>
                    <a:pt x="4300" y="1837"/>
                    <a:pt x="4264" y="1837"/>
                    <a:pt x="4228" y="1872"/>
                  </a:cubicBezTo>
                  <a:cubicBezTo>
                    <a:pt x="4139" y="1890"/>
                    <a:pt x="4049" y="1899"/>
                    <a:pt x="3964" y="1899"/>
                  </a:cubicBezTo>
                  <a:cubicBezTo>
                    <a:pt x="3879" y="1899"/>
                    <a:pt x="3799" y="1890"/>
                    <a:pt x="3727" y="1872"/>
                  </a:cubicBezTo>
                  <a:cubicBezTo>
                    <a:pt x="3620" y="1872"/>
                    <a:pt x="3584" y="2087"/>
                    <a:pt x="3692" y="2087"/>
                  </a:cubicBezTo>
                  <a:cubicBezTo>
                    <a:pt x="3787" y="2087"/>
                    <a:pt x="3898" y="2103"/>
                    <a:pt x="4015" y="2103"/>
                  </a:cubicBezTo>
                  <a:cubicBezTo>
                    <a:pt x="4073" y="2103"/>
                    <a:pt x="4133" y="2099"/>
                    <a:pt x="4193" y="2087"/>
                  </a:cubicBezTo>
                  <a:lnTo>
                    <a:pt x="4193" y="2087"/>
                  </a:lnTo>
                  <a:cubicBezTo>
                    <a:pt x="4264" y="2481"/>
                    <a:pt x="4121" y="2839"/>
                    <a:pt x="3799" y="3054"/>
                  </a:cubicBezTo>
                  <a:cubicBezTo>
                    <a:pt x="3622" y="3211"/>
                    <a:pt x="3401" y="3293"/>
                    <a:pt x="3185" y="3293"/>
                  </a:cubicBezTo>
                  <a:cubicBezTo>
                    <a:pt x="3008" y="3293"/>
                    <a:pt x="2834" y="3238"/>
                    <a:pt x="2689" y="3125"/>
                  </a:cubicBezTo>
                  <a:cubicBezTo>
                    <a:pt x="2661" y="2955"/>
                    <a:pt x="2543" y="2853"/>
                    <a:pt x="2406" y="2853"/>
                  </a:cubicBezTo>
                  <a:cubicBezTo>
                    <a:pt x="2370" y="2853"/>
                    <a:pt x="2333" y="2860"/>
                    <a:pt x="2296" y="2875"/>
                  </a:cubicBezTo>
                  <a:cubicBezTo>
                    <a:pt x="2152" y="2910"/>
                    <a:pt x="2117" y="3054"/>
                    <a:pt x="2224" y="3161"/>
                  </a:cubicBezTo>
                  <a:cubicBezTo>
                    <a:pt x="2224" y="3197"/>
                    <a:pt x="2260" y="3197"/>
                    <a:pt x="2296" y="3233"/>
                  </a:cubicBezTo>
                  <a:cubicBezTo>
                    <a:pt x="2081" y="3268"/>
                    <a:pt x="1902" y="3268"/>
                    <a:pt x="1687" y="3268"/>
                  </a:cubicBezTo>
                  <a:cubicBezTo>
                    <a:pt x="1329" y="3233"/>
                    <a:pt x="434" y="2910"/>
                    <a:pt x="756" y="2374"/>
                  </a:cubicBezTo>
                  <a:cubicBezTo>
                    <a:pt x="782" y="2271"/>
                    <a:pt x="697" y="2187"/>
                    <a:pt x="608" y="2187"/>
                  </a:cubicBezTo>
                  <a:cubicBezTo>
                    <a:pt x="572" y="2187"/>
                    <a:pt x="536" y="2200"/>
                    <a:pt x="506" y="2230"/>
                  </a:cubicBezTo>
                  <a:cubicBezTo>
                    <a:pt x="1" y="3072"/>
                    <a:pt x="921" y="3597"/>
                    <a:pt x="1627" y="3597"/>
                  </a:cubicBezTo>
                  <a:cubicBezTo>
                    <a:pt x="1672" y="3597"/>
                    <a:pt x="1716" y="3595"/>
                    <a:pt x="1759" y="3591"/>
                  </a:cubicBezTo>
                  <a:cubicBezTo>
                    <a:pt x="2009" y="3591"/>
                    <a:pt x="2296" y="3519"/>
                    <a:pt x="2510" y="3412"/>
                  </a:cubicBezTo>
                  <a:cubicBezTo>
                    <a:pt x="2745" y="3560"/>
                    <a:pt x="3006" y="3627"/>
                    <a:pt x="3260" y="3627"/>
                  </a:cubicBezTo>
                  <a:cubicBezTo>
                    <a:pt x="4052" y="3627"/>
                    <a:pt x="4786" y="2973"/>
                    <a:pt x="4515" y="2051"/>
                  </a:cubicBezTo>
                  <a:lnTo>
                    <a:pt x="4765" y="1980"/>
                  </a:lnTo>
                  <a:cubicBezTo>
                    <a:pt x="5077" y="2292"/>
                    <a:pt x="5525" y="2495"/>
                    <a:pt x="5966" y="2495"/>
                  </a:cubicBezTo>
                  <a:cubicBezTo>
                    <a:pt x="6031" y="2495"/>
                    <a:pt x="6097" y="2490"/>
                    <a:pt x="6161" y="2481"/>
                  </a:cubicBezTo>
                  <a:cubicBezTo>
                    <a:pt x="6555" y="2445"/>
                    <a:pt x="6913" y="2302"/>
                    <a:pt x="7199" y="2051"/>
                  </a:cubicBezTo>
                  <a:cubicBezTo>
                    <a:pt x="7593" y="1765"/>
                    <a:pt x="8058" y="1622"/>
                    <a:pt x="8524" y="1622"/>
                  </a:cubicBezTo>
                  <a:cubicBezTo>
                    <a:pt x="9025" y="1550"/>
                    <a:pt x="9598" y="1514"/>
                    <a:pt x="9777" y="942"/>
                  </a:cubicBezTo>
                  <a:cubicBezTo>
                    <a:pt x="9920" y="548"/>
                    <a:pt x="9705" y="118"/>
                    <a:pt x="9311" y="11"/>
                  </a:cubicBezTo>
                  <a:cubicBezTo>
                    <a:pt x="9290" y="4"/>
                    <a:pt x="9270" y="1"/>
                    <a:pt x="92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2"/>
            <p:cNvSpPr/>
            <p:nvPr/>
          </p:nvSpPr>
          <p:spPr>
            <a:xfrm>
              <a:off x="4797475" y="4704850"/>
              <a:ext cx="114675" cy="36800"/>
            </a:xfrm>
            <a:custGeom>
              <a:rect b="b" l="l" r="r" t="t"/>
              <a:pathLst>
                <a:path extrusionOk="0" h="1472" w="4587">
                  <a:moveTo>
                    <a:pt x="2322" y="0"/>
                  </a:moveTo>
                  <a:cubicBezTo>
                    <a:pt x="2313" y="0"/>
                    <a:pt x="2302" y="1"/>
                    <a:pt x="2291" y="4"/>
                  </a:cubicBezTo>
                  <a:cubicBezTo>
                    <a:pt x="1862" y="76"/>
                    <a:pt x="1468" y="112"/>
                    <a:pt x="1039" y="112"/>
                  </a:cubicBezTo>
                  <a:cubicBezTo>
                    <a:pt x="895" y="112"/>
                    <a:pt x="860" y="290"/>
                    <a:pt x="1003" y="326"/>
                  </a:cubicBezTo>
                  <a:cubicBezTo>
                    <a:pt x="1180" y="352"/>
                    <a:pt x="1357" y="377"/>
                    <a:pt x="1522" y="377"/>
                  </a:cubicBezTo>
                  <a:cubicBezTo>
                    <a:pt x="1590" y="377"/>
                    <a:pt x="1656" y="373"/>
                    <a:pt x="1719" y="362"/>
                  </a:cubicBezTo>
                  <a:cubicBezTo>
                    <a:pt x="1719" y="398"/>
                    <a:pt x="1719" y="398"/>
                    <a:pt x="1719" y="434"/>
                  </a:cubicBezTo>
                  <a:cubicBezTo>
                    <a:pt x="1683" y="827"/>
                    <a:pt x="1361" y="1150"/>
                    <a:pt x="967" y="1185"/>
                  </a:cubicBezTo>
                  <a:cubicBezTo>
                    <a:pt x="573" y="1150"/>
                    <a:pt x="215" y="827"/>
                    <a:pt x="180" y="434"/>
                  </a:cubicBezTo>
                  <a:cubicBezTo>
                    <a:pt x="163" y="401"/>
                    <a:pt x="126" y="384"/>
                    <a:pt x="89" y="384"/>
                  </a:cubicBezTo>
                  <a:cubicBezTo>
                    <a:pt x="44" y="384"/>
                    <a:pt x="1" y="410"/>
                    <a:pt x="1" y="469"/>
                  </a:cubicBezTo>
                  <a:cubicBezTo>
                    <a:pt x="1" y="1006"/>
                    <a:pt x="430" y="1472"/>
                    <a:pt x="967" y="1472"/>
                  </a:cubicBezTo>
                  <a:cubicBezTo>
                    <a:pt x="1432" y="1472"/>
                    <a:pt x="1862" y="1150"/>
                    <a:pt x="1969" y="720"/>
                  </a:cubicBezTo>
                  <a:cubicBezTo>
                    <a:pt x="2256" y="1203"/>
                    <a:pt x="2748" y="1445"/>
                    <a:pt x="3240" y="1445"/>
                  </a:cubicBezTo>
                  <a:cubicBezTo>
                    <a:pt x="3732" y="1445"/>
                    <a:pt x="4224" y="1203"/>
                    <a:pt x="4511" y="720"/>
                  </a:cubicBezTo>
                  <a:cubicBezTo>
                    <a:pt x="4587" y="568"/>
                    <a:pt x="4448" y="416"/>
                    <a:pt x="4322" y="416"/>
                  </a:cubicBezTo>
                  <a:cubicBezTo>
                    <a:pt x="4270" y="416"/>
                    <a:pt x="4220" y="442"/>
                    <a:pt x="4189" y="505"/>
                  </a:cubicBezTo>
                  <a:cubicBezTo>
                    <a:pt x="3959" y="931"/>
                    <a:pt x="3557" y="1132"/>
                    <a:pt x="3158" y="1132"/>
                  </a:cubicBezTo>
                  <a:cubicBezTo>
                    <a:pt x="2685" y="1132"/>
                    <a:pt x="2216" y="850"/>
                    <a:pt x="2041" y="326"/>
                  </a:cubicBezTo>
                  <a:cubicBezTo>
                    <a:pt x="2148" y="290"/>
                    <a:pt x="2256" y="290"/>
                    <a:pt x="2363" y="255"/>
                  </a:cubicBezTo>
                  <a:cubicBezTo>
                    <a:pt x="2462" y="189"/>
                    <a:pt x="2439" y="0"/>
                    <a:pt x="23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2"/>
            <p:cNvSpPr/>
            <p:nvPr/>
          </p:nvSpPr>
          <p:spPr>
            <a:xfrm>
              <a:off x="4722300" y="4339900"/>
              <a:ext cx="157525" cy="88375"/>
            </a:xfrm>
            <a:custGeom>
              <a:rect b="b" l="l" r="r" t="t"/>
              <a:pathLst>
                <a:path extrusionOk="0" h="3535" w="6301">
                  <a:moveTo>
                    <a:pt x="369" y="0"/>
                  </a:moveTo>
                  <a:cubicBezTo>
                    <a:pt x="322" y="0"/>
                    <a:pt x="276" y="20"/>
                    <a:pt x="251" y="69"/>
                  </a:cubicBezTo>
                  <a:cubicBezTo>
                    <a:pt x="1" y="571"/>
                    <a:pt x="251" y="1179"/>
                    <a:pt x="824" y="1394"/>
                  </a:cubicBezTo>
                  <a:cubicBezTo>
                    <a:pt x="905" y="1417"/>
                    <a:pt x="987" y="1428"/>
                    <a:pt x="1069" y="1428"/>
                  </a:cubicBezTo>
                  <a:cubicBezTo>
                    <a:pt x="1489" y="1428"/>
                    <a:pt x="1885" y="1134"/>
                    <a:pt x="2005" y="714"/>
                  </a:cubicBezTo>
                  <a:lnTo>
                    <a:pt x="2113" y="750"/>
                  </a:lnTo>
                  <a:cubicBezTo>
                    <a:pt x="1701" y="1838"/>
                    <a:pt x="2546" y="2661"/>
                    <a:pt x="3497" y="2661"/>
                  </a:cubicBezTo>
                  <a:cubicBezTo>
                    <a:pt x="3703" y="2661"/>
                    <a:pt x="3913" y="2622"/>
                    <a:pt x="4117" y="2539"/>
                  </a:cubicBezTo>
                  <a:cubicBezTo>
                    <a:pt x="4204" y="3168"/>
                    <a:pt x="4737" y="3534"/>
                    <a:pt x="5272" y="3534"/>
                  </a:cubicBezTo>
                  <a:cubicBezTo>
                    <a:pt x="5619" y="3534"/>
                    <a:pt x="5968" y="3379"/>
                    <a:pt x="6193" y="3040"/>
                  </a:cubicBezTo>
                  <a:cubicBezTo>
                    <a:pt x="6300" y="2907"/>
                    <a:pt x="6188" y="2774"/>
                    <a:pt x="6065" y="2774"/>
                  </a:cubicBezTo>
                  <a:cubicBezTo>
                    <a:pt x="6023" y="2774"/>
                    <a:pt x="5979" y="2789"/>
                    <a:pt x="5943" y="2826"/>
                  </a:cubicBezTo>
                  <a:cubicBezTo>
                    <a:pt x="5722" y="3033"/>
                    <a:pt x="5465" y="3132"/>
                    <a:pt x="5225" y="3132"/>
                  </a:cubicBezTo>
                  <a:cubicBezTo>
                    <a:pt x="4804" y="3132"/>
                    <a:pt x="4439" y="2824"/>
                    <a:pt x="4439" y="2253"/>
                  </a:cubicBezTo>
                  <a:cubicBezTo>
                    <a:pt x="4439" y="2148"/>
                    <a:pt x="4363" y="2082"/>
                    <a:pt x="4265" y="2082"/>
                  </a:cubicBezTo>
                  <a:cubicBezTo>
                    <a:pt x="4230" y="2082"/>
                    <a:pt x="4191" y="2091"/>
                    <a:pt x="4153" y="2110"/>
                  </a:cubicBezTo>
                  <a:cubicBezTo>
                    <a:pt x="3902" y="2274"/>
                    <a:pt x="3659" y="2347"/>
                    <a:pt x="3437" y="2347"/>
                  </a:cubicBezTo>
                  <a:cubicBezTo>
                    <a:pt x="2741" y="2347"/>
                    <a:pt x="2246" y="1635"/>
                    <a:pt x="2327" y="821"/>
                  </a:cubicBezTo>
                  <a:lnTo>
                    <a:pt x="2327" y="821"/>
                  </a:lnTo>
                  <a:cubicBezTo>
                    <a:pt x="2542" y="893"/>
                    <a:pt x="2757" y="929"/>
                    <a:pt x="2972" y="964"/>
                  </a:cubicBezTo>
                  <a:cubicBezTo>
                    <a:pt x="3151" y="964"/>
                    <a:pt x="3151" y="714"/>
                    <a:pt x="3008" y="678"/>
                  </a:cubicBezTo>
                  <a:cubicBezTo>
                    <a:pt x="2721" y="571"/>
                    <a:pt x="2435" y="535"/>
                    <a:pt x="2149" y="463"/>
                  </a:cubicBezTo>
                  <a:cubicBezTo>
                    <a:pt x="1898" y="356"/>
                    <a:pt x="1612" y="213"/>
                    <a:pt x="1361" y="141"/>
                  </a:cubicBezTo>
                  <a:cubicBezTo>
                    <a:pt x="1254" y="141"/>
                    <a:pt x="1218" y="213"/>
                    <a:pt x="1254" y="284"/>
                  </a:cubicBezTo>
                  <a:cubicBezTo>
                    <a:pt x="1397" y="392"/>
                    <a:pt x="1540" y="499"/>
                    <a:pt x="1719" y="571"/>
                  </a:cubicBezTo>
                  <a:cubicBezTo>
                    <a:pt x="1647" y="714"/>
                    <a:pt x="1576" y="857"/>
                    <a:pt x="1468" y="964"/>
                  </a:cubicBezTo>
                  <a:cubicBezTo>
                    <a:pt x="1339" y="1042"/>
                    <a:pt x="1210" y="1101"/>
                    <a:pt x="1068" y="1101"/>
                  </a:cubicBezTo>
                  <a:cubicBezTo>
                    <a:pt x="1013" y="1101"/>
                    <a:pt x="956" y="1092"/>
                    <a:pt x="896" y="1072"/>
                  </a:cubicBezTo>
                  <a:cubicBezTo>
                    <a:pt x="538" y="929"/>
                    <a:pt x="359" y="535"/>
                    <a:pt x="502" y="141"/>
                  </a:cubicBezTo>
                  <a:cubicBezTo>
                    <a:pt x="549" y="71"/>
                    <a:pt x="458" y="0"/>
                    <a:pt x="3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2"/>
            <p:cNvSpPr/>
            <p:nvPr/>
          </p:nvSpPr>
          <p:spPr>
            <a:xfrm>
              <a:off x="4719625" y="4531075"/>
              <a:ext cx="151725" cy="33475"/>
            </a:xfrm>
            <a:custGeom>
              <a:rect b="b" l="l" r="r" t="t"/>
              <a:pathLst>
                <a:path extrusionOk="0" h="1339" w="6069">
                  <a:moveTo>
                    <a:pt x="3083" y="0"/>
                  </a:moveTo>
                  <a:cubicBezTo>
                    <a:pt x="2571" y="0"/>
                    <a:pt x="2079" y="277"/>
                    <a:pt x="1790" y="727"/>
                  </a:cubicBezTo>
                  <a:cubicBezTo>
                    <a:pt x="1497" y="463"/>
                    <a:pt x="1109" y="8"/>
                    <a:pt x="683" y="8"/>
                  </a:cubicBezTo>
                  <a:cubicBezTo>
                    <a:pt x="588" y="8"/>
                    <a:pt x="492" y="30"/>
                    <a:pt x="394" y="83"/>
                  </a:cubicBezTo>
                  <a:cubicBezTo>
                    <a:pt x="72" y="226"/>
                    <a:pt x="0" y="655"/>
                    <a:pt x="251" y="906"/>
                  </a:cubicBezTo>
                  <a:cubicBezTo>
                    <a:pt x="272" y="920"/>
                    <a:pt x="292" y="925"/>
                    <a:pt x="311" y="925"/>
                  </a:cubicBezTo>
                  <a:cubicBezTo>
                    <a:pt x="393" y="925"/>
                    <a:pt x="452" y="821"/>
                    <a:pt x="394" y="763"/>
                  </a:cubicBezTo>
                  <a:lnTo>
                    <a:pt x="967" y="369"/>
                  </a:lnTo>
                  <a:cubicBezTo>
                    <a:pt x="1110" y="476"/>
                    <a:pt x="1217" y="584"/>
                    <a:pt x="1325" y="691"/>
                  </a:cubicBezTo>
                  <a:cubicBezTo>
                    <a:pt x="1468" y="834"/>
                    <a:pt x="1575" y="942"/>
                    <a:pt x="1719" y="1049"/>
                  </a:cubicBezTo>
                  <a:cubicBezTo>
                    <a:pt x="1736" y="1067"/>
                    <a:pt x="1772" y="1076"/>
                    <a:pt x="1813" y="1076"/>
                  </a:cubicBezTo>
                  <a:cubicBezTo>
                    <a:pt x="1853" y="1076"/>
                    <a:pt x="1898" y="1067"/>
                    <a:pt x="1933" y="1049"/>
                  </a:cubicBezTo>
                  <a:cubicBezTo>
                    <a:pt x="2215" y="681"/>
                    <a:pt x="2692" y="379"/>
                    <a:pt x="3120" y="379"/>
                  </a:cubicBezTo>
                  <a:cubicBezTo>
                    <a:pt x="3401" y="379"/>
                    <a:pt x="3661" y="509"/>
                    <a:pt x="3830" y="834"/>
                  </a:cubicBezTo>
                  <a:lnTo>
                    <a:pt x="3437" y="834"/>
                  </a:lnTo>
                  <a:cubicBezTo>
                    <a:pt x="3294" y="834"/>
                    <a:pt x="3294" y="1049"/>
                    <a:pt x="3437" y="1049"/>
                  </a:cubicBezTo>
                  <a:cubicBezTo>
                    <a:pt x="3580" y="1049"/>
                    <a:pt x="3723" y="1085"/>
                    <a:pt x="3866" y="1085"/>
                  </a:cubicBezTo>
                  <a:cubicBezTo>
                    <a:pt x="3902" y="1121"/>
                    <a:pt x="3938" y="1156"/>
                    <a:pt x="3974" y="1156"/>
                  </a:cubicBezTo>
                  <a:cubicBezTo>
                    <a:pt x="4009" y="1210"/>
                    <a:pt x="4054" y="1237"/>
                    <a:pt x="4103" y="1237"/>
                  </a:cubicBezTo>
                  <a:cubicBezTo>
                    <a:pt x="4153" y="1237"/>
                    <a:pt x="4206" y="1210"/>
                    <a:pt x="4260" y="1156"/>
                  </a:cubicBezTo>
                  <a:cubicBezTo>
                    <a:pt x="4511" y="1228"/>
                    <a:pt x="4797" y="1264"/>
                    <a:pt x="5048" y="1335"/>
                  </a:cubicBezTo>
                  <a:cubicBezTo>
                    <a:pt x="5059" y="1338"/>
                    <a:pt x="5071" y="1339"/>
                    <a:pt x="5082" y="1339"/>
                  </a:cubicBezTo>
                  <a:cubicBezTo>
                    <a:pt x="5235" y="1339"/>
                    <a:pt x="5286" y="1118"/>
                    <a:pt x="5119" y="1085"/>
                  </a:cubicBezTo>
                  <a:cubicBezTo>
                    <a:pt x="4833" y="977"/>
                    <a:pt x="4546" y="906"/>
                    <a:pt x="4224" y="870"/>
                  </a:cubicBezTo>
                  <a:cubicBezTo>
                    <a:pt x="4224" y="834"/>
                    <a:pt x="4224" y="798"/>
                    <a:pt x="4188" y="763"/>
                  </a:cubicBezTo>
                  <a:cubicBezTo>
                    <a:pt x="4224" y="727"/>
                    <a:pt x="4260" y="691"/>
                    <a:pt x="4296" y="691"/>
                  </a:cubicBezTo>
                  <a:cubicBezTo>
                    <a:pt x="4367" y="619"/>
                    <a:pt x="4403" y="619"/>
                    <a:pt x="4475" y="584"/>
                  </a:cubicBezTo>
                  <a:cubicBezTo>
                    <a:pt x="4618" y="512"/>
                    <a:pt x="4797" y="476"/>
                    <a:pt x="4976" y="476"/>
                  </a:cubicBezTo>
                  <a:cubicBezTo>
                    <a:pt x="5262" y="476"/>
                    <a:pt x="5549" y="584"/>
                    <a:pt x="5799" y="763"/>
                  </a:cubicBezTo>
                  <a:cubicBezTo>
                    <a:pt x="5822" y="774"/>
                    <a:pt x="5844" y="779"/>
                    <a:pt x="5866" y="779"/>
                  </a:cubicBezTo>
                  <a:cubicBezTo>
                    <a:pt x="5981" y="779"/>
                    <a:pt x="6069" y="633"/>
                    <a:pt x="5978" y="512"/>
                  </a:cubicBezTo>
                  <a:cubicBezTo>
                    <a:pt x="5754" y="269"/>
                    <a:pt x="5412" y="162"/>
                    <a:pt x="5065" y="162"/>
                  </a:cubicBezTo>
                  <a:cubicBezTo>
                    <a:pt x="4748" y="162"/>
                    <a:pt x="4428" y="251"/>
                    <a:pt x="4188" y="405"/>
                  </a:cubicBezTo>
                  <a:lnTo>
                    <a:pt x="4081" y="512"/>
                  </a:lnTo>
                  <a:cubicBezTo>
                    <a:pt x="3866" y="226"/>
                    <a:pt x="3580" y="47"/>
                    <a:pt x="3258" y="11"/>
                  </a:cubicBezTo>
                  <a:cubicBezTo>
                    <a:pt x="3199" y="4"/>
                    <a:pt x="3141" y="0"/>
                    <a:pt x="30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2"/>
            <p:cNvSpPr/>
            <p:nvPr/>
          </p:nvSpPr>
          <p:spPr>
            <a:xfrm>
              <a:off x="4301725" y="4513825"/>
              <a:ext cx="423300" cy="338225"/>
            </a:xfrm>
            <a:custGeom>
              <a:rect b="b" l="l" r="r" t="t"/>
              <a:pathLst>
                <a:path extrusionOk="0" h="13529" w="16932">
                  <a:moveTo>
                    <a:pt x="6333" y="0"/>
                  </a:moveTo>
                  <a:cubicBezTo>
                    <a:pt x="5880" y="0"/>
                    <a:pt x="5451" y="54"/>
                    <a:pt x="5083" y="164"/>
                  </a:cubicBezTo>
                  <a:cubicBezTo>
                    <a:pt x="3938" y="486"/>
                    <a:pt x="3150" y="1524"/>
                    <a:pt x="3401" y="2634"/>
                  </a:cubicBezTo>
                  <a:cubicBezTo>
                    <a:pt x="3186" y="2598"/>
                    <a:pt x="2935" y="2562"/>
                    <a:pt x="2721" y="2562"/>
                  </a:cubicBezTo>
                  <a:cubicBezTo>
                    <a:pt x="1539" y="2562"/>
                    <a:pt x="287" y="3028"/>
                    <a:pt x="143" y="4388"/>
                  </a:cubicBezTo>
                  <a:cubicBezTo>
                    <a:pt x="0" y="5963"/>
                    <a:pt x="1432" y="6786"/>
                    <a:pt x="2792" y="7216"/>
                  </a:cubicBezTo>
                  <a:cubicBezTo>
                    <a:pt x="1826" y="8003"/>
                    <a:pt x="2506" y="9578"/>
                    <a:pt x="3759" y="9578"/>
                  </a:cubicBezTo>
                  <a:cubicBezTo>
                    <a:pt x="3472" y="10115"/>
                    <a:pt x="3508" y="10759"/>
                    <a:pt x="3866" y="11225"/>
                  </a:cubicBezTo>
                  <a:cubicBezTo>
                    <a:pt x="4154" y="11633"/>
                    <a:pt x="4603" y="11848"/>
                    <a:pt x="5073" y="11848"/>
                  </a:cubicBezTo>
                  <a:cubicBezTo>
                    <a:pt x="5304" y="11848"/>
                    <a:pt x="5539" y="11796"/>
                    <a:pt x="5763" y="11690"/>
                  </a:cubicBezTo>
                  <a:lnTo>
                    <a:pt x="5763" y="11690"/>
                  </a:lnTo>
                  <a:cubicBezTo>
                    <a:pt x="5727" y="11833"/>
                    <a:pt x="5763" y="12012"/>
                    <a:pt x="5835" y="12191"/>
                  </a:cubicBezTo>
                  <a:cubicBezTo>
                    <a:pt x="5906" y="12298"/>
                    <a:pt x="5978" y="12406"/>
                    <a:pt x="6085" y="12513"/>
                  </a:cubicBezTo>
                  <a:cubicBezTo>
                    <a:pt x="6121" y="12549"/>
                    <a:pt x="6121" y="12549"/>
                    <a:pt x="6157" y="12585"/>
                  </a:cubicBezTo>
                  <a:cubicBezTo>
                    <a:pt x="6694" y="13014"/>
                    <a:pt x="7338" y="13301"/>
                    <a:pt x="8054" y="13444"/>
                  </a:cubicBezTo>
                  <a:cubicBezTo>
                    <a:pt x="8338" y="13501"/>
                    <a:pt x="8608" y="13528"/>
                    <a:pt x="8862" y="13528"/>
                  </a:cubicBezTo>
                  <a:cubicBezTo>
                    <a:pt x="10368" y="13528"/>
                    <a:pt x="11317" y="12551"/>
                    <a:pt x="11347" y="10867"/>
                  </a:cubicBezTo>
                  <a:cubicBezTo>
                    <a:pt x="11347" y="10742"/>
                    <a:pt x="11226" y="10665"/>
                    <a:pt x="11118" y="10665"/>
                  </a:cubicBezTo>
                  <a:cubicBezTo>
                    <a:pt x="11040" y="10665"/>
                    <a:pt x="10968" y="10705"/>
                    <a:pt x="10953" y="10795"/>
                  </a:cubicBezTo>
                  <a:cubicBezTo>
                    <a:pt x="10774" y="12084"/>
                    <a:pt x="10417" y="13158"/>
                    <a:pt x="8913" y="13158"/>
                  </a:cubicBezTo>
                  <a:cubicBezTo>
                    <a:pt x="8412" y="13158"/>
                    <a:pt x="7983" y="13086"/>
                    <a:pt x="7517" y="12943"/>
                  </a:cubicBezTo>
                  <a:cubicBezTo>
                    <a:pt x="7231" y="12835"/>
                    <a:pt x="5262" y="11976"/>
                    <a:pt x="6264" y="11332"/>
                  </a:cubicBezTo>
                  <a:cubicBezTo>
                    <a:pt x="6300" y="11296"/>
                    <a:pt x="6300" y="11225"/>
                    <a:pt x="6229" y="11225"/>
                  </a:cubicBezTo>
                  <a:cubicBezTo>
                    <a:pt x="6121" y="11260"/>
                    <a:pt x="6014" y="11296"/>
                    <a:pt x="5942" y="11368"/>
                  </a:cubicBezTo>
                  <a:cubicBezTo>
                    <a:pt x="5898" y="11324"/>
                    <a:pt x="5854" y="11293"/>
                    <a:pt x="5809" y="11293"/>
                  </a:cubicBezTo>
                  <a:cubicBezTo>
                    <a:pt x="5782" y="11293"/>
                    <a:pt x="5755" y="11305"/>
                    <a:pt x="5727" y="11332"/>
                  </a:cubicBezTo>
                  <a:cubicBezTo>
                    <a:pt x="5521" y="11451"/>
                    <a:pt x="5311" y="11503"/>
                    <a:pt x="5109" y="11503"/>
                  </a:cubicBezTo>
                  <a:cubicBezTo>
                    <a:pt x="4155" y="11503"/>
                    <a:pt x="3397" y="10334"/>
                    <a:pt x="4224" y="9506"/>
                  </a:cubicBezTo>
                  <a:cubicBezTo>
                    <a:pt x="4317" y="9383"/>
                    <a:pt x="4249" y="9206"/>
                    <a:pt x="4114" y="9206"/>
                  </a:cubicBezTo>
                  <a:cubicBezTo>
                    <a:pt x="4093" y="9206"/>
                    <a:pt x="4070" y="9210"/>
                    <a:pt x="4045" y="9220"/>
                  </a:cubicBezTo>
                  <a:cubicBezTo>
                    <a:pt x="3950" y="9236"/>
                    <a:pt x="3861" y="9243"/>
                    <a:pt x="3775" y="9243"/>
                  </a:cubicBezTo>
                  <a:cubicBezTo>
                    <a:pt x="2699" y="9243"/>
                    <a:pt x="2377" y="8053"/>
                    <a:pt x="3007" y="7323"/>
                  </a:cubicBezTo>
                  <a:lnTo>
                    <a:pt x="3007" y="7323"/>
                  </a:lnTo>
                  <a:cubicBezTo>
                    <a:pt x="3222" y="7359"/>
                    <a:pt x="3401" y="7430"/>
                    <a:pt x="3580" y="7466"/>
                  </a:cubicBezTo>
                  <a:cubicBezTo>
                    <a:pt x="3795" y="7466"/>
                    <a:pt x="3866" y="7180"/>
                    <a:pt x="3687" y="7108"/>
                  </a:cubicBezTo>
                  <a:cubicBezTo>
                    <a:pt x="2470" y="6750"/>
                    <a:pt x="931" y="6392"/>
                    <a:pt x="537" y="4996"/>
                  </a:cubicBezTo>
                  <a:cubicBezTo>
                    <a:pt x="128" y="3392"/>
                    <a:pt x="1627" y="2893"/>
                    <a:pt x="2920" y="2893"/>
                  </a:cubicBezTo>
                  <a:cubicBezTo>
                    <a:pt x="3098" y="2893"/>
                    <a:pt x="3272" y="2903"/>
                    <a:pt x="3437" y="2920"/>
                  </a:cubicBezTo>
                  <a:cubicBezTo>
                    <a:pt x="3472" y="2992"/>
                    <a:pt x="3508" y="3063"/>
                    <a:pt x="3580" y="3171"/>
                  </a:cubicBezTo>
                  <a:cubicBezTo>
                    <a:pt x="3614" y="3239"/>
                    <a:pt x="3670" y="3268"/>
                    <a:pt x="3727" y="3268"/>
                  </a:cubicBezTo>
                  <a:cubicBezTo>
                    <a:pt x="3849" y="3268"/>
                    <a:pt x="3975" y="3138"/>
                    <a:pt x="3902" y="2992"/>
                  </a:cubicBezTo>
                  <a:lnTo>
                    <a:pt x="3938" y="2992"/>
                  </a:lnTo>
                  <a:cubicBezTo>
                    <a:pt x="4081" y="2992"/>
                    <a:pt x="4117" y="2813"/>
                    <a:pt x="4009" y="2777"/>
                  </a:cubicBezTo>
                  <a:lnTo>
                    <a:pt x="3830" y="2705"/>
                  </a:lnTo>
                  <a:cubicBezTo>
                    <a:pt x="3231" y="1108"/>
                    <a:pt x="5076" y="439"/>
                    <a:pt x="6374" y="439"/>
                  </a:cubicBezTo>
                  <a:cubicBezTo>
                    <a:pt x="6472" y="439"/>
                    <a:pt x="6567" y="443"/>
                    <a:pt x="6658" y="450"/>
                  </a:cubicBezTo>
                  <a:cubicBezTo>
                    <a:pt x="7696" y="522"/>
                    <a:pt x="8877" y="773"/>
                    <a:pt x="9701" y="1417"/>
                  </a:cubicBezTo>
                  <a:cubicBezTo>
                    <a:pt x="9608" y="1540"/>
                    <a:pt x="9702" y="1717"/>
                    <a:pt x="9845" y="1717"/>
                  </a:cubicBezTo>
                  <a:cubicBezTo>
                    <a:pt x="9867" y="1717"/>
                    <a:pt x="9891" y="1713"/>
                    <a:pt x="9915" y="1703"/>
                  </a:cubicBezTo>
                  <a:cubicBezTo>
                    <a:pt x="10417" y="1417"/>
                    <a:pt x="10989" y="1309"/>
                    <a:pt x="11562" y="1309"/>
                  </a:cubicBezTo>
                  <a:cubicBezTo>
                    <a:pt x="11813" y="1309"/>
                    <a:pt x="12063" y="1381"/>
                    <a:pt x="12314" y="1453"/>
                  </a:cubicBezTo>
                  <a:cubicBezTo>
                    <a:pt x="12349" y="1453"/>
                    <a:pt x="13602" y="1918"/>
                    <a:pt x="13101" y="2240"/>
                  </a:cubicBezTo>
                  <a:cubicBezTo>
                    <a:pt x="12983" y="2299"/>
                    <a:pt x="13060" y="2481"/>
                    <a:pt x="13172" y="2481"/>
                  </a:cubicBezTo>
                  <a:cubicBezTo>
                    <a:pt x="13195" y="2481"/>
                    <a:pt x="13220" y="2473"/>
                    <a:pt x="13244" y="2455"/>
                  </a:cubicBezTo>
                  <a:cubicBezTo>
                    <a:pt x="13352" y="2419"/>
                    <a:pt x="13423" y="2383"/>
                    <a:pt x="13459" y="2312"/>
                  </a:cubicBezTo>
                  <a:cubicBezTo>
                    <a:pt x="13459" y="2383"/>
                    <a:pt x="13495" y="2491"/>
                    <a:pt x="13602" y="2526"/>
                  </a:cubicBezTo>
                  <a:cubicBezTo>
                    <a:pt x="14497" y="2670"/>
                    <a:pt x="15285" y="3099"/>
                    <a:pt x="15857" y="3779"/>
                  </a:cubicBezTo>
                  <a:cubicBezTo>
                    <a:pt x="16144" y="4173"/>
                    <a:pt x="16323" y="4603"/>
                    <a:pt x="16430" y="5068"/>
                  </a:cubicBezTo>
                  <a:cubicBezTo>
                    <a:pt x="16462" y="5197"/>
                    <a:pt x="16524" y="7142"/>
                    <a:pt x="16033" y="7142"/>
                  </a:cubicBezTo>
                  <a:cubicBezTo>
                    <a:pt x="15981" y="7142"/>
                    <a:pt x="15922" y="7120"/>
                    <a:pt x="15857" y="7072"/>
                  </a:cubicBezTo>
                  <a:cubicBezTo>
                    <a:pt x="15857" y="7072"/>
                    <a:pt x="15822" y="7037"/>
                    <a:pt x="15822" y="7037"/>
                  </a:cubicBezTo>
                  <a:cubicBezTo>
                    <a:pt x="15678" y="6965"/>
                    <a:pt x="15571" y="6929"/>
                    <a:pt x="15428" y="6893"/>
                  </a:cubicBezTo>
                  <a:cubicBezTo>
                    <a:pt x="15408" y="6886"/>
                    <a:pt x="15389" y="6882"/>
                    <a:pt x="15371" y="6882"/>
                  </a:cubicBezTo>
                  <a:cubicBezTo>
                    <a:pt x="15221" y="6882"/>
                    <a:pt x="15125" y="7120"/>
                    <a:pt x="15285" y="7216"/>
                  </a:cubicBezTo>
                  <a:cubicBezTo>
                    <a:pt x="16072" y="7538"/>
                    <a:pt x="16466" y="8325"/>
                    <a:pt x="16323" y="9149"/>
                  </a:cubicBezTo>
                  <a:cubicBezTo>
                    <a:pt x="16089" y="9824"/>
                    <a:pt x="15459" y="10217"/>
                    <a:pt x="14802" y="10217"/>
                  </a:cubicBezTo>
                  <a:cubicBezTo>
                    <a:pt x="14554" y="10217"/>
                    <a:pt x="14303" y="10161"/>
                    <a:pt x="14068" y="10043"/>
                  </a:cubicBezTo>
                  <a:cubicBezTo>
                    <a:pt x="14044" y="10028"/>
                    <a:pt x="14017" y="10021"/>
                    <a:pt x="13989" y="10021"/>
                  </a:cubicBezTo>
                  <a:cubicBezTo>
                    <a:pt x="13890" y="10021"/>
                    <a:pt x="13781" y="10111"/>
                    <a:pt x="13781" y="10222"/>
                  </a:cubicBezTo>
                  <a:cubicBezTo>
                    <a:pt x="13698" y="10947"/>
                    <a:pt x="13209" y="11288"/>
                    <a:pt x="12679" y="11288"/>
                  </a:cubicBezTo>
                  <a:cubicBezTo>
                    <a:pt x="12292" y="11288"/>
                    <a:pt x="11885" y="11107"/>
                    <a:pt x="11598" y="10759"/>
                  </a:cubicBezTo>
                  <a:cubicBezTo>
                    <a:pt x="11568" y="10739"/>
                    <a:pt x="11538" y="10730"/>
                    <a:pt x="11510" y="10730"/>
                  </a:cubicBezTo>
                  <a:cubicBezTo>
                    <a:pt x="11439" y="10730"/>
                    <a:pt x="11383" y="10789"/>
                    <a:pt x="11383" y="10867"/>
                  </a:cubicBezTo>
                  <a:cubicBezTo>
                    <a:pt x="11383" y="10867"/>
                    <a:pt x="11383" y="10902"/>
                    <a:pt x="11383" y="10902"/>
                  </a:cubicBezTo>
                  <a:cubicBezTo>
                    <a:pt x="11677" y="11413"/>
                    <a:pt x="12171" y="11649"/>
                    <a:pt x="12661" y="11649"/>
                  </a:cubicBezTo>
                  <a:cubicBezTo>
                    <a:pt x="13305" y="11649"/>
                    <a:pt x="13941" y="11241"/>
                    <a:pt x="14103" y="10509"/>
                  </a:cubicBezTo>
                  <a:cubicBezTo>
                    <a:pt x="14333" y="10594"/>
                    <a:pt x="14571" y="10634"/>
                    <a:pt x="14806" y="10634"/>
                  </a:cubicBezTo>
                  <a:cubicBezTo>
                    <a:pt x="15561" y="10634"/>
                    <a:pt x="16290" y="10216"/>
                    <a:pt x="16645" y="9506"/>
                  </a:cubicBezTo>
                  <a:cubicBezTo>
                    <a:pt x="16931" y="8791"/>
                    <a:pt x="16788" y="8003"/>
                    <a:pt x="16287" y="7430"/>
                  </a:cubicBezTo>
                  <a:cubicBezTo>
                    <a:pt x="16824" y="7144"/>
                    <a:pt x="16895" y="5497"/>
                    <a:pt x="16860" y="5104"/>
                  </a:cubicBezTo>
                  <a:cubicBezTo>
                    <a:pt x="16609" y="3493"/>
                    <a:pt x="15285" y="2276"/>
                    <a:pt x="13674" y="2133"/>
                  </a:cubicBezTo>
                  <a:cubicBezTo>
                    <a:pt x="13643" y="2133"/>
                    <a:pt x="13584" y="2133"/>
                    <a:pt x="13570" y="2156"/>
                  </a:cubicBezTo>
                  <a:lnTo>
                    <a:pt x="13570" y="2156"/>
                  </a:lnTo>
                  <a:cubicBezTo>
                    <a:pt x="13660" y="1800"/>
                    <a:pt x="13062" y="1344"/>
                    <a:pt x="12743" y="1202"/>
                  </a:cubicBezTo>
                  <a:cubicBezTo>
                    <a:pt x="12325" y="1018"/>
                    <a:pt x="11875" y="928"/>
                    <a:pt x="11427" y="928"/>
                  </a:cubicBezTo>
                  <a:cubicBezTo>
                    <a:pt x="10917" y="928"/>
                    <a:pt x="10409" y="1045"/>
                    <a:pt x="9951" y="1274"/>
                  </a:cubicBezTo>
                  <a:cubicBezTo>
                    <a:pt x="9153" y="449"/>
                    <a:pt x="7644" y="0"/>
                    <a:pt x="63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2"/>
            <p:cNvSpPr/>
            <p:nvPr/>
          </p:nvSpPr>
          <p:spPr>
            <a:xfrm>
              <a:off x="4257875" y="4130225"/>
              <a:ext cx="443875" cy="305750"/>
            </a:xfrm>
            <a:custGeom>
              <a:rect b="b" l="l" r="r" t="t"/>
              <a:pathLst>
                <a:path extrusionOk="0" h="12230" w="17755">
                  <a:moveTo>
                    <a:pt x="8365" y="0"/>
                  </a:moveTo>
                  <a:cubicBezTo>
                    <a:pt x="8297" y="0"/>
                    <a:pt x="8230" y="3"/>
                    <a:pt x="8162" y="9"/>
                  </a:cubicBezTo>
                  <a:cubicBezTo>
                    <a:pt x="7267" y="45"/>
                    <a:pt x="6587" y="725"/>
                    <a:pt x="6515" y="1584"/>
                  </a:cubicBezTo>
                  <a:cubicBezTo>
                    <a:pt x="5859" y="1136"/>
                    <a:pt x="5010" y="931"/>
                    <a:pt x="4150" y="931"/>
                  </a:cubicBezTo>
                  <a:cubicBezTo>
                    <a:pt x="3086" y="931"/>
                    <a:pt x="2005" y="1244"/>
                    <a:pt x="1253" y="1799"/>
                  </a:cubicBezTo>
                  <a:cubicBezTo>
                    <a:pt x="358" y="2407"/>
                    <a:pt x="0" y="3517"/>
                    <a:pt x="358" y="4519"/>
                  </a:cubicBezTo>
                  <a:cubicBezTo>
                    <a:pt x="537" y="5056"/>
                    <a:pt x="895" y="5486"/>
                    <a:pt x="1361" y="5772"/>
                  </a:cubicBezTo>
                  <a:cubicBezTo>
                    <a:pt x="680" y="6094"/>
                    <a:pt x="680" y="7275"/>
                    <a:pt x="1003" y="7920"/>
                  </a:cubicBezTo>
                  <a:cubicBezTo>
                    <a:pt x="1352" y="8644"/>
                    <a:pt x="2043" y="9188"/>
                    <a:pt x="2805" y="9188"/>
                  </a:cubicBezTo>
                  <a:cubicBezTo>
                    <a:pt x="3059" y="9188"/>
                    <a:pt x="3320" y="9128"/>
                    <a:pt x="3580" y="8993"/>
                  </a:cubicBezTo>
                  <a:lnTo>
                    <a:pt x="3616" y="8993"/>
                  </a:lnTo>
                  <a:cubicBezTo>
                    <a:pt x="3687" y="8958"/>
                    <a:pt x="3651" y="8886"/>
                    <a:pt x="3580" y="8886"/>
                  </a:cubicBezTo>
                  <a:cubicBezTo>
                    <a:pt x="3410" y="8940"/>
                    <a:pt x="3236" y="8966"/>
                    <a:pt x="3062" y="8966"/>
                  </a:cubicBezTo>
                  <a:cubicBezTo>
                    <a:pt x="2430" y="8966"/>
                    <a:pt x="1813" y="8624"/>
                    <a:pt x="1504" y="8063"/>
                  </a:cubicBezTo>
                  <a:cubicBezTo>
                    <a:pt x="1074" y="7347"/>
                    <a:pt x="931" y="6345"/>
                    <a:pt x="1897" y="6058"/>
                  </a:cubicBezTo>
                  <a:cubicBezTo>
                    <a:pt x="2112" y="6022"/>
                    <a:pt x="2076" y="5700"/>
                    <a:pt x="1862" y="5700"/>
                  </a:cubicBezTo>
                  <a:lnTo>
                    <a:pt x="1790" y="5700"/>
                  </a:lnTo>
                  <a:cubicBezTo>
                    <a:pt x="967" y="5199"/>
                    <a:pt x="358" y="4376"/>
                    <a:pt x="645" y="3338"/>
                  </a:cubicBezTo>
                  <a:cubicBezTo>
                    <a:pt x="931" y="2264"/>
                    <a:pt x="2041" y="1763"/>
                    <a:pt x="3007" y="1584"/>
                  </a:cubicBezTo>
                  <a:cubicBezTo>
                    <a:pt x="3425" y="1494"/>
                    <a:pt x="3853" y="1439"/>
                    <a:pt x="4274" y="1439"/>
                  </a:cubicBezTo>
                  <a:cubicBezTo>
                    <a:pt x="5188" y="1439"/>
                    <a:pt x="6068" y="1697"/>
                    <a:pt x="6730" y="2407"/>
                  </a:cubicBezTo>
                  <a:cubicBezTo>
                    <a:pt x="6780" y="2458"/>
                    <a:pt x="6835" y="2478"/>
                    <a:pt x="6886" y="2478"/>
                  </a:cubicBezTo>
                  <a:cubicBezTo>
                    <a:pt x="7053" y="2478"/>
                    <a:pt x="7189" y="2258"/>
                    <a:pt x="7052" y="2121"/>
                  </a:cubicBezTo>
                  <a:cubicBezTo>
                    <a:pt x="6980" y="2013"/>
                    <a:pt x="6873" y="1906"/>
                    <a:pt x="6766" y="1799"/>
                  </a:cubicBezTo>
                  <a:cubicBezTo>
                    <a:pt x="6792" y="889"/>
                    <a:pt x="7535" y="413"/>
                    <a:pt x="8338" y="413"/>
                  </a:cubicBezTo>
                  <a:cubicBezTo>
                    <a:pt x="8641" y="413"/>
                    <a:pt x="8951" y="480"/>
                    <a:pt x="9235" y="617"/>
                  </a:cubicBezTo>
                  <a:cubicBezTo>
                    <a:pt x="10059" y="1011"/>
                    <a:pt x="10524" y="1763"/>
                    <a:pt x="11097" y="2479"/>
                  </a:cubicBezTo>
                  <a:cubicBezTo>
                    <a:pt x="11130" y="2512"/>
                    <a:pt x="11167" y="2526"/>
                    <a:pt x="11204" y="2526"/>
                  </a:cubicBezTo>
                  <a:cubicBezTo>
                    <a:pt x="11324" y="2526"/>
                    <a:pt x="11438" y="2374"/>
                    <a:pt x="11383" y="2264"/>
                  </a:cubicBezTo>
                  <a:lnTo>
                    <a:pt x="11276" y="2085"/>
                  </a:lnTo>
                  <a:cubicBezTo>
                    <a:pt x="11311" y="2085"/>
                    <a:pt x="11347" y="2085"/>
                    <a:pt x="11347" y="2049"/>
                  </a:cubicBezTo>
                  <a:cubicBezTo>
                    <a:pt x="11640" y="1529"/>
                    <a:pt x="12197" y="1216"/>
                    <a:pt x="12806" y="1216"/>
                  </a:cubicBezTo>
                  <a:cubicBezTo>
                    <a:pt x="12868" y="1216"/>
                    <a:pt x="12931" y="1219"/>
                    <a:pt x="12994" y="1226"/>
                  </a:cubicBezTo>
                  <a:cubicBezTo>
                    <a:pt x="13567" y="1369"/>
                    <a:pt x="14032" y="1799"/>
                    <a:pt x="14175" y="2371"/>
                  </a:cubicBezTo>
                  <a:cubicBezTo>
                    <a:pt x="14211" y="2658"/>
                    <a:pt x="14390" y="2908"/>
                    <a:pt x="14676" y="3016"/>
                  </a:cubicBezTo>
                  <a:cubicBezTo>
                    <a:pt x="14688" y="3020"/>
                    <a:pt x="14699" y="3021"/>
                    <a:pt x="14709" y="3021"/>
                  </a:cubicBezTo>
                  <a:cubicBezTo>
                    <a:pt x="14797" y="3021"/>
                    <a:pt x="14848" y="2897"/>
                    <a:pt x="14784" y="2801"/>
                  </a:cubicBezTo>
                  <a:cubicBezTo>
                    <a:pt x="15034" y="2801"/>
                    <a:pt x="15177" y="2873"/>
                    <a:pt x="15177" y="3051"/>
                  </a:cubicBezTo>
                  <a:cubicBezTo>
                    <a:pt x="15177" y="3123"/>
                    <a:pt x="15213" y="3195"/>
                    <a:pt x="15249" y="3266"/>
                  </a:cubicBezTo>
                  <a:cubicBezTo>
                    <a:pt x="15392" y="3409"/>
                    <a:pt x="15535" y="3517"/>
                    <a:pt x="15714" y="3624"/>
                  </a:cubicBezTo>
                  <a:cubicBezTo>
                    <a:pt x="16144" y="3875"/>
                    <a:pt x="16538" y="4197"/>
                    <a:pt x="16824" y="4591"/>
                  </a:cubicBezTo>
                  <a:cubicBezTo>
                    <a:pt x="17170" y="5178"/>
                    <a:pt x="17448" y="6601"/>
                    <a:pt x="16274" y="6601"/>
                  </a:cubicBezTo>
                  <a:cubicBezTo>
                    <a:pt x="16233" y="6601"/>
                    <a:pt x="16189" y="6599"/>
                    <a:pt x="16144" y="6595"/>
                  </a:cubicBezTo>
                  <a:cubicBezTo>
                    <a:pt x="16036" y="6595"/>
                    <a:pt x="15929" y="6667"/>
                    <a:pt x="15929" y="6774"/>
                  </a:cubicBezTo>
                  <a:cubicBezTo>
                    <a:pt x="15822" y="6846"/>
                    <a:pt x="15822" y="6989"/>
                    <a:pt x="15965" y="7025"/>
                  </a:cubicBezTo>
                  <a:cubicBezTo>
                    <a:pt x="16538" y="7239"/>
                    <a:pt x="16895" y="7848"/>
                    <a:pt x="16752" y="8456"/>
                  </a:cubicBezTo>
                  <a:cubicBezTo>
                    <a:pt x="16573" y="9101"/>
                    <a:pt x="15750" y="9316"/>
                    <a:pt x="15142" y="9351"/>
                  </a:cubicBezTo>
                  <a:cubicBezTo>
                    <a:pt x="15098" y="9353"/>
                    <a:pt x="15055" y="9354"/>
                    <a:pt x="15011" y="9354"/>
                  </a:cubicBezTo>
                  <a:cubicBezTo>
                    <a:pt x="14083" y="9354"/>
                    <a:pt x="13119" y="8986"/>
                    <a:pt x="12743" y="8063"/>
                  </a:cubicBezTo>
                  <a:cubicBezTo>
                    <a:pt x="12729" y="7963"/>
                    <a:pt x="12658" y="7920"/>
                    <a:pt x="12583" y="7920"/>
                  </a:cubicBezTo>
                  <a:cubicBezTo>
                    <a:pt x="12468" y="7920"/>
                    <a:pt x="12342" y="8019"/>
                    <a:pt x="12385" y="8170"/>
                  </a:cubicBezTo>
                  <a:cubicBezTo>
                    <a:pt x="12385" y="8170"/>
                    <a:pt x="12385" y="8206"/>
                    <a:pt x="12385" y="8242"/>
                  </a:cubicBezTo>
                  <a:cubicBezTo>
                    <a:pt x="12027" y="9960"/>
                    <a:pt x="10631" y="11284"/>
                    <a:pt x="8913" y="11606"/>
                  </a:cubicBezTo>
                  <a:cubicBezTo>
                    <a:pt x="8574" y="11673"/>
                    <a:pt x="8225" y="11707"/>
                    <a:pt x="7875" y="11707"/>
                  </a:cubicBezTo>
                  <a:cubicBezTo>
                    <a:pt x="6158" y="11707"/>
                    <a:pt x="4437" y="10891"/>
                    <a:pt x="3902" y="9137"/>
                  </a:cubicBezTo>
                  <a:cubicBezTo>
                    <a:pt x="3876" y="9059"/>
                    <a:pt x="3795" y="9000"/>
                    <a:pt x="3711" y="9000"/>
                  </a:cubicBezTo>
                  <a:cubicBezTo>
                    <a:pt x="3678" y="9000"/>
                    <a:pt x="3646" y="9009"/>
                    <a:pt x="3616" y="9029"/>
                  </a:cubicBezTo>
                  <a:cubicBezTo>
                    <a:pt x="3544" y="9101"/>
                    <a:pt x="3508" y="9172"/>
                    <a:pt x="3508" y="9244"/>
                  </a:cubicBezTo>
                  <a:cubicBezTo>
                    <a:pt x="3833" y="11309"/>
                    <a:pt x="5562" y="12229"/>
                    <a:pt x="7429" y="12229"/>
                  </a:cubicBezTo>
                  <a:cubicBezTo>
                    <a:pt x="9672" y="12229"/>
                    <a:pt x="12115" y="10901"/>
                    <a:pt x="12564" y="8635"/>
                  </a:cubicBezTo>
                  <a:cubicBezTo>
                    <a:pt x="13024" y="9410"/>
                    <a:pt x="14009" y="9776"/>
                    <a:pt x="14953" y="9776"/>
                  </a:cubicBezTo>
                  <a:cubicBezTo>
                    <a:pt x="15403" y="9776"/>
                    <a:pt x="15845" y="9692"/>
                    <a:pt x="16215" y="9530"/>
                  </a:cubicBezTo>
                  <a:cubicBezTo>
                    <a:pt x="17253" y="9101"/>
                    <a:pt x="17468" y="7705"/>
                    <a:pt x="16609" y="6989"/>
                  </a:cubicBezTo>
                  <a:cubicBezTo>
                    <a:pt x="17755" y="6738"/>
                    <a:pt x="17647" y="5020"/>
                    <a:pt x="17003" y="4161"/>
                  </a:cubicBezTo>
                  <a:cubicBezTo>
                    <a:pt x="16824" y="3946"/>
                    <a:pt x="16609" y="3732"/>
                    <a:pt x="16359" y="3553"/>
                  </a:cubicBezTo>
                  <a:cubicBezTo>
                    <a:pt x="16144" y="3445"/>
                    <a:pt x="15929" y="3266"/>
                    <a:pt x="15750" y="3051"/>
                  </a:cubicBezTo>
                  <a:cubicBezTo>
                    <a:pt x="15571" y="2801"/>
                    <a:pt x="15607" y="2729"/>
                    <a:pt x="15499" y="2515"/>
                  </a:cubicBezTo>
                  <a:cubicBezTo>
                    <a:pt x="15320" y="2157"/>
                    <a:pt x="14927" y="1942"/>
                    <a:pt x="14497" y="1942"/>
                  </a:cubicBezTo>
                  <a:cubicBezTo>
                    <a:pt x="14187" y="1212"/>
                    <a:pt x="13515" y="845"/>
                    <a:pt x="12835" y="845"/>
                  </a:cubicBezTo>
                  <a:cubicBezTo>
                    <a:pt x="12181" y="845"/>
                    <a:pt x="11519" y="1186"/>
                    <a:pt x="11168" y="1870"/>
                  </a:cubicBezTo>
                  <a:cubicBezTo>
                    <a:pt x="10558" y="887"/>
                    <a:pt x="9563" y="0"/>
                    <a:pt x="83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2"/>
            <p:cNvSpPr/>
            <p:nvPr/>
          </p:nvSpPr>
          <p:spPr>
            <a:xfrm>
              <a:off x="4572175" y="4375050"/>
              <a:ext cx="53500" cy="27200"/>
            </a:xfrm>
            <a:custGeom>
              <a:rect b="b" l="l" r="r" t="t"/>
              <a:pathLst>
                <a:path extrusionOk="0" h="1088" w="2140">
                  <a:moveTo>
                    <a:pt x="136" y="1"/>
                  </a:moveTo>
                  <a:cubicBezTo>
                    <a:pt x="59" y="1"/>
                    <a:pt x="0" y="84"/>
                    <a:pt x="28" y="167"/>
                  </a:cubicBezTo>
                  <a:cubicBezTo>
                    <a:pt x="316" y="743"/>
                    <a:pt x="883" y="1088"/>
                    <a:pt x="1504" y="1088"/>
                  </a:cubicBezTo>
                  <a:cubicBezTo>
                    <a:pt x="1655" y="1088"/>
                    <a:pt x="1808" y="1068"/>
                    <a:pt x="1961" y="1026"/>
                  </a:cubicBezTo>
                  <a:cubicBezTo>
                    <a:pt x="2140" y="954"/>
                    <a:pt x="2104" y="704"/>
                    <a:pt x="1925" y="704"/>
                  </a:cubicBezTo>
                  <a:cubicBezTo>
                    <a:pt x="1839" y="713"/>
                    <a:pt x="1753" y="718"/>
                    <a:pt x="1667" y="718"/>
                  </a:cubicBezTo>
                  <a:cubicBezTo>
                    <a:pt x="1433" y="718"/>
                    <a:pt x="1204" y="685"/>
                    <a:pt x="995" y="632"/>
                  </a:cubicBezTo>
                  <a:cubicBezTo>
                    <a:pt x="672" y="489"/>
                    <a:pt x="386" y="310"/>
                    <a:pt x="207" y="24"/>
                  </a:cubicBezTo>
                  <a:cubicBezTo>
                    <a:pt x="183" y="8"/>
                    <a:pt x="159" y="1"/>
                    <a:pt x="1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2"/>
            <p:cNvSpPr/>
            <p:nvPr/>
          </p:nvSpPr>
          <p:spPr>
            <a:xfrm>
              <a:off x="4453850" y="4826650"/>
              <a:ext cx="1800" cy="1800"/>
            </a:xfrm>
            <a:custGeom>
              <a:rect b="b" l="l" r="r" t="t"/>
              <a:pathLst>
                <a:path extrusionOk="0" h="72" w="72">
                  <a:moveTo>
                    <a:pt x="0" y="0"/>
                  </a:moveTo>
                  <a:cubicBezTo>
                    <a:pt x="0" y="36"/>
                    <a:pt x="36" y="72"/>
                    <a:pt x="72" y="72"/>
                  </a:cubicBezTo>
                  <a:cubicBezTo>
                    <a:pt x="36" y="36"/>
                    <a:pt x="36" y="3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2"/>
            <p:cNvSpPr/>
            <p:nvPr/>
          </p:nvSpPr>
          <p:spPr>
            <a:xfrm>
              <a:off x="4350300" y="4618325"/>
              <a:ext cx="40925" cy="24950"/>
            </a:xfrm>
            <a:custGeom>
              <a:rect b="b" l="l" r="r" t="t"/>
              <a:pathLst>
                <a:path extrusionOk="0" h="998" w="1637">
                  <a:moveTo>
                    <a:pt x="105" y="0"/>
                  </a:moveTo>
                  <a:cubicBezTo>
                    <a:pt x="49" y="0"/>
                    <a:pt x="0" y="59"/>
                    <a:pt x="26" y="136"/>
                  </a:cubicBezTo>
                  <a:cubicBezTo>
                    <a:pt x="265" y="648"/>
                    <a:pt x="797" y="998"/>
                    <a:pt x="1374" y="998"/>
                  </a:cubicBezTo>
                  <a:cubicBezTo>
                    <a:pt x="1402" y="998"/>
                    <a:pt x="1430" y="997"/>
                    <a:pt x="1458" y="995"/>
                  </a:cubicBezTo>
                  <a:cubicBezTo>
                    <a:pt x="1637" y="995"/>
                    <a:pt x="1637" y="709"/>
                    <a:pt x="1458" y="709"/>
                  </a:cubicBezTo>
                  <a:cubicBezTo>
                    <a:pt x="1427" y="711"/>
                    <a:pt x="1397" y="712"/>
                    <a:pt x="1368" y="712"/>
                  </a:cubicBezTo>
                  <a:cubicBezTo>
                    <a:pt x="869" y="712"/>
                    <a:pt x="439" y="434"/>
                    <a:pt x="169" y="29"/>
                  </a:cubicBezTo>
                  <a:cubicBezTo>
                    <a:pt x="149" y="9"/>
                    <a:pt x="126" y="0"/>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2"/>
            <p:cNvSpPr/>
            <p:nvPr/>
          </p:nvSpPr>
          <p:spPr>
            <a:xfrm>
              <a:off x="4336625" y="4623275"/>
              <a:ext cx="42975" cy="32150"/>
            </a:xfrm>
            <a:custGeom>
              <a:rect b="b" l="l" r="r" t="t"/>
              <a:pathLst>
                <a:path extrusionOk="0" h="1286" w="1719">
                  <a:moveTo>
                    <a:pt x="76" y="1"/>
                  </a:moveTo>
                  <a:cubicBezTo>
                    <a:pt x="36" y="1"/>
                    <a:pt x="0" y="28"/>
                    <a:pt x="0" y="81"/>
                  </a:cubicBezTo>
                  <a:cubicBezTo>
                    <a:pt x="64" y="783"/>
                    <a:pt x="639" y="1286"/>
                    <a:pt x="1321" y="1286"/>
                  </a:cubicBezTo>
                  <a:cubicBezTo>
                    <a:pt x="1404" y="1286"/>
                    <a:pt x="1489" y="1278"/>
                    <a:pt x="1575" y="1263"/>
                  </a:cubicBezTo>
                  <a:cubicBezTo>
                    <a:pt x="1718" y="1191"/>
                    <a:pt x="1683" y="976"/>
                    <a:pt x="1539" y="976"/>
                  </a:cubicBezTo>
                  <a:cubicBezTo>
                    <a:pt x="1489" y="982"/>
                    <a:pt x="1439" y="985"/>
                    <a:pt x="1389" y="985"/>
                  </a:cubicBezTo>
                  <a:cubicBezTo>
                    <a:pt x="813" y="985"/>
                    <a:pt x="344" y="609"/>
                    <a:pt x="179" y="81"/>
                  </a:cubicBezTo>
                  <a:cubicBezTo>
                    <a:pt x="161" y="28"/>
                    <a:pt x="117"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2"/>
            <p:cNvSpPr/>
            <p:nvPr/>
          </p:nvSpPr>
          <p:spPr>
            <a:xfrm>
              <a:off x="4106625" y="4449900"/>
              <a:ext cx="116375" cy="187125"/>
            </a:xfrm>
            <a:custGeom>
              <a:rect b="b" l="l" r="r" t="t"/>
              <a:pathLst>
                <a:path extrusionOk="0" h="7485" w="4655">
                  <a:moveTo>
                    <a:pt x="4583" y="1"/>
                  </a:moveTo>
                  <a:cubicBezTo>
                    <a:pt x="3079" y="72"/>
                    <a:pt x="1039" y="1576"/>
                    <a:pt x="574" y="3079"/>
                  </a:cubicBezTo>
                  <a:cubicBezTo>
                    <a:pt x="1" y="4905"/>
                    <a:pt x="1648" y="6515"/>
                    <a:pt x="3044" y="7446"/>
                  </a:cubicBezTo>
                  <a:cubicBezTo>
                    <a:pt x="3071" y="7473"/>
                    <a:pt x="3101" y="7485"/>
                    <a:pt x="3130" y="7485"/>
                  </a:cubicBezTo>
                  <a:cubicBezTo>
                    <a:pt x="3256" y="7485"/>
                    <a:pt x="3374" y="7275"/>
                    <a:pt x="3258" y="7160"/>
                  </a:cubicBezTo>
                  <a:cubicBezTo>
                    <a:pt x="2113" y="6157"/>
                    <a:pt x="466" y="4976"/>
                    <a:pt x="967" y="3186"/>
                  </a:cubicBezTo>
                  <a:cubicBezTo>
                    <a:pt x="1361" y="1826"/>
                    <a:pt x="3330" y="466"/>
                    <a:pt x="4583" y="108"/>
                  </a:cubicBezTo>
                  <a:cubicBezTo>
                    <a:pt x="4654" y="108"/>
                    <a:pt x="4654" y="1"/>
                    <a:pt x="458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2"/>
            <p:cNvSpPr/>
            <p:nvPr/>
          </p:nvSpPr>
          <p:spPr>
            <a:xfrm>
              <a:off x="3978925" y="4625975"/>
              <a:ext cx="64600" cy="47950"/>
            </a:xfrm>
            <a:custGeom>
              <a:rect b="b" l="l" r="r" t="t"/>
              <a:pathLst>
                <a:path extrusionOk="0" h="1918" w="2584">
                  <a:moveTo>
                    <a:pt x="130" y="1"/>
                  </a:moveTo>
                  <a:cubicBezTo>
                    <a:pt x="65" y="1"/>
                    <a:pt x="1" y="76"/>
                    <a:pt x="26" y="152"/>
                  </a:cubicBezTo>
                  <a:cubicBezTo>
                    <a:pt x="563" y="976"/>
                    <a:pt x="1386" y="1620"/>
                    <a:pt x="2353" y="1906"/>
                  </a:cubicBezTo>
                  <a:cubicBezTo>
                    <a:pt x="2372" y="1914"/>
                    <a:pt x="2391" y="1918"/>
                    <a:pt x="2408" y="1918"/>
                  </a:cubicBezTo>
                  <a:cubicBezTo>
                    <a:pt x="2544" y="1918"/>
                    <a:pt x="2584" y="1684"/>
                    <a:pt x="2424" y="1620"/>
                  </a:cubicBezTo>
                  <a:cubicBezTo>
                    <a:pt x="1530" y="1334"/>
                    <a:pt x="778" y="761"/>
                    <a:pt x="205" y="45"/>
                  </a:cubicBezTo>
                  <a:cubicBezTo>
                    <a:pt x="184" y="14"/>
                    <a:pt x="157" y="1"/>
                    <a:pt x="1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2"/>
            <p:cNvSpPr/>
            <p:nvPr/>
          </p:nvSpPr>
          <p:spPr>
            <a:xfrm>
              <a:off x="3951425" y="4623300"/>
              <a:ext cx="58975" cy="52625"/>
            </a:xfrm>
            <a:custGeom>
              <a:rect b="b" l="l" r="r" t="t"/>
              <a:pathLst>
                <a:path extrusionOk="0" h="2105" w="2359">
                  <a:moveTo>
                    <a:pt x="153" y="1"/>
                  </a:moveTo>
                  <a:cubicBezTo>
                    <a:pt x="78" y="1"/>
                    <a:pt x="1" y="85"/>
                    <a:pt x="52" y="188"/>
                  </a:cubicBezTo>
                  <a:cubicBezTo>
                    <a:pt x="339" y="546"/>
                    <a:pt x="661" y="904"/>
                    <a:pt x="983" y="1226"/>
                  </a:cubicBezTo>
                  <a:cubicBezTo>
                    <a:pt x="1341" y="1584"/>
                    <a:pt x="1699" y="1870"/>
                    <a:pt x="2128" y="2085"/>
                  </a:cubicBezTo>
                  <a:cubicBezTo>
                    <a:pt x="2148" y="2098"/>
                    <a:pt x="2170" y="2104"/>
                    <a:pt x="2191" y="2104"/>
                  </a:cubicBezTo>
                  <a:cubicBezTo>
                    <a:pt x="2281" y="2104"/>
                    <a:pt x="2359" y="1993"/>
                    <a:pt x="2272" y="1906"/>
                  </a:cubicBezTo>
                  <a:cubicBezTo>
                    <a:pt x="1949" y="1584"/>
                    <a:pt x="1556" y="1333"/>
                    <a:pt x="1198" y="1011"/>
                  </a:cubicBezTo>
                  <a:cubicBezTo>
                    <a:pt x="876" y="725"/>
                    <a:pt x="553" y="367"/>
                    <a:pt x="231" y="45"/>
                  </a:cubicBezTo>
                  <a:cubicBezTo>
                    <a:pt x="211" y="14"/>
                    <a:pt x="182" y="1"/>
                    <a:pt x="1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4" name="Google Shape;3764;p72"/>
          <p:cNvGrpSpPr/>
          <p:nvPr/>
        </p:nvGrpSpPr>
        <p:grpSpPr>
          <a:xfrm>
            <a:off x="4401304" y="1398215"/>
            <a:ext cx="1513517" cy="1809472"/>
            <a:chOff x="3403875" y="2117950"/>
            <a:chExt cx="1487925" cy="1778875"/>
          </a:xfrm>
        </p:grpSpPr>
        <p:sp>
          <p:nvSpPr>
            <p:cNvPr id="3765" name="Google Shape;3765;p72"/>
            <p:cNvSpPr/>
            <p:nvPr/>
          </p:nvSpPr>
          <p:spPr>
            <a:xfrm>
              <a:off x="3403875" y="2117950"/>
              <a:ext cx="1487925" cy="1778875"/>
            </a:xfrm>
            <a:custGeom>
              <a:rect b="b" l="l" r="r" t="t"/>
              <a:pathLst>
                <a:path extrusionOk="0" h="71155" w="59517">
                  <a:moveTo>
                    <a:pt x="26101" y="456"/>
                  </a:moveTo>
                  <a:cubicBezTo>
                    <a:pt x="26683" y="456"/>
                    <a:pt x="27263" y="595"/>
                    <a:pt x="27717" y="857"/>
                  </a:cubicBezTo>
                  <a:cubicBezTo>
                    <a:pt x="28898" y="1573"/>
                    <a:pt x="28541" y="3112"/>
                    <a:pt x="27359" y="3541"/>
                  </a:cubicBezTo>
                  <a:lnTo>
                    <a:pt x="27324" y="3541"/>
                  </a:lnTo>
                  <a:cubicBezTo>
                    <a:pt x="26858" y="3720"/>
                    <a:pt x="26357" y="3577"/>
                    <a:pt x="25928" y="3720"/>
                  </a:cubicBezTo>
                  <a:cubicBezTo>
                    <a:pt x="25892" y="3613"/>
                    <a:pt x="25802" y="3559"/>
                    <a:pt x="25717" y="3559"/>
                  </a:cubicBezTo>
                  <a:cubicBezTo>
                    <a:pt x="25632" y="3559"/>
                    <a:pt x="25552" y="3613"/>
                    <a:pt x="25534" y="3720"/>
                  </a:cubicBezTo>
                  <a:cubicBezTo>
                    <a:pt x="25319" y="4758"/>
                    <a:pt x="25355" y="5832"/>
                    <a:pt x="25677" y="6834"/>
                  </a:cubicBezTo>
                  <a:cubicBezTo>
                    <a:pt x="25677" y="6906"/>
                    <a:pt x="25713" y="6942"/>
                    <a:pt x="25749" y="6942"/>
                  </a:cubicBezTo>
                  <a:cubicBezTo>
                    <a:pt x="25749" y="7228"/>
                    <a:pt x="25784" y="7515"/>
                    <a:pt x="25892" y="7765"/>
                  </a:cubicBezTo>
                  <a:cubicBezTo>
                    <a:pt x="25834" y="7746"/>
                    <a:pt x="25774" y="7737"/>
                    <a:pt x="25714" y="7737"/>
                  </a:cubicBezTo>
                  <a:cubicBezTo>
                    <a:pt x="25550" y="7737"/>
                    <a:pt x="25388" y="7804"/>
                    <a:pt x="25283" y="7908"/>
                  </a:cubicBezTo>
                  <a:cubicBezTo>
                    <a:pt x="24691" y="6933"/>
                    <a:pt x="23623" y="6296"/>
                    <a:pt x="22478" y="6296"/>
                  </a:cubicBezTo>
                  <a:cubicBezTo>
                    <a:pt x="22446" y="6296"/>
                    <a:pt x="22415" y="6297"/>
                    <a:pt x="22384" y="6298"/>
                  </a:cubicBezTo>
                  <a:cubicBezTo>
                    <a:pt x="22348" y="5582"/>
                    <a:pt x="22276" y="4830"/>
                    <a:pt x="22205" y="4150"/>
                  </a:cubicBezTo>
                  <a:cubicBezTo>
                    <a:pt x="22205" y="4078"/>
                    <a:pt x="22169" y="4007"/>
                    <a:pt x="22133" y="3971"/>
                  </a:cubicBezTo>
                  <a:cubicBezTo>
                    <a:pt x="22193" y="3911"/>
                    <a:pt x="22102" y="3775"/>
                    <a:pt x="21987" y="3775"/>
                  </a:cubicBezTo>
                  <a:cubicBezTo>
                    <a:pt x="21965" y="3775"/>
                    <a:pt x="21942" y="3780"/>
                    <a:pt x="21918" y="3792"/>
                  </a:cubicBezTo>
                  <a:cubicBezTo>
                    <a:pt x="21603" y="3980"/>
                    <a:pt x="21267" y="4063"/>
                    <a:pt x="20943" y="4063"/>
                  </a:cubicBezTo>
                  <a:cubicBezTo>
                    <a:pt x="19720" y="4063"/>
                    <a:pt x="18657" y="2874"/>
                    <a:pt x="19449" y="1573"/>
                  </a:cubicBezTo>
                  <a:cubicBezTo>
                    <a:pt x="19817" y="936"/>
                    <a:pt x="20586" y="629"/>
                    <a:pt x="21361" y="629"/>
                  </a:cubicBezTo>
                  <a:cubicBezTo>
                    <a:pt x="22243" y="629"/>
                    <a:pt x="23134" y="1026"/>
                    <a:pt x="23458" y="1787"/>
                  </a:cubicBezTo>
                  <a:cubicBezTo>
                    <a:pt x="23458" y="1823"/>
                    <a:pt x="23458" y="1895"/>
                    <a:pt x="23529" y="1931"/>
                  </a:cubicBezTo>
                  <a:lnTo>
                    <a:pt x="23529" y="1966"/>
                  </a:lnTo>
                  <a:cubicBezTo>
                    <a:pt x="23557" y="2048"/>
                    <a:pt x="23620" y="2083"/>
                    <a:pt x="23687" y="2083"/>
                  </a:cubicBezTo>
                  <a:cubicBezTo>
                    <a:pt x="23795" y="2083"/>
                    <a:pt x="23909" y="1992"/>
                    <a:pt x="23887" y="1859"/>
                  </a:cubicBezTo>
                  <a:cubicBezTo>
                    <a:pt x="23887" y="1787"/>
                    <a:pt x="23851" y="1680"/>
                    <a:pt x="23816" y="1608"/>
                  </a:cubicBezTo>
                  <a:cubicBezTo>
                    <a:pt x="24234" y="815"/>
                    <a:pt x="25169" y="456"/>
                    <a:pt x="26101" y="456"/>
                  </a:cubicBezTo>
                  <a:close/>
                  <a:moveTo>
                    <a:pt x="41715" y="3157"/>
                  </a:moveTo>
                  <a:cubicBezTo>
                    <a:pt x="43080" y="3157"/>
                    <a:pt x="44152" y="4477"/>
                    <a:pt x="43718" y="5904"/>
                  </a:cubicBezTo>
                  <a:cubicBezTo>
                    <a:pt x="43674" y="6055"/>
                    <a:pt x="43800" y="6154"/>
                    <a:pt x="43923" y="6154"/>
                  </a:cubicBezTo>
                  <a:cubicBezTo>
                    <a:pt x="44004" y="6154"/>
                    <a:pt x="44083" y="6111"/>
                    <a:pt x="44111" y="6011"/>
                  </a:cubicBezTo>
                  <a:cubicBezTo>
                    <a:pt x="44552" y="5713"/>
                    <a:pt x="45083" y="5560"/>
                    <a:pt x="45604" y="5560"/>
                  </a:cubicBezTo>
                  <a:cubicBezTo>
                    <a:pt x="46520" y="5560"/>
                    <a:pt x="47407" y="6032"/>
                    <a:pt x="47727" y="7013"/>
                  </a:cubicBezTo>
                  <a:cubicBezTo>
                    <a:pt x="47906" y="7801"/>
                    <a:pt x="47512" y="8553"/>
                    <a:pt x="46760" y="8839"/>
                  </a:cubicBezTo>
                  <a:cubicBezTo>
                    <a:pt x="46488" y="8963"/>
                    <a:pt x="46199" y="9022"/>
                    <a:pt x="45911" y="9022"/>
                  </a:cubicBezTo>
                  <a:cubicBezTo>
                    <a:pt x="45364" y="9022"/>
                    <a:pt x="44819" y="8808"/>
                    <a:pt x="44398" y="8409"/>
                  </a:cubicBezTo>
                  <a:cubicBezTo>
                    <a:pt x="44449" y="8255"/>
                    <a:pt x="44333" y="8137"/>
                    <a:pt x="44211" y="8137"/>
                  </a:cubicBezTo>
                  <a:cubicBezTo>
                    <a:pt x="44164" y="8137"/>
                    <a:pt x="44115" y="8155"/>
                    <a:pt x="44075" y="8195"/>
                  </a:cubicBezTo>
                  <a:cubicBezTo>
                    <a:pt x="43324" y="8839"/>
                    <a:pt x="42894" y="9805"/>
                    <a:pt x="42894" y="10808"/>
                  </a:cubicBezTo>
                  <a:cubicBezTo>
                    <a:pt x="42787" y="10793"/>
                    <a:pt x="42679" y="10786"/>
                    <a:pt x="42573" y="10786"/>
                  </a:cubicBezTo>
                  <a:cubicBezTo>
                    <a:pt x="42145" y="10786"/>
                    <a:pt x="41727" y="10901"/>
                    <a:pt x="41355" y="11130"/>
                  </a:cubicBezTo>
                  <a:cubicBezTo>
                    <a:pt x="41215" y="10431"/>
                    <a:pt x="40735" y="9801"/>
                    <a:pt x="40113" y="9438"/>
                  </a:cubicBezTo>
                  <a:lnTo>
                    <a:pt x="40113" y="9438"/>
                  </a:lnTo>
                  <a:cubicBezTo>
                    <a:pt x="40115" y="9438"/>
                    <a:pt x="40118" y="9439"/>
                    <a:pt x="40120" y="9439"/>
                  </a:cubicBezTo>
                  <a:cubicBezTo>
                    <a:pt x="40138" y="9439"/>
                    <a:pt x="40156" y="9430"/>
                    <a:pt x="40174" y="9412"/>
                  </a:cubicBezTo>
                  <a:cubicBezTo>
                    <a:pt x="40460" y="9233"/>
                    <a:pt x="40496" y="8839"/>
                    <a:pt x="40603" y="8517"/>
                  </a:cubicBezTo>
                  <a:cubicBezTo>
                    <a:pt x="40782" y="8087"/>
                    <a:pt x="40997" y="7622"/>
                    <a:pt x="41105" y="7192"/>
                  </a:cubicBezTo>
                  <a:cubicBezTo>
                    <a:pt x="41132" y="7056"/>
                    <a:pt x="41035" y="6941"/>
                    <a:pt x="40923" y="6941"/>
                  </a:cubicBezTo>
                  <a:cubicBezTo>
                    <a:pt x="40889" y="6941"/>
                    <a:pt x="40852" y="6952"/>
                    <a:pt x="40818" y="6978"/>
                  </a:cubicBezTo>
                  <a:cubicBezTo>
                    <a:pt x="39780" y="6906"/>
                    <a:pt x="39064" y="5904"/>
                    <a:pt x="39386" y="4902"/>
                  </a:cubicBezTo>
                  <a:cubicBezTo>
                    <a:pt x="39637" y="4078"/>
                    <a:pt x="40281" y="3470"/>
                    <a:pt x="41069" y="3255"/>
                  </a:cubicBezTo>
                  <a:cubicBezTo>
                    <a:pt x="41288" y="3188"/>
                    <a:pt x="41505" y="3157"/>
                    <a:pt x="41715" y="3157"/>
                  </a:cubicBezTo>
                  <a:close/>
                  <a:moveTo>
                    <a:pt x="12304" y="3496"/>
                  </a:moveTo>
                  <a:cubicBezTo>
                    <a:pt x="12840" y="3496"/>
                    <a:pt x="13391" y="3605"/>
                    <a:pt x="13900" y="3828"/>
                  </a:cubicBezTo>
                  <a:cubicBezTo>
                    <a:pt x="16281" y="4848"/>
                    <a:pt x="15271" y="7790"/>
                    <a:pt x="13222" y="7790"/>
                  </a:cubicBezTo>
                  <a:cubicBezTo>
                    <a:pt x="12898" y="7790"/>
                    <a:pt x="12549" y="7716"/>
                    <a:pt x="12182" y="7550"/>
                  </a:cubicBezTo>
                  <a:cubicBezTo>
                    <a:pt x="12147" y="7532"/>
                    <a:pt x="12111" y="7524"/>
                    <a:pt x="12079" y="7524"/>
                  </a:cubicBezTo>
                  <a:cubicBezTo>
                    <a:pt x="12048" y="7524"/>
                    <a:pt x="12021" y="7532"/>
                    <a:pt x="12003" y="7550"/>
                  </a:cubicBezTo>
                  <a:cubicBezTo>
                    <a:pt x="11966" y="7532"/>
                    <a:pt x="11929" y="7523"/>
                    <a:pt x="11895" y="7523"/>
                  </a:cubicBezTo>
                  <a:cubicBezTo>
                    <a:pt x="11796" y="7523"/>
                    <a:pt x="11717" y="7597"/>
                    <a:pt x="11717" y="7729"/>
                  </a:cubicBezTo>
                  <a:cubicBezTo>
                    <a:pt x="11753" y="8803"/>
                    <a:pt x="12075" y="9877"/>
                    <a:pt x="12576" y="10843"/>
                  </a:cubicBezTo>
                  <a:cubicBezTo>
                    <a:pt x="11789" y="10987"/>
                    <a:pt x="11037" y="11345"/>
                    <a:pt x="10464" y="11917"/>
                  </a:cubicBezTo>
                  <a:cubicBezTo>
                    <a:pt x="10464" y="11882"/>
                    <a:pt x="10464" y="11846"/>
                    <a:pt x="10464" y="11810"/>
                  </a:cubicBezTo>
                  <a:cubicBezTo>
                    <a:pt x="9820" y="10879"/>
                    <a:pt x="9068" y="9984"/>
                    <a:pt x="8245" y="9197"/>
                  </a:cubicBezTo>
                  <a:cubicBezTo>
                    <a:pt x="8224" y="9155"/>
                    <a:pt x="8191" y="9138"/>
                    <a:pt x="8152" y="9138"/>
                  </a:cubicBezTo>
                  <a:cubicBezTo>
                    <a:pt x="8125" y="9138"/>
                    <a:pt x="8096" y="9146"/>
                    <a:pt x="8066" y="9161"/>
                  </a:cubicBezTo>
                  <a:cubicBezTo>
                    <a:pt x="8043" y="9092"/>
                    <a:pt x="7990" y="9052"/>
                    <a:pt x="7936" y="9052"/>
                  </a:cubicBezTo>
                  <a:cubicBezTo>
                    <a:pt x="7906" y="9052"/>
                    <a:pt x="7876" y="9064"/>
                    <a:pt x="7851" y="9090"/>
                  </a:cubicBezTo>
                  <a:cubicBezTo>
                    <a:pt x="7522" y="9444"/>
                    <a:pt x="7141" y="9593"/>
                    <a:pt x="6763" y="9593"/>
                  </a:cubicBezTo>
                  <a:cubicBezTo>
                    <a:pt x="5535" y="9593"/>
                    <a:pt x="4331" y="8021"/>
                    <a:pt x="4988" y="6763"/>
                  </a:cubicBezTo>
                  <a:cubicBezTo>
                    <a:pt x="5400" y="5972"/>
                    <a:pt x="6135" y="5652"/>
                    <a:pt x="6911" y="5652"/>
                  </a:cubicBezTo>
                  <a:cubicBezTo>
                    <a:pt x="7749" y="5652"/>
                    <a:pt x="8635" y="6026"/>
                    <a:pt x="9211" y="6584"/>
                  </a:cubicBezTo>
                  <a:cubicBezTo>
                    <a:pt x="9248" y="6614"/>
                    <a:pt x="9289" y="6626"/>
                    <a:pt x="9328" y="6626"/>
                  </a:cubicBezTo>
                  <a:cubicBezTo>
                    <a:pt x="9477" y="6626"/>
                    <a:pt x="9611" y="6439"/>
                    <a:pt x="9498" y="6298"/>
                  </a:cubicBezTo>
                  <a:cubicBezTo>
                    <a:pt x="9426" y="6226"/>
                    <a:pt x="9355" y="6190"/>
                    <a:pt x="9319" y="6119"/>
                  </a:cubicBezTo>
                  <a:cubicBezTo>
                    <a:pt x="9345" y="4394"/>
                    <a:pt x="10768" y="3496"/>
                    <a:pt x="12304" y="3496"/>
                  </a:cubicBezTo>
                  <a:close/>
                  <a:moveTo>
                    <a:pt x="29216" y="4597"/>
                  </a:moveTo>
                  <a:cubicBezTo>
                    <a:pt x="30891" y="4597"/>
                    <a:pt x="32514" y="5695"/>
                    <a:pt x="31798" y="7658"/>
                  </a:cubicBezTo>
                  <a:cubicBezTo>
                    <a:pt x="31742" y="7798"/>
                    <a:pt x="31862" y="7895"/>
                    <a:pt x="31986" y="7895"/>
                  </a:cubicBezTo>
                  <a:cubicBezTo>
                    <a:pt x="32020" y="7895"/>
                    <a:pt x="32054" y="7888"/>
                    <a:pt x="32084" y="7873"/>
                  </a:cubicBezTo>
                  <a:cubicBezTo>
                    <a:pt x="32117" y="7939"/>
                    <a:pt x="32166" y="7967"/>
                    <a:pt x="32212" y="7967"/>
                  </a:cubicBezTo>
                  <a:cubicBezTo>
                    <a:pt x="32266" y="7967"/>
                    <a:pt x="32316" y="7930"/>
                    <a:pt x="32335" y="7873"/>
                  </a:cubicBezTo>
                  <a:cubicBezTo>
                    <a:pt x="32516" y="7307"/>
                    <a:pt x="33311" y="7142"/>
                    <a:pt x="34043" y="7142"/>
                  </a:cubicBezTo>
                  <a:cubicBezTo>
                    <a:pt x="34470" y="7142"/>
                    <a:pt x="34876" y="7198"/>
                    <a:pt x="35127" y="7264"/>
                  </a:cubicBezTo>
                  <a:cubicBezTo>
                    <a:pt x="35914" y="7443"/>
                    <a:pt x="36594" y="7980"/>
                    <a:pt x="36988" y="8660"/>
                  </a:cubicBezTo>
                  <a:cubicBezTo>
                    <a:pt x="37902" y="10296"/>
                    <a:pt x="36374" y="11593"/>
                    <a:pt x="34916" y="11593"/>
                  </a:cubicBezTo>
                  <a:cubicBezTo>
                    <a:pt x="34204" y="11593"/>
                    <a:pt x="33509" y="11285"/>
                    <a:pt x="33122" y="10557"/>
                  </a:cubicBezTo>
                  <a:cubicBezTo>
                    <a:pt x="33086" y="10521"/>
                    <a:pt x="33051" y="10486"/>
                    <a:pt x="33015" y="10486"/>
                  </a:cubicBezTo>
                  <a:cubicBezTo>
                    <a:pt x="33040" y="10358"/>
                    <a:pt x="32938" y="10248"/>
                    <a:pt x="32839" y="10248"/>
                  </a:cubicBezTo>
                  <a:cubicBezTo>
                    <a:pt x="32799" y="10248"/>
                    <a:pt x="32759" y="10266"/>
                    <a:pt x="32729" y="10307"/>
                  </a:cubicBezTo>
                  <a:cubicBezTo>
                    <a:pt x="31941" y="11273"/>
                    <a:pt x="31404" y="12383"/>
                    <a:pt x="31154" y="13600"/>
                  </a:cubicBezTo>
                  <a:lnTo>
                    <a:pt x="30975" y="13492"/>
                  </a:lnTo>
                  <a:cubicBezTo>
                    <a:pt x="30432" y="13281"/>
                    <a:pt x="29839" y="13197"/>
                    <a:pt x="29260" y="13197"/>
                  </a:cubicBezTo>
                  <a:cubicBezTo>
                    <a:pt x="29151" y="13197"/>
                    <a:pt x="29042" y="13200"/>
                    <a:pt x="28934" y="13206"/>
                  </a:cubicBezTo>
                  <a:cubicBezTo>
                    <a:pt x="29256" y="11989"/>
                    <a:pt x="29471" y="10700"/>
                    <a:pt x="29686" y="9447"/>
                  </a:cubicBezTo>
                  <a:cubicBezTo>
                    <a:pt x="29722" y="9340"/>
                    <a:pt x="29650" y="9269"/>
                    <a:pt x="29579" y="9233"/>
                  </a:cubicBezTo>
                  <a:cubicBezTo>
                    <a:pt x="29610" y="9140"/>
                    <a:pt x="29560" y="9047"/>
                    <a:pt x="29476" y="9047"/>
                  </a:cubicBezTo>
                  <a:cubicBezTo>
                    <a:pt x="29464" y="9047"/>
                    <a:pt x="29450" y="9049"/>
                    <a:pt x="29435" y="9054"/>
                  </a:cubicBezTo>
                  <a:cubicBezTo>
                    <a:pt x="29127" y="9144"/>
                    <a:pt x="28815" y="9191"/>
                    <a:pt x="28510" y="9191"/>
                  </a:cubicBezTo>
                  <a:cubicBezTo>
                    <a:pt x="27610" y="9191"/>
                    <a:pt x="26776" y="8782"/>
                    <a:pt x="26321" y="7873"/>
                  </a:cubicBezTo>
                  <a:cubicBezTo>
                    <a:pt x="25749" y="6620"/>
                    <a:pt x="26464" y="5617"/>
                    <a:pt x="27538" y="5009"/>
                  </a:cubicBezTo>
                  <a:cubicBezTo>
                    <a:pt x="28039" y="4731"/>
                    <a:pt x="28630" y="4597"/>
                    <a:pt x="29216" y="4597"/>
                  </a:cubicBezTo>
                  <a:close/>
                  <a:moveTo>
                    <a:pt x="32800" y="10879"/>
                  </a:moveTo>
                  <a:cubicBezTo>
                    <a:pt x="33158" y="11488"/>
                    <a:pt x="33838" y="11917"/>
                    <a:pt x="34590" y="11989"/>
                  </a:cubicBezTo>
                  <a:cubicBezTo>
                    <a:pt x="34303" y="12311"/>
                    <a:pt x="34232" y="12776"/>
                    <a:pt x="34375" y="13206"/>
                  </a:cubicBezTo>
                  <a:cubicBezTo>
                    <a:pt x="34215" y="13165"/>
                    <a:pt x="34056" y="13145"/>
                    <a:pt x="33899" y="13145"/>
                  </a:cubicBezTo>
                  <a:cubicBezTo>
                    <a:pt x="33109" y="13145"/>
                    <a:pt x="32401" y="13652"/>
                    <a:pt x="32192" y="14459"/>
                  </a:cubicBezTo>
                  <a:cubicBezTo>
                    <a:pt x="31977" y="14137"/>
                    <a:pt x="31690" y="13886"/>
                    <a:pt x="31368" y="13707"/>
                  </a:cubicBezTo>
                  <a:cubicBezTo>
                    <a:pt x="31368" y="13671"/>
                    <a:pt x="31404" y="13671"/>
                    <a:pt x="31404" y="13671"/>
                  </a:cubicBezTo>
                  <a:cubicBezTo>
                    <a:pt x="31619" y="13063"/>
                    <a:pt x="31834" y="12490"/>
                    <a:pt x="32120" y="11953"/>
                  </a:cubicBezTo>
                  <a:cubicBezTo>
                    <a:pt x="32335" y="11559"/>
                    <a:pt x="32550" y="11237"/>
                    <a:pt x="32800" y="10879"/>
                  </a:cubicBezTo>
                  <a:close/>
                  <a:moveTo>
                    <a:pt x="22405" y="6755"/>
                  </a:moveTo>
                  <a:cubicBezTo>
                    <a:pt x="22467" y="6755"/>
                    <a:pt x="22532" y="6758"/>
                    <a:pt x="22599" y="6763"/>
                  </a:cubicBezTo>
                  <a:cubicBezTo>
                    <a:pt x="23780" y="6834"/>
                    <a:pt x="24782" y="7622"/>
                    <a:pt x="25140" y="8732"/>
                  </a:cubicBezTo>
                  <a:cubicBezTo>
                    <a:pt x="25154" y="8831"/>
                    <a:pt x="25219" y="8874"/>
                    <a:pt x="25290" y="8874"/>
                  </a:cubicBezTo>
                  <a:cubicBezTo>
                    <a:pt x="25398" y="8874"/>
                    <a:pt x="25520" y="8775"/>
                    <a:pt x="25498" y="8624"/>
                  </a:cubicBezTo>
                  <a:cubicBezTo>
                    <a:pt x="25462" y="8481"/>
                    <a:pt x="25426" y="8338"/>
                    <a:pt x="25355" y="8195"/>
                  </a:cubicBezTo>
                  <a:cubicBezTo>
                    <a:pt x="25426" y="8123"/>
                    <a:pt x="25462" y="8123"/>
                    <a:pt x="25534" y="8087"/>
                  </a:cubicBezTo>
                  <a:cubicBezTo>
                    <a:pt x="25605" y="8087"/>
                    <a:pt x="25693" y="8071"/>
                    <a:pt x="25775" y="8071"/>
                  </a:cubicBezTo>
                  <a:cubicBezTo>
                    <a:pt x="25816" y="8071"/>
                    <a:pt x="25856" y="8075"/>
                    <a:pt x="25892" y="8087"/>
                  </a:cubicBezTo>
                  <a:cubicBezTo>
                    <a:pt x="25928" y="8051"/>
                    <a:pt x="25963" y="8051"/>
                    <a:pt x="25963" y="8051"/>
                  </a:cubicBezTo>
                  <a:cubicBezTo>
                    <a:pt x="26456" y="8983"/>
                    <a:pt x="27411" y="9537"/>
                    <a:pt x="28410" y="9537"/>
                  </a:cubicBezTo>
                  <a:cubicBezTo>
                    <a:pt x="28716" y="9537"/>
                    <a:pt x="29026" y="9485"/>
                    <a:pt x="29328" y="9376"/>
                  </a:cubicBezTo>
                  <a:lnTo>
                    <a:pt x="29328" y="9376"/>
                  </a:lnTo>
                  <a:cubicBezTo>
                    <a:pt x="29077" y="10665"/>
                    <a:pt x="28827" y="11953"/>
                    <a:pt x="28684" y="13242"/>
                  </a:cubicBezTo>
                  <a:cubicBezTo>
                    <a:pt x="27753" y="13349"/>
                    <a:pt x="26930" y="13743"/>
                    <a:pt x="26822" y="14602"/>
                  </a:cubicBezTo>
                  <a:cubicBezTo>
                    <a:pt x="26407" y="14487"/>
                    <a:pt x="25980" y="14430"/>
                    <a:pt x="25554" y="14430"/>
                  </a:cubicBezTo>
                  <a:cubicBezTo>
                    <a:pt x="24914" y="14430"/>
                    <a:pt x="24274" y="14559"/>
                    <a:pt x="23672" y="14817"/>
                  </a:cubicBezTo>
                  <a:cubicBezTo>
                    <a:pt x="23457" y="14036"/>
                    <a:pt x="22735" y="13538"/>
                    <a:pt x="21978" y="13538"/>
                  </a:cubicBezTo>
                  <a:cubicBezTo>
                    <a:pt x="21730" y="13538"/>
                    <a:pt x="21478" y="13592"/>
                    <a:pt x="21238" y="13707"/>
                  </a:cubicBezTo>
                  <a:cubicBezTo>
                    <a:pt x="21238" y="12776"/>
                    <a:pt x="20594" y="11953"/>
                    <a:pt x="19699" y="11703"/>
                  </a:cubicBezTo>
                  <a:cubicBezTo>
                    <a:pt x="19376" y="11633"/>
                    <a:pt x="19052" y="11594"/>
                    <a:pt x="18738" y="11594"/>
                  </a:cubicBezTo>
                  <a:cubicBezTo>
                    <a:pt x="18566" y="11594"/>
                    <a:pt x="18396" y="11606"/>
                    <a:pt x="18232" y="11631"/>
                  </a:cubicBezTo>
                  <a:cubicBezTo>
                    <a:pt x="18232" y="11595"/>
                    <a:pt x="18267" y="11595"/>
                    <a:pt x="18267" y="11559"/>
                  </a:cubicBezTo>
                  <a:cubicBezTo>
                    <a:pt x="18232" y="10843"/>
                    <a:pt x="18482" y="10163"/>
                    <a:pt x="19019" y="9662"/>
                  </a:cubicBezTo>
                  <a:cubicBezTo>
                    <a:pt x="19303" y="9422"/>
                    <a:pt x="19655" y="9301"/>
                    <a:pt x="20016" y="9301"/>
                  </a:cubicBezTo>
                  <a:cubicBezTo>
                    <a:pt x="20245" y="9301"/>
                    <a:pt x="20479" y="9350"/>
                    <a:pt x="20701" y="9447"/>
                  </a:cubicBezTo>
                  <a:cubicBezTo>
                    <a:pt x="20737" y="9591"/>
                    <a:pt x="20773" y="9734"/>
                    <a:pt x="20809" y="9877"/>
                  </a:cubicBezTo>
                  <a:cubicBezTo>
                    <a:pt x="20836" y="9932"/>
                    <a:pt x="20879" y="9955"/>
                    <a:pt x="20922" y="9955"/>
                  </a:cubicBezTo>
                  <a:cubicBezTo>
                    <a:pt x="20991" y="9955"/>
                    <a:pt x="21059" y="9894"/>
                    <a:pt x="21059" y="9805"/>
                  </a:cubicBezTo>
                  <a:cubicBezTo>
                    <a:pt x="20852" y="8597"/>
                    <a:pt x="20712" y="6755"/>
                    <a:pt x="22405" y="6755"/>
                  </a:cubicBezTo>
                  <a:close/>
                  <a:moveTo>
                    <a:pt x="52094" y="12848"/>
                  </a:moveTo>
                  <a:cubicBezTo>
                    <a:pt x="54098" y="12884"/>
                    <a:pt x="56174" y="15246"/>
                    <a:pt x="54134" y="16857"/>
                  </a:cubicBezTo>
                  <a:cubicBezTo>
                    <a:pt x="53954" y="16977"/>
                    <a:pt x="54126" y="17248"/>
                    <a:pt x="54292" y="17248"/>
                  </a:cubicBezTo>
                  <a:cubicBezTo>
                    <a:pt x="54324" y="17248"/>
                    <a:pt x="54355" y="17238"/>
                    <a:pt x="54384" y="17215"/>
                  </a:cubicBezTo>
                  <a:cubicBezTo>
                    <a:pt x="54456" y="17179"/>
                    <a:pt x="54528" y="17108"/>
                    <a:pt x="54563" y="17036"/>
                  </a:cubicBezTo>
                  <a:cubicBezTo>
                    <a:pt x="54850" y="16897"/>
                    <a:pt x="55154" y="16835"/>
                    <a:pt x="55460" y="16835"/>
                  </a:cubicBezTo>
                  <a:cubicBezTo>
                    <a:pt x="57442" y="16835"/>
                    <a:pt x="59517" y="19468"/>
                    <a:pt x="57749" y="21081"/>
                  </a:cubicBezTo>
                  <a:cubicBezTo>
                    <a:pt x="57235" y="21551"/>
                    <a:pt x="56675" y="21747"/>
                    <a:pt x="56116" y="21747"/>
                  </a:cubicBezTo>
                  <a:cubicBezTo>
                    <a:pt x="54846" y="21747"/>
                    <a:pt x="53588" y="20732"/>
                    <a:pt x="52917" y="19613"/>
                  </a:cubicBezTo>
                  <a:lnTo>
                    <a:pt x="53024" y="19577"/>
                  </a:lnTo>
                  <a:cubicBezTo>
                    <a:pt x="53132" y="19506"/>
                    <a:pt x="53167" y="19434"/>
                    <a:pt x="53132" y="19327"/>
                  </a:cubicBezTo>
                  <a:lnTo>
                    <a:pt x="53096" y="19219"/>
                  </a:lnTo>
                  <a:cubicBezTo>
                    <a:pt x="53096" y="19148"/>
                    <a:pt x="53024" y="19112"/>
                    <a:pt x="52953" y="19112"/>
                  </a:cubicBezTo>
                  <a:lnTo>
                    <a:pt x="52881" y="19112"/>
                  </a:lnTo>
                  <a:cubicBezTo>
                    <a:pt x="52862" y="19107"/>
                    <a:pt x="52844" y="19105"/>
                    <a:pt x="52827" y="19105"/>
                  </a:cubicBezTo>
                  <a:cubicBezTo>
                    <a:pt x="52711" y="19105"/>
                    <a:pt x="52630" y="19202"/>
                    <a:pt x="52630" y="19327"/>
                  </a:cubicBezTo>
                  <a:cubicBezTo>
                    <a:pt x="52595" y="19327"/>
                    <a:pt x="52595" y="19327"/>
                    <a:pt x="52559" y="19363"/>
                  </a:cubicBezTo>
                  <a:lnTo>
                    <a:pt x="52380" y="19470"/>
                  </a:lnTo>
                  <a:cubicBezTo>
                    <a:pt x="52237" y="19542"/>
                    <a:pt x="52094" y="19649"/>
                    <a:pt x="51950" y="19721"/>
                  </a:cubicBezTo>
                  <a:cubicBezTo>
                    <a:pt x="51736" y="19900"/>
                    <a:pt x="51485" y="20043"/>
                    <a:pt x="51270" y="20222"/>
                  </a:cubicBezTo>
                  <a:cubicBezTo>
                    <a:pt x="50805" y="20580"/>
                    <a:pt x="50411" y="20973"/>
                    <a:pt x="50017" y="21403"/>
                  </a:cubicBezTo>
                  <a:cubicBezTo>
                    <a:pt x="49767" y="21045"/>
                    <a:pt x="49409" y="20759"/>
                    <a:pt x="49015" y="20544"/>
                  </a:cubicBezTo>
                  <a:cubicBezTo>
                    <a:pt x="48657" y="20365"/>
                    <a:pt x="48299" y="20222"/>
                    <a:pt x="47906" y="20150"/>
                  </a:cubicBezTo>
                  <a:cubicBezTo>
                    <a:pt x="48335" y="19864"/>
                    <a:pt x="48693" y="19542"/>
                    <a:pt x="49051" y="19148"/>
                  </a:cubicBezTo>
                  <a:cubicBezTo>
                    <a:pt x="49194" y="18969"/>
                    <a:pt x="49373" y="18718"/>
                    <a:pt x="49516" y="18504"/>
                  </a:cubicBezTo>
                  <a:cubicBezTo>
                    <a:pt x="49586" y="18398"/>
                    <a:pt x="49931" y="17572"/>
                    <a:pt x="50080" y="17572"/>
                  </a:cubicBezTo>
                  <a:cubicBezTo>
                    <a:pt x="50083" y="17572"/>
                    <a:pt x="50086" y="17572"/>
                    <a:pt x="50089" y="17573"/>
                  </a:cubicBezTo>
                  <a:cubicBezTo>
                    <a:pt x="50102" y="17575"/>
                    <a:pt x="50114" y="17576"/>
                    <a:pt x="50125" y="17576"/>
                  </a:cubicBezTo>
                  <a:cubicBezTo>
                    <a:pt x="50315" y="17576"/>
                    <a:pt x="50401" y="17316"/>
                    <a:pt x="50232" y="17215"/>
                  </a:cubicBezTo>
                  <a:cubicBezTo>
                    <a:pt x="50161" y="17179"/>
                    <a:pt x="50089" y="17143"/>
                    <a:pt x="50017" y="17143"/>
                  </a:cubicBezTo>
                  <a:cubicBezTo>
                    <a:pt x="47798" y="15533"/>
                    <a:pt x="49946" y="12848"/>
                    <a:pt x="52094" y="12848"/>
                  </a:cubicBezTo>
                  <a:close/>
                  <a:moveTo>
                    <a:pt x="9176" y="18897"/>
                  </a:moveTo>
                  <a:cubicBezTo>
                    <a:pt x="9426" y="19184"/>
                    <a:pt x="9712" y="19470"/>
                    <a:pt x="10070" y="19649"/>
                  </a:cubicBezTo>
                  <a:cubicBezTo>
                    <a:pt x="9355" y="20365"/>
                    <a:pt x="9319" y="21546"/>
                    <a:pt x="9999" y="22334"/>
                  </a:cubicBezTo>
                  <a:cubicBezTo>
                    <a:pt x="9790" y="22269"/>
                    <a:pt x="9566" y="22234"/>
                    <a:pt x="9344" y="22234"/>
                  </a:cubicBezTo>
                  <a:cubicBezTo>
                    <a:pt x="9072" y="22234"/>
                    <a:pt x="8803" y="22287"/>
                    <a:pt x="8567" y="22405"/>
                  </a:cubicBezTo>
                  <a:cubicBezTo>
                    <a:pt x="8281" y="22047"/>
                    <a:pt x="7994" y="21653"/>
                    <a:pt x="7744" y="21260"/>
                  </a:cubicBezTo>
                  <a:cubicBezTo>
                    <a:pt x="7565" y="20866"/>
                    <a:pt x="7386" y="20472"/>
                    <a:pt x="7278" y="20079"/>
                  </a:cubicBezTo>
                  <a:lnTo>
                    <a:pt x="7278" y="20079"/>
                  </a:lnTo>
                  <a:cubicBezTo>
                    <a:pt x="7408" y="20114"/>
                    <a:pt x="7539" y="20131"/>
                    <a:pt x="7669" y="20131"/>
                  </a:cubicBezTo>
                  <a:cubicBezTo>
                    <a:pt x="8322" y="20131"/>
                    <a:pt x="8931" y="19698"/>
                    <a:pt x="9140" y="19040"/>
                  </a:cubicBezTo>
                  <a:cubicBezTo>
                    <a:pt x="9140" y="18969"/>
                    <a:pt x="9176" y="18933"/>
                    <a:pt x="9176" y="18897"/>
                  </a:cubicBezTo>
                  <a:close/>
                  <a:moveTo>
                    <a:pt x="6319" y="16852"/>
                  </a:moveTo>
                  <a:cubicBezTo>
                    <a:pt x="6782" y="16852"/>
                    <a:pt x="7255" y="16966"/>
                    <a:pt x="7708" y="17179"/>
                  </a:cubicBezTo>
                  <a:cubicBezTo>
                    <a:pt x="8137" y="17358"/>
                    <a:pt x="8531" y="17716"/>
                    <a:pt x="8746" y="18146"/>
                  </a:cubicBezTo>
                  <a:cubicBezTo>
                    <a:pt x="9079" y="19053"/>
                    <a:pt x="8364" y="19679"/>
                    <a:pt x="7595" y="19679"/>
                  </a:cubicBezTo>
                  <a:cubicBezTo>
                    <a:pt x="7453" y="19679"/>
                    <a:pt x="7310" y="19658"/>
                    <a:pt x="7171" y="19613"/>
                  </a:cubicBezTo>
                  <a:cubicBezTo>
                    <a:pt x="7146" y="19607"/>
                    <a:pt x="7122" y="19604"/>
                    <a:pt x="7098" y="19604"/>
                  </a:cubicBezTo>
                  <a:cubicBezTo>
                    <a:pt x="6984" y="19604"/>
                    <a:pt x="6891" y="19674"/>
                    <a:pt x="6920" y="19792"/>
                  </a:cubicBezTo>
                  <a:cubicBezTo>
                    <a:pt x="6885" y="19828"/>
                    <a:pt x="6849" y="19864"/>
                    <a:pt x="6885" y="19900"/>
                  </a:cubicBezTo>
                  <a:cubicBezTo>
                    <a:pt x="7064" y="20902"/>
                    <a:pt x="7601" y="21832"/>
                    <a:pt x="8388" y="22441"/>
                  </a:cubicBezTo>
                  <a:cubicBezTo>
                    <a:pt x="7994" y="22620"/>
                    <a:pt x="7636" y="22871"/>
                    <a:pt x="7350" y="23228"/>
                  </a:cubicBezTo>
                  <a:cubicBezTo>
                    <a:pt x="7350" y="23193"/>
                    <a:pt x="7350" y="23157"/>
                    <a:pt x="7314" y="23121"/>
                  </a:cubicBezTo>
                  <a:cubicBezTo>
                    <a:pt x="6777" y="22584"/>
                    <a:pt x="6169" y="22119"/>
                    <a:pt x="5524" y="21689"/>
                  </a:cubicBezTo>
                  <a:lnTo>
                    <a:pt x="5453" y="21689"/>
                  </a:lnTo>
                  <a:cubicBezTo>
                    <a:pt x="5435" y="21653"/>
                    <a:pt x="5399" y="21636"/>
                    <a:pt x="5359" y="21636"/>
                  </a:cubicBezTo>
                  <a:cubicBezTo>
                    <a:pt x="5319" y="21636"/>
                    <a:pt x="5274" y="21653"/>
                    <a:pt x="5238" y="21689"/>
                  </a:cubicBezTo>
                  <a:cubicBezTo>
                    <a:pt x="4762" y="22267"/>
                    <a:pt x="4028" y="22587"/>
                    <a:pt x="3281" y="22587"/>
                  </a:cubicBezTo>
                  <a:cubicBezTo>
                    <a:pt x="3241" y="22587"/>
                    <a:pt x="3202" y="22586"/>
                    <a:pt x="3162" y="22584"/>
                  </a:cubicBezTo>
                  <a:cubicBezTo>
                    <a:pt x="2124" y="22584"/>
                    <a:pt x="1372" y="22047"/>
                    <a:pt x="1229" y="20973"/>
                  </a:cubicBezTo>
                  <a:cubicBezTo>
                    <a:pt x="979" y="20007"/>
                    <a:pt x="1659" y="19040"/>
                    <a:pt x="2661" y="18933"/>
                  </a:cubicBezTo>
                  <a:cubicBezTo>
                    <a:pt x="2880" y="18863"/>
                    <a:pt x="3105" y="18830"/>
                    <a:pt x="3328" y="18830"/>
                  </a:cubicBezTo>
                  <a:cubicBezTo>
                    <a:pt x="3907" y="18830"/>
                    <a:pt x="4477" y="19057"/>
                    <a:pt x="4916" y="19470"/>
                  </a:cubicBezTo>
                  <a:cubicBezTo>
                    <a:pt x="4949" y="19503"/>
                    <a:pt x="4985" y="19517"/>
                    <a:pt x="5020" y="19517"/>
                  </a:cubicBezTo>
                  <a:cubicBezTo>
                    <a:pt x="5139" y="19517"/>
                    <a:pt x="5241" y="19357"/>
                    <a:pt x="5131" y="19219"/>
                  </a:cubicBezTo>
                  <a:cubicBezTo>
                    <a:pt x="5095" y="19148"/>
                    <a:pt x="5023" y="19112"/>
                    <a:pt x="4952" y="19040"/>
                  </a:cubicBezTo>
                  <a:cubicBezTo>
                    <a:pt x="4558" y="18181"/>
                    <a:pt x="4880" y="17108"/>
                    <a:pt x="5847" y="16893"/>
                  </a:cubicBezTo>
                  <a:cubicBezTo>
                    <a:pt x="6002" y="16865"/>
                    <a:pt x="6160" y="16852"/>
                    <a:pt x="6319" y="16852"/>
                  </a:cubicBezTo>
                  <a:close/>
                  <a:moveTo>
                    <a:pt x="13139" y="11298"/>
                  </a:moveTo>
                  <a:cubicBezTo>
                    <a:pt x="14882" y="11298"/>
                    <a:pt x="16801" y="12188"/>
                    <a:pt x="17516" y="13850"/>
                  </a:cubicBezTo>
                  <a:cubicBezTo>
                    <a:pt x="17539" y="13908"/>
                    <a:pt x="17589" y="13932"/>
                    <a:pt x="17643" y="13932"/>
                  </a:cubicBezTo>
                  <a:cubicBezTo>
                    <a:pt x="17755" y="13932"/>
                    <a:pt x="17886" y="13828"/>
                    <a:pt x="17838" y="13707"/>
                  </a:cubicBezTo>
                  <a:cubicBezTo>
                    <a:pt x="17695" y="13278"/>
                    <a:pt x="17444" y="12920"/>
                    <a:pt x="17194" y="12562"/>
                  </a:cubicBezTo>
                  <a:cubicBezTo>
                    <a:pt x="17378" y="12101"/>
                    <a:pt x="18067" y="11951"/>
                    <a:pt x="18688" y="11951"/>
                  </a:cubicBezTo>
                  <a:cubicBezTo>
                    <a:pt x="19031" y="11951"/>
                    <a:pt x="19352" y="11997"/>
                    <a:pt x="19556" y="12061"/>
                  </a:cubicBezTo>
                  <a:cubicBezTo>
                    <a:pt x="20451" y="12275"/>
                    <a:pt x="20988" y="13170"/>
                    <a:pt x="20773" y="14065"/>
                  </a:cubicBezTo>
                  <a:cubicBezTo>
                    <a:pt x="20729" y="14198"/>
                    <a:pt x="20849" y="14289"/>
                    <a:pt x="20964" y="14289"/>
                  </a:cubicBezTo>
                  <a:cubicBezTo>
                    <a:pt x="21035" y="14289"/>
                    <a:pt x="21104" y="14254"/>
                    <a:pt x="21131" y="14172"/>
                  </a:cubicBezTo>
                  <a:cubicBezTo>
                    <a:pt x="21131" y="14101"/>
                    <a:pt x="21167" y="14065"/>
                    <a:pt x="21167" y="14029"/>
                  </a:cubicBezTo>
                  <a:cubicBezTo>
                    <a:pt x="21397" y="13905"/>
                    <a:pt x="21640" y="13847"/>
                    <a:pt x="21878" y="13847"/>
                  </a:cubicBezTo>
                  <a:cubicBezTo>
                    <a:pt x="22528" y="13847"/>
                    <a:pt x="23141" y="14279"/>
                    <a:pt x="23350" y="14960"/>
                  </a:cubicBezTo>
                  <a:cubicBezTo>
                    <a:pt x="22992" y="15103"/>
                    <a:pt x="22670" y="15354"/>
                    <a:pt x="22384" y="15604"/>
                  </a:cubicBezTo>
                  <a:cubicBezTo>
                    <a:pt x="21274" y="16499"/>
                    <a:pt x="20737" y="18038"/>
                    <a:pt x="21525" y="19291"/>
                  </a:cubicBezTo>
                  <a:cubicBezTo>
                    <a:pt x="21434" y="19272"/>
                    <a:pt x="21342" y="19263"/>
                    <a:pt x="21250" y="19263"/>
                  </a:cubicBezTo>
                  <a:cubicBezTo>
                    <a:pt x="20116" y="19263"/>
                    <a:pt x="19006" y="20632"/>
                    <a:pt x="19735" y="21725"/>
                  </a:cubicBezTo>
                  <a:cubicBezTo>
                    <a:pt x="18339" y="21761"/>
                    <a:pt x="16979" y="23479"/>
                    <a:pt x="17945" y="24624"/>
                  </a:cubicBezTo>
                  <a:cubicBezTo>
                    <a:pt x="17812" y="24575"/>
                    <a:pt x="17664" y="24548"/>
                    <a:pt x="17515" y="24548"/>
                  </a:cubicBezTo>
                  <a:cubicBezTo>
                    <a:pt x="17342" y="24548"/>
                    <a:pt x="17168" y="24584"/>
                    <a:pt x="17015" y="24660"/>
                  </a:cubicBezTo>
                  <a:cubicBezTo>
                    <a:pt x="16621" y="23586"/>
                    <a:pt x="15654" y="23157"/>
                    <a:pt x="14509" y="23085"/>
                  </a:cubicBezTo>
                  <a:cubicBezTo>
                    <a:pt x="14390" y="23079"/>
                    <a:pt x="14270" y="23076"/>
                    <a:pt x="14151" y="23076"/>
                  </a:cubicBezTo>
                  <a:cubicBezTo>
                    <a:pt x="13555" y="23076"/>
                    <a:pt x="12964" y="23151"/>
                    <a:pt x="12397" y="23300"/>
                  </a:cubicBezTo>
                  <a:cubicBezTo>
                    <a:pt x="11997" y="23400"/>
                    <a:pt x="11999" y="23500"/>
                    <a:pt x="11967" y="23500"/>
                  </a:cubicBezTo>
                  <a:cubicBezTo>
                    <a:pt x="11941" y="23500"/>
                    <a:pt x="11894" y="23438"/>
                    <a:pt x="11610" y="23264"/>
                  </a:cubicBezTo>
                  <a:cubicBezTo>
                    <a:pt x="11144" y="22942"/>
                    <a:pt x="10679" y="22656"/>
                    <a:pt x="10214" y="22441"/>
                  </a:cubicBezTo>
                  <a:cubicBezTo>
                    <a:pt x="10214" y="22405"/>
                    <a:pt x="10214" y="22369"/>
                    <a:pt x="10214" y="22334"/>
                  </a:cubicBezTo>
                  <a:cubicBezTo>
                    <a:pt x="9462" y="21260"/>
                    <a:pt x="9784" y="20150"/>
                    <a:pt x="10894" y="19542"/>
                  </a:cubicBezTo>
                  <a:cubicBezTo>
                    <a:pt x="11051" y="19447"/>
                    <a:pt x="10987" y="19243"/>
                    <a:pt x="10848" y="19243"/>
                  </a:cubicBezTo>
                  <a:cubicBezTo>
                    <a:pt x="10829" y="19243"/>
                    <a:pt x="10808" y="19247"/>
                    <a:pt x="10786" y="19255"/>
                  </a:cubicBezTo>
                  <a:cubicBezTo>
                    <a:pt x="10572" y="19291"/>
                    <a:pt x="10357" y="19398"/>
                    <a:pt x="10214" y="19542"/>
                  </a:cubicBezTo>
                  <a:cubicBezTo>
                    <a:pt x="9605" y="19040"/>
                    <a:pt x="9176" y="18360"/>
                    <a:pt x="8925" y="17609"/>
                  </a:cubicBezTo>
                  <a:cubicBezTo>
                    <a:pt x="8603" y="16284"/>
                    <a:pt x="9569" y="15282"/>
                    <a:pt x="10894" y="15282"/>
                  </a:cubicBezTo>
                  <a:cubicBezTo>
                    <a:pt x="11073" y="15282"/>
                    <a:pt x="11144" y="14996"/>
                    <a:pt x="10929" y="14960"/>
                  </a:cubicBezTo>
                  <a:cubicBezTo>
                    <a:pt x="10803" y="14935"/>
                    <a:pt x="10680" y="14923"/>
                    <a:pt x="10561" y="14923"/>
                  </a:cubicBezTo>
                  <a:cubicBezTo>
                    <a:pt x="10343" y="14923"/>
                    <a:pt x="10135" y="14962"/>
                    <a:pt x="9927" y="15031"/>
                  </a:cubicBezTo>
                  <a:cubicBezTo>
                    <a:pt x="9352" y="12482"/>
                    <a:pt x="11128" y="11298"/>
                    <a:pt x="13139" y="11298"/>
                  </a:cubicBezTo>
                  <a:close/>
                  <a:moveTo>
                    <a:pt x="9131" y="22745"/>
                  </a:moveTo>
                  <a:cubicBezTo>
                    <a:pt x="10142" y="22745"/>
                    <a:pt x="11252" y="23246"/>
                    <a:pt x="11717" y="24123"/>
                  </a:cubicBezTo>
                  <a:cubicBezTo>
                    <a:pt x="11753" y="24195"/>
                    <a:pt x="11815" y="24231"/>
                    <a:pt x="11878" y="24231"/>
                  </a:cubicBezTo>
                  <a:cubicBezTo>
                    <a:pt x="11941" y="24231"/>
                    <a:pt x="12003" y="24195"/>
                    <a:pt x="12039" y="24123"/>
                  </a:cubicBezTo>
                  <a:cubicBezTo>
                    <a:pt x="12398" y="23610"/>
                    <a:pt x="13039" y="23400"/>
                    <a:pt x="13735" y="23400"/>
                  </a:cubicBezTo>
                  <a:cubicBezTo>
                    <a:pt x="14981" y="23400"/>
                    <a:pt x="16407" y="24071"/>
                    <a:pt x="16728" y="24875"/>
                  </a:cubicBezTo>
                  <a:cubicBezTo>
                    <a:pt x="16728" y="24947"/>
                    <a:pt x="16728" y="24982"/>
                    <a:pt x="16800" y="25018"/>
                  </a:cubicBezTo>
                  <a:cubicBezTo>
                    <a:pt x="16824" y="25054"/>
                    <a:pt x="16859" y="25070"/>
                    <a:pt x="16898" y="25070"/>
                  </a:cubicBezTo>
                  <a:cubicBezTo>
                    <a:pt x="16975" y="25070"/>
                    <a:pt x="17062" y="25006"/>
                    <a:pt x="17086" y="24911"/>
                  </a:cubicBezTo>
                  <a:cubicBezTo>
                    <a:pt x="17211" y="24865"/>
                    <a:pt x="17343" y="24842"/>
                    <a:pt x="17475" y="24842"/>
                  </a:cubicBezTo>
                  <a:cubicBezTo>
                    <a:pt x="17760" y="24842"/>
                    <a:pt x="18047" y="24953"/>
                    <a:pt x="18267" y="25197"/>
                  </a:cubicBezTo>
                  <a:cubicBezTo>
                    <a:pt x="18661" y="25591"/>
                    <a:pt x="18590" y="26056"/>
                    <a:pt x="18590" y="26557"/>
                  </a:cubicBezTo>
                  <a:cubicBezTo>
                    <a:pt x="18590" y="26646"/>
                    <a:pt x="18672" y="26707"/>
                    <a:pt x="18743" y="26707"/>
                  </a:cubicBezTo>
                  <a:cubicBezTo>
                    <a:pt x="18787" y="26707"/>
                    <a:pt x="18826" y="26684"/>
                    <a:pt x="18840" y="26629"/>
                  </a:cubicBezTo>
                  <a:cubicBezTo>
                    <a:pt x="19162" y="26808"/>
                    <a:pt x="19413" y="27058"/>
                    <a:pt x="19628" y="27381"/>
                  </a:cubicBezTo>
                  <a:cubicBezTo>
                    <a:pt x="19842" y="27703"/>
                    <a:pt x="19914" y="28097"/>
                    <a:pt x="19878" y="28490"/>
                  </a:cubicBezTo>
                  <a:cubicBezTo>
                    <a:pt x="18804" y="28454"/>
                    <a:pt x="17730" y="28383"/>
                    <a:pt x="16692" y="28347"/>
                  </a:cubicBezTo>
                  <a:cubicBezTo>
                    <a:pt x="14616" y="28204"/>
                    <a:pt x="12540" y="28025"/>
                    <a:pt x="10500" y="27667"/>
                  </a:cubicBezTo>
                  <a:cubicBezTo>
                    <a:pt x="9319" y="27524"/>
                    <a:pt x="8137" y="27273"/>
                    <a:pt x="6992" y="26915"/>
                  </a:cubicBezTo>
                  <a:cubicBezTo>
                    <a:pt x="6849" y="26701"/>
                    <a:pt x="6777" y="26414"/>
                    <a:pt x="6813" y="26164"/>
                  </a:cubicBezTo>
                  <a:cubicBezTo>
                    <a:pt x="6849" y="25841"/>
                    <a:pt x="6992" y="25555"/>
                    <a:pt x="7207" y="25305"/>
                  </a:cubicBezTo>
                  <a:cubicBezTo>
                    <a:pt x="7278" y="25233"/>
                    <a:pt x="7207" y="25161"/>
                    <a:pt x="7135" y="25126"/>
                  </a:cubicBezTo>
                  <a:cubicBezTo>
                    <a:pt x="7171" y="25126"/>
                    <a:pt x="7207" y="25090"/>
                    <a:pt x="7207" y="25018"/>
                  </a:cubicBezTo>
                  <a:cubicBezTo>
                    <a:pt x="7171" y="24875"/>
                    <a:pt x="7135" y="24696"/>
                    <a:pt x="7135" y="24553"/>
                  </a:cubicBezTo>
                  <a:cubicBezTo>
                    <a:pt x="7171" y="24481"/>
                    <a:pt x="7171" y="24410"/>
                    <a:pt x="7135" y="24374"/>
                  </a:cubicBezTo>
                  <a:cubicBezTo>
                    <a:pt x="7207" y="23246"/>
                    <a:pt x="8120" y="22745"/>
                    <a:pt x="9131" y="22745"/>
                  </a:cubicBezTo>
                  <a:close/>
                  <a:moveTo>
                    <a:pt x="42223" y="19214"/>
                  </a:moveTo>
                  <a:cubicBezTo>
                    <a:pt x="43166" y="19214"/>
                    <a:pt x="44017" y="19843"/>
                    <a:pt x="44254" y="20794"/>
                  </a:cubicBezTo>
                  <a:cubicBezTo>
                    <a:pt x="44004" y="20938"/>
                    <a:pt x="43789" y="21117"/>
                    <a:pt x="43574" y="21296"/>
                  </a:cubicBezTo>
                  <a:cubicBezTo>
                    <a:pt x="43490" y="21380"/>
                    <a:pt x="43582" y="21508"/>
                    <a:pt x="43677" y="21508"/>
                  </a:cubicBezTo>
                  <a:cubicBezTo>
                    <a:pt x="43703" y="21508"/>
                    <a:pt x="43730" y="21498"/>
                    <a:pt x="43753" y="21475"/>
                  </a:cubicBezTo>
                  <a:cubicBezTo>
                    <a:pt x="43932" y="21331"/>
                    <a:pt x="44147" y="21224"/>
                    <a:pt x="44362" y="21117"/>
                  </a:cubicBezTo>
                  <a:cubicBezTo>
                    <a:pt x="44393" y="21178"/>
                    <a:pt x="44463" y="21213"/>
                    <a:pt x="44534" y="21213"/>
                  </a:cubicBezTo>
                  <a:cubicBezTo>
                    <a:pt x="44627" y="21213"/>
                    <a:pt x="44720" y="21152"/>
                    <a:pt x="44720" y="21009"/>
                  </a:cubicBezTo>
                  <a:lnTo>
                    <a:pt x="44720" y="20902"/>
                  </a:lnTo>
                  <a:cubicBezTo>
                    <a:pt x="45356" y="20613"/>
                    <a:pt x="46061" y="20487"/>
                    <a:pt x="46762" y="20487"/>
                  </a:cubicBezTo>
                  <a:cubicBezTo>
                    <a:pt x="46929" y="20487"/>
                    <a:pt x="47096" y="20494"/>
                    <a:pt x="47261" y="20508"/>
                  </a:cubicBezTo>
                  <a:cubicBezTo>
                    <a:pt x="48049" y="20544"/>
                    <a:pt x="48800" y="20830"/>
                    <a:pt x="49409" y="21331"/>
                  </a:cubicBezTo>
                  <a:cubicBezTo>
                    <a:pt x="50447" y="22334"/>
                    <a:pt x="49910" y="23515"/>
                    <a:pt x="49087" y="24410"/>
                  </a:cubicBezTo>
                  <a:cubicBezTo>
                    <a:pt x="48975" y="24549"/>
                    <a:pt x="49102" y="24753"/>
                    <a:pt x="49265" y="24753"/>
                  </a:cubicBezTo>
                  <a:cubicBezTo>
                    <a:pt x="49311" y="24753"/>
                    <a:pt x="49361" y="24736"/>
                    <a:pt x="49409" y="24696"/>
                  </a:cubicBezTo>
                  <a:cubicBezTo>
                    <a:pt x="49516" y="24553"/>
                    <a:pt x="49624" y="24410"/>
                    <a:pt x="49731" y="24266"/>
                  </a:cubicBezTo>
                  <a:cubicBezTo>
                    <a:pt x="50268" y="24696"/>
                    <a:pt x="50519" y="25376"/>
                    <a:pt x="50411" y="26020"/>
                  </a:cubicBezTo>
                  <a:cubicBezTo>
                    <a:pt x="50411" y="26056"/>
                    <a:pt x="50411" y="26056"/>
                    <a:pt x="50411" y="26056"/>
                  </a:cubicBezTo>
                  <a:cubicBezTo>
                    <a:pt x="45149" y="27667"/>
                    <a:pt x="39709" y="28311"/>
                    <a:pt x="34268" y="28526"/>
                  </a:cubicBezTo>
                  <a:cubicBezTo>
                    <a:pt x="34196" y="28097"/>
                    <a:pt x="33981" y="27739"/>
                    <a:pt x="33659" y="27488"/>
                  </a:cubicBezTo>
                  <a:cubicBezTo>
                    <a:pt x="34984" y="27094"/>
                    <a:pt x="36487" y="25913"/>
                    <a:pt x="36308" y="24374"/>
                  </a:cubicBezTo>
                  <a:cubicBezTo>
                    <a:pt x="36165" y="23121"/>
                    <a:pt x="35234" y="21403"/>
                    <a:pt x="33802" y="21403"/>
                  </a:cubicBezTo>
                  <a:cubicBezTo>
                    <a:pt x="34125" y="21045"/>
                    <a:pt x="34339" y="20651"/>
                    <a:pt x="34482" y="20186"/>
                  </a:cubicBezTo>
                  <a:cubicBezTo>
                    <a:pt x="35104" y="19738"/>
                    <a:pt x="35825" y="19523"/>
                    <a:pt x="36543" y="19523"/>
                  </a:cubicBezTo>
                  <a:cubicBezTo>
                    <a:pt x="37604" y="19523"/>
                    <a:pt x="38661" y="19991"/>
                    <a:pt x="39386" y="20866"/>
                  </a:cubicBezTo>
                  <a:cubicBezTo>
                    <a:pt x="39430" y="20909"/>
                    <a:pt x="39477" y="20928"/>
                    <a:pt x="39522" y="20928"/>
                  </a:cubicBezTo>
                  <a:cubicBezTo>
                    <a:pt x="39662" y="20928"/>
                    <a:pt x="39772" y="20751"/>
                    <a:pt x="39637" y="20615"/>
                  </a:cubicBezTo>
                  <a:cubicBezTo>
                    <a:pt x="39637" y="20580"/>
                    <a:pt x="39601" y="20544"/>
                    <a:pt x="39565" y="20508"/>
                  </a:cubicBezTo>
                  <a:cubicBezTo>
                    <a:pt x="39816" y="19613"/>
                    <a:pt x="41283" y="19219"/>
                    <a:pt x="42071" y="19219"/>
                  </a:cubicBezTo>
                  <a:cubicBezTo>
                    <a:pt x="42122" y="19216"/>
                    <a:pt x="42172" y="19214"/>
                    <a:pt x="42223" y="19214"/>
                  </a:cubicBezTo>
                  <a:close/>
                  <a:moveTo>
                    <a:pt x="29227" y="13539"/>
                  </a:moveTo>
                  <a:cubicBezTo>
                    <a:pt x="29801" y="13539"/>
                    <a:pt x="30369" y="13658"/>
                    <a:pt x="30796" y="13850"/>
                  </a:cubicBezTo>
                  <a:cubicBezTo>
                    <a:pt x="31547" y="14137"/>
                    <a:pt x="32084" y="14817"/>
                    <a:pt x="32227" y="15604"/>
                  </a:cubicBezTo>
                  <a:cubicBezTo>
                    <a:pt x="32299" y="16320"/>
                    <a:pt x="31905" y="16893"/>
                    <a:pt x="31476" y="17466"/>
                  </a:cubicBezTo>
                  <a:cubicBezTo>
                    <a:pt x="31374" y="17619"/>
                    <a:pt x="31526" y="17754"/>
                    <a:pt x="31674" y="17754"/>
                  </a:cubicBezTo>
                  <a:cubicBezTo>
                    <a:pt x="31734" y="17754"/>
                    <a:pt x="31793" y="17732"/>
                    <a:pt x="31834" y="17680"/>
                  </a:cubicBezTo>
                  <a:cubicBezTo>
                    <a:pt x="31834" y="17644"/>
                    <a:pt x="31869" y="17609"/>
                    <a:pt x="31869" y="17573"/>
                  </a:cubicBezTo>
                  <a:cubicBezTo>
                    <a:pt x="31976" y="17557"/>
                    <a:pt x="32082" y="17549"/>
                    <a:pt x="32187" y="17549"/>
                  </a:cubicBezTo>
                  <a:cubicBezTo>
                    <a:pt x="32997" y="17549"/>
                    <a:pt x="33732" y="18025"/>
                    <a:pt x="34017" y="18754"/>
                  </a:cubicBezTo>
                  <a:cubicBezTo>
                    <a:pt x="34339" y="19613"/>
                    <a:pt x="34089" y="20580"/>
                    <a:pt x="33444" y="21224"/>
                  </a:cubicBezTo>
                  <a:cubicBezTo>
                    <a:pt x="33309" y="21359"/>
                    <a:pt x="33420" y="21536"/>
                    <a:pt x="33559" y="21536"/>
                  </a:cubicBezTo>
                  <a:cubicBezTo>
                    <a:pt x="33604" y="21536"/>
                    <a:pt x="33652" y="21518"/>
                    <a:pt x="33695" y="21475"/>
                  </a:cubicBezTo>
                  <a:cubicBezTo>
                    <a:pt x="33695" y="21546"/>
                    <a:pt x="33731" y="21582"/>
                    <a:pt x="33767" y="21582"/>
                  </a:cubicBezTo>
                  <a:cubicBezTo>
                    <a:pt x="35055" y="21868"/>
                    <a:pt x="35843" y="23372"/>
                    <a:pt x="35878" y="24589"/>
                  </a:cubicBezTo>
                  <a:cubicBezTo>
                    <a:pt x="35914" y="25949"/>
                    <a:pt x="34554" y="26808"/>
                    <a:pt x="33373" y="27166"/>
                  </a:cubicBezTo>
                  <a:cubicBezTo>
                    <a:pt x="33301" y="27166"/>
                    <a:pt x="33230" y="27237"/>
                    <a:pt x="33230" y="27345"/>
                  </a:cubicBezTo>
                  <a:cubicBezTo>
                    <a:pt x="33194" y="27381"/>
                    <a:pt x="33230" y="27452"/>
                    <a:pt x="33265" y="27488"/>
                  </a:cubicBezTo>
                  <a:cubicBezTo>
                    <a:pt x="33480" y="27595"/>
                    <a:pt x="33659" y="27774"/>
                    <a:pt x="33767" y="28025"/>
                  </a:cubicBezTo>
                  <a:cubicBezTo>
                    <a:pt x="33838" y="28168"/>
                    <a:pt x="33874" y="28347"/>
                    <a:pt x="33910" y="28490"/>
                  </a:cubicBezTo>
                  <a:cubicBezTo>
                    <a:pt x="31977" y="28562"/>
                    <a:pt x="30008" y="28598"/>
                    <a:pt x="28075" y="28598"/>
                  </a:cubicBezTo>
                  <a:cubicBezTo>
                    <a:pt x="25462" y="28562"/>
                    <a:pt x="22849" y="28562"/>
                    <a:pt x="20200" y="28454"/>
                  </a:cubicBezTo>
                  <a:cubicBezTo>
                    <a:pt x="20272" y="28025"/>
                    <a:pt x="20165" y="27560"/>
                    <a:pt x="19914" y="27166"/>
                  </a:cubicBezTo>
                  <a:cubicBezTo>
                    <a:pt x="19699" y="26772"/>
                    <a:pt x="19341" y="26486"/>
                    <a:pt x="18912" y="26414"/>
                  </a:cubicBezTo>
                  <a:cubicBezTo>
                    <a:pt x="19055" y="25806"/>
                    <a:pt x="18804" y="25161"/>
                    <a:pt x="18303" y="24803"/>
                  </a:cubicBezTo>
                  <a:cubicBezTo>
                    <a:pt x="18303" y="24768"/>
                    <a:pt x="18303" y="24768"/>
                    <a:pt x="18303" y="24732"/>
                  </a:cubicBezTo>
                  <a:cubicBezTo>
                    <a:pt x="17945" y="24195"/>
                    <a:pt x="17909" y="23515"/>
                    <a:pt x="18232" y="22942"/>
                  </a:cubicBezTo>
                  <a:cubicBezTo>
                    <a:pt x="18625" y="22298"/>
                    <a:pt x="19270" y="22119"/>
                    <a:pt x="19986" y="22047"/>
                  </a:cubicBezTo>
                  <a:cubicBezTo>
                    <a:pt x="20129" y="22047"/>
                    <a:pt x="20236" y="21761"/>
                    <a:pt x="20021" y="21725"/>
                  </a:cubicBezTo>
                  <a:lnTo>
                    <a:pt x="19878" y="21725"/>
                  </a:lnTo>
                  <a:cubicBezTo>
                    <a:pt x="19663" y="21117"/>
                    <a:pt x="19807" y="20472"/>
                    <a:pt x="20200" y="20007"/>
                  </a:cubicBezTo>
                  <a:cubicBezTo>
                    <a:pt x="20504" y="19747"/>
                    <a:pt x="20886" y="19605"/>
                    <a:pt x="21267" y="19605"/>
                  </a:cubicBezTo>
                  <a:cubicBezTo>
                    <a:pt x="21516" y="19605"/>
                    <a:pt x="21764" y="19665"/>
                    <a:pt x="21990" y="19792"/>
                  </a:cubicBezTo>
                  <a:cubicBezTo>
                    <a:pt x="22012" y="19801"/>
                    <a:pt x="22033" y="19805"/>
                    <a:pt x="22053" y="19805"/>
                  </a:cubicBezTo>
                  <a:cubicBezTo>
                    <a:pt x="22200" y="19805"/>
                    <a:pt x="22295" y="19600"/>
                    <a:pt x="22169" y="19506"/>
                  </a:cubicBezTo>
                  <a:cubicBezTo>
                    <a:pt x="22062" y="19434"/>
                    <a:pt x="21990" y="19398"/>
                    <a:pt x="21883" y="19327"/>
                  </a:cubicBezTo>
                  <a:cubicBezTo>
                    <a:pt x="21024" y="17788"/>
                    <a:pt x="21847" y="16213"/>
                    <a:pt x="23314" y="15425"/>
                  </a:cubicBezTo>
                  <a:cubicBezTo>
                    <a:pt x="24068" y="15014"/>
                    <a:pt x="24788" y="14824"/>
                    <a:pt x="25508" y="14824"/>
                  </a:cubicBezTo>
                  <a:cubicBezTo>
                    <a:pt x="26292" y="14824"/>
                    <a:pt x="27075" y="15050"/>
                    <a:pt x="27896" y="15461"/>
                  </a:cubicBezTo>
                  <a:cubicBezTo>
                    <a:pt x="27920" y="15469"/>
                    <a:pt x="27943" y="15472"/>
                    <a:pt x="27965" y="15472"/>
                  </a:cubicBezTo>
                  <a:cubicBezTo>
                    <a:pt x="28146" y="15472"/>
                    <a:pt x="28270" y="15235"/>
                    <a:pt x="28111" y="15139"/>
                  </a:cubicBezTo>
                  <a:cubicBezTo>
                    <a:pt x="27753" y="14924"/>
                    <a:pt x="27395" y="14745"/>
                    <a:pt x="27001" y="14638"/>
                  </a:cubicBezTo>
                  <a:cubicBezTo>
                    <a:pt x="27376" y="13844"/>
                    <a:pt x="28308" y="13539"/>
                    <a:pt x="29227" y="13539"/>
                  </a:cubicBezTo>
                  <a:close/>
                  <a:moveTo>
                    <a:pt x="50232" y="23443"/>
                  </a:moveTo>
                  <a:cubicBezTo>
                    <a:pt x="52165" y="23479"/>
                    <a:pt x="54134" y="24374"/>
                    <a:pt x="53740" y="26665"/>
                  </a:cubicBezTo>
                  <a:lnTo>
                    <a:pt x="53704" y="26665"/>
                  </a:lnTo>
                  <a:cubicBezTo>
                    <a:pt x="53525" y="27631"/>
                    <a:pt x="52953" y="28490"/>
                    <a:pt x="52165" y="29063"/>
                  </a:cubicBezTo>
                  <a:cubicBezTo>
                    <a:pt x="52165" y="29063"/>
                    <a:pt x="52129" y="29099"/>
                    <a:pt x="52129" y="29099"/>
                  </a:cubicBezTo>
                  <a:cubicBezTo>
                    <a:pt x="51700" y="29421"/>
                    <a:pt x="51234" y="29707"/>
                    <a:pt x="50769" y="29958"/>
                  </a:cubicBezTo>
                  <a:cubicBezTo>
                    <a:pt x="48514" y="31032"/>
                    <a:pt x="45937" y="31497"/>
                    <a:pt x="43503" y="31783"/>
                  </a:cubicBezTo>
                  <a:cubicBezTo>
                    <a:pt x="39486" y="32182"/>
                    <a:pt x="35447" y="32400"/>
                    <a:pt x="31421" y="32400"/>
                  </a:cubicBezTo>
                  <a:cubicBezTo>
                    <a:pt x="30388" y="32400"/>
                    <a:pt x="29356" y="32385"/>
                    <a:pt x="28326" y="32356"/>
                  </a:cubicBezTo>
                  <a:cubicBezTo>
                    <a:pt x="23243" y="32285"/>
                    <a:pt x="18160" y="31998"/>
                    <a:pt x="13077" y="31461"/>
                  </a:cubicBezTo>
                  <a:cubicBezTo>
                    <a:pt x="10715" y="31282"/>
                    <a:pt x="8352" y="30853"/>
                    <a:pt x="6097" y="30173"/>
                  </a:cubicBezTo>
                  <a:cubicBezTo>
                    <a:pt x="4952" y="29815"/>
                    <a:pt x="3198" y="29206"/>
                    <a:pt x="2410" y="28240"/>
                  </a:cubicBezTo>
                  <a:cubicBezTo>
                    <a:pt x="0" y="25167"/>
                    <a:pt x="3498" y="24452"/>
                    <a:pt x="5776" y="24452"/>
                  </a:cubicBezTo>
                  <a:cubicBezTo>
                    <a:pt x="6204" y="24452"/>
                    <a:pt x="6590" y="24477"/>
                    <a:pt x="6885" y="24517"/>
                  </a:cubicBezTo>
                  <a:cubicBezTo>
                    <a:pt x="6885" y="24696"/>
                    <a:pt x="6920" y="24875"/>
                    <a:pt x="6992" y="25054"/>
                  </a:cubicBezTo>
                  <a:cubicBezTo>
                    <a:pt x="7028" y="25054"/>
                    <a:pt x="7028" y="25090"/>
                    <a:pt x="7064" y="25090"/>
                  </a:cubicBezTo>
                  <a:cubicBezTo>
                    <a:pt x="6455" y="25376"/>
                    <a:pt x="6419" y="26235"/>
                    <a:pt x="6706" y="26772"/>
                  </a:cubicBezTo>
                  <a:cubicBezTo>
                    <a:pt x="6026" y="26522"/>
                    <a:pt x="5381" y="26128"/>
                    <a:pt x="4809" y="25627"/>
                  </a:cubicBezTo>
                  <a:cubicBezTo>
                    <a:pt x="4786" y="25604"/>
                    <a:pt x="4758" y="25594"/>
                    <a:pt x="4730" y="25594"/>
                  </a:cubicBezTo>
                  <a:cubicBezTo>
                    <a:pt x="4626" y="25594"/>
                    <a:pt x="4517" y="25729"/>
                    <a:pt x="4630" y="25841"/>
                  </a:cubicBezTo>
                  <a:cubicBezTo>
                    <a:pt x="6706" y="28097"/>
                    <a:pt x="10715" y="28204"/>
                    <a:pt x="13578" y="28490"/>
                  </a:cubicBezTo>
                  <a:cubicBezTo>
                    <a:pt x="17945" y="28991"/>
                    <a:pt x="22384" y="29027"/>
                    <a:pt x="26751" y="29063"/>
                  </a:cubicBezTo>
                  <a:cubicBezTo>
                    <a:pt x="27426" y="29069"/>
                    <a:pt x="28102" y="29072"/>
                    <a:pt x="28778" y="29072"/>
                  </a:cubicBezTo>
                  <a:cubicBezTo>
                    <a:pt x="36379" y="29072"/>
                    <a:pt x="44006" y="28635"/>
                    <a:pt x="51270" y="26235"/>
                  </a:cubicBezTo>
                  <a:cubicBezTo>
                    <a:pt x="51500" y="26170"/>
                    <a:pt x="51429" y="25833"/>
                    <a:pt x="51222" y="25833"/>
                  </a:cubicBezTo>
                  <a:cubicBezTo>
                    <a:pt x="51203" y="25833"/>
                    <a:pt x="51184" y="25836"/>
                    <a:pt x="51163" y="25841"/>
                  </a:cubicBezTo>
                  <a:lnTo>
                    <a:pt x="50805" y="25949"/>
                  </a:lnTo>
                  <a:cubicBezTo>
                    <a:pt x="50912" y="25197"/>
                    <a:pt x="50554" y="24445"/>
                    <a:pt x="49910" y="24052"/>
                  </a:cubicBezTo>
                  <a:cubicBezTo>
                    <a:pt x="50053" y="23873"/>
                    <a:pt x="50161" y="23658"/>
                    <a:pt x="50232" y="23443"/>
                  </a:cubicBezTo>
                  <a:close/>
                  <a:moveTo>
                    <a:pt x="51986" y="29671"/>
                  </a:moveTo>
                  <a:cubicBezTo>
                    <a:pt x="51700" y="30853"/>
                    <a:pt x="51413" y="32070"/>
                    <a:pt x="51163" y="33251"/>
                  </a:cubicBezTo>
                  <a:cubicBezTo>
                    <a:pt x="51163" y="33215"/>
                    <a:pt x="51127" y="33215"/>
                    <a:pt x="51091" y="33215"/>
                  </a:cubicBezTo>
                  <a:cubicBezTo>
                    <a:pt x="49266" y="32965"/>
                    <a:pt x="47476" y="32535"/>
                    <a:pt x="45758" y="31962"/>
                  </a:cubicBezTo>
                  <a:cubicBezTo>
                    <a:pt x="47727" y="31604"/>
                    <a:pt x="49659" y="30960"/>
                    <a:pt x="51449" y="30029"/>
                  </a:cubicBezTo>
                  <a:cubicBezTo>
                    <a:pt x="51664" y="29922"/>
                    <a:pt x="51807" y="29779"/>
                    <a:pt x="51986" y="29671"/>
                  </a:cubicBezTo>
                  <a:close/>
                  <a:moveTo>
                    <a:pt x="45292" y="32034"/>
                  </a:moveTo>
                  <a:cubicBezTo>
                    <a:pt x="47118" y="32857"/>
                    <a:pt x="49051" y="33358"/>
                    <a:pt x="51055" y="33502"/>
                  </a:cubicBezTo>
                  <a:lnTo>
                    <a:pt x="51091" y="33502"/>
                  </a:lnTo>
                  <a:cubicBezTo>
                    <a:pt x="50554" y="35828"/>
                    <a:pt x="50053" y="38191"/>
                    <a:pt x="49552" y="40517"/>
                  </a:cubicBezTo>
                  <a:cubicBezTo>
                    <a:pt x="44791" y="39873"/>
                    <a:pt x="40102" y="38871"/>
                    <a:pt x="35485" y="37475"/>
                  </a:cubicBezTo>
                  <a:cubicBezTo>
                    <a:pt x="31189" y="36186"/>
                    <a:pt x="27145" y="34432"/>
                    <a:pt x="23064" y="32642"/>
                  </a:cubicBezTo>
                  <a:lnTo>
                    <a:pt x="23064" y="32642"/>
                  </a:lnTo>
                  <a:cubicBezTo>
                    <a:pt x="25424" y="32741"/>
                    <a:pt x="27785" y="32796"/>
                    <a:pt x="30145" y="32796"/>
                  </a:cubicBezTo>
                  <a:cubicBezTo>
                    <a:pt x="32080" y="32796"/>
                    <a:pt x="34015" y="32759"/>
                    <a:pt x="35950" y="32678"/>
                  </a:cubicBezTo>
                  <a:cubicBezTo>
                    <a:pt x="38885" y="32571"/>
                    <a:pt x="42143" y="32535"/>
                    <a:pt x="45292" y="32034"/>
                  </a:cubicBezTo>
                  <a:close/>
                  <a:moveTo>
                    <a:pt x="3663" y="29636"/>
                  </a:moveTo>
                  <a:cubicBezTo>
                    <a:pt x="7314" y="31855"/>
                    <a:pt x="12827" y="31891"/>
                    <a:pt x="16692" y="32213"/>
                  </a:cubicBezTo>
                  <a:cubicBezTo>
                    <a:pt x="18625" y="32392"/>
                    <a:pt x="20522" y="32499"/>
                    <a:pt x="22455" y="32607"/>
                  </a:cubicBezTo>
                  <a:cubicBezTo>
                    <a:pt x="30617" y="37188"/>
                    <a:pt x="40245" y="39766"/>
                    <a:pt x="49445" y="40875"/>
                  </a:cubicBezTo>
                  <a:cubicBezTo>
                    <a:pt x="48800" y="43739"/>
                    <a:pt x="48120" y="46638"/>
                    <a:pt x="47369" y="49502"/>
                  </a:cubicBezTo>
                  <a:lnTo>
                    <a:pt x="47333" y="49502"/>
                  </a:lnTo>
                  <a:cubicBezTo>
                    <a:pt x="47297" y="49717"/>
                    <a:pt x="47225" y="49931"/>
                    <a:pt x="47154" y="50182"/>
                  </a:cubicBezTo>
                  <a:cubicBezTo>
                    <a:pt x="31583" y="46853"/>
                    <a:pt x="15404" y="40732"/>
                    <a:pt x="3663" y="29636"/>
                  </a:cubicBezTo>
                  <a:close/>
                  <a:moveTo>
                    <a:pt x="3663" y="29994"/>
                  </a:moveTo>
                  <a:lnTo>
                    <a:pt x="3663" y="29994"/>
                  </a:lnTo>
                  <a:cubicBezTo>
                    <a:pt x="8997" y="35757"/>
                    <a:pt x="16442" y="39658"/>
                    <a:pt x="23493" y="42916"/>
                  </a:cubicBezTo>
                  <a:cubicBezTo>
                    <a:pt x="31010" y="46388"/>
                    <a:pt x="38921" y="48929"/>
                    <a:pt x="47046" y="50540"/>
                  </a:cubicBezTo>
                  <a:cubicBezTo>
                    <a:pt x="46295" y="53332"/>
                    <a:pt x="45507" y="56124"/>
                    <a:pt x="44648" y="58916"/>
                  </a:cubicBezTo>
                  <a:cubicBezTo>
                    <a:pt x="37847" y="57019"/>
                    <a:pt x="31189" y="54907"/>
                    <a:pt x="24746" y="52007"/>
                  </a:cubicBezTo>
                  <a:cubicBezTo>
                    <a:pt x="18697" y="49287"/>
                    <a:pt x="12075" y="46244"/>
                    <a:pt x="7028" y="41842"/>
                  </a:cubicBezTo>
                  <a:cubicBezTo>
                    <a:pt x="5954" y="37868"/>
                    <a:pt x="4916" y="33895"/>
                    <a:pt x="3663" y="29994"/>
                  </a:cubicBezTo>
                  <a:close/>
                  <a:moveTo>
                    <a:pt x="7171" y="42343"/>
                  </a:moveTo>
                  <a:cubicBezTo>
                    <a:pt x="9390" y="44419"/>
                    <a:pt x="12147" y="45922"/>
                    <a:pt x="14795" y="47426"/>
                  </a:cubicBezTo>
                  <a:cubicBezTo>
                    <a:pt x="17981" y="49215"/>
                    <a:pt x="21238" y="50862"/>
                    <a:pt x="24567" y="52365"/>
                  </a:cubicBezTo>
                  <a:cubicBezTo>
                    <a:pt x="30975" y="55336"/>
                    <a:pt x="37668" y="57627"/>
                    <a:pt x="44541" y="59238"/>
                  </a:cubicBezTo>
                  <a:cubicBezTo>
                    <a:pt x="44541" y="59274"/>
                    <a:pt x="44505" y="59309"/>
                    <a:pt x="44505" y="59345"/>
                  </a:cubicBezTo>
                  <a:cubicBezTo>
                    <a:pt x="43718" y="61851"/>
                    <a:pt x="42823" y="64357"/>
                    <a:pt x="42429" y="66934"/>
                  </a:cubicBezTo>
                  <a:cubicBezTo>
                    <a:pt x="30473" y="64357"/>
                    <a:pt x="19807" y="59238"/>
                    <a:pt x="9927" y="52115"/>
                  </a:cubicBezTo>
                  <a:cubicBezTo>
                    <a:pt x="9641" y="51077"/>
                    <a:pt x="9319" y="50039"/>
                    <a:pt x="8997" y="49001"/>
                  </a:cubicBezTo>
                  <a:cubicBezTo>
                    <a:pt x="8352" y="46817"/>
                    <a:pt x="7744" y="44562"/>
                    <a:pt x="7171" y="42343"/>
                  </a:cubicBezTo>
                  <a:close/>
                  <a:moveTo>
                    <a:pt x="10070" y="52509"/>
                  </a:moveTo>
                  <a:cubicBezTo>
                    <a:pt x="19270" y="59954"/>
                    <a:pt x="30760" y="64965"/>
                    <a:pt x="42322" y="67292"/>
                  </a:cubicBezTo>
                  <a:lnTo>
                    <a:pt x="42357" y="67292"/>
                  </a:lnTo>
                  <a:cubicBezTo>
                    <a:pt x="42322" y="67614"/>
                    <a:pt x="42286" y="67936"/>
                    <a:pt x="42250" y="68258"/>
                  </a:cubicBezTo>
                  <a:cubicBezTo>
                    <a:pt x="39100" y="69833"/>
                    <a:pt x="35485" y="70370"/>
                    <a:pt x="31905" y="70585"/>
                  </a:cubicBezTo>
                  <a:cubicBezTo>
                    <a:pt x="28254" y="69583"/>
                    <a:pt x="24675" y="68258"/>
                    <a:pt x="21274" y="66540"/>
                  </a:cubicBezTo>
                  <a:cubicBezTo>
                    <a:pt x="18017" y="64893"/>
                    <a:pt x="14652" y="62925"/>
                    <a:pt x="12325" y="60061"/>
                  </a:cubicBezTo>
                  <a:cubicBezTo>
                    <a:pt x="12218" y="59703"/>
                    <a:pt x="12111" y="59345"/>
                    <a:pt x="12003" y="58987"/>
                  </a:cubicBezTo>
                  <a:cubicBezTo>
                    <a:pt x="11359" y="56840"/>
                    <a:pt x="10715" y="54692"/>
                    <a:pt x="10070" y="52509"/>
                  </a:cubicBezTo>
                  <a:close/>
                  <a:moveTo>
                    <a:pt x="12504" y="60562"/>
                  </a:moveTo>
                  <a:cubicBezTo>
                    <a:pt x="14473" y="63319"/>
                    <a:pt x="17909" y="65144"/>
                    <a:pt x="20809" y="66683"/>
                  </a:cubicBezTo>
                  <a:cubicBezTo>
                    <a:pt x="24030" y="68437"/>
                    <a:pt x="27467" y="69762"/>
                    <a:pt x="31046" y="70621"/>
                  </a:cubicBezTo>
                  <a:cubicBezTo>
                    <a:pt x="30151" y="70656"/>
                    <a:pt x="29256" y="70692"/>
                    <a:pt x="28362" y="70692"/>
                  </a:cubicBezTo>
                  <a:cubicBezTo>
                    <a:pt x="27985" y="70698"/>
                    <a:pt x="27608" y="70701"/>
                    <a:pt x="27232" y="70701"/>
                  </a:cubicBezTo>
                  <a:cubicBezTo>
                    <a:pt x="23039" y="70701"/>
                    <a:pt x="18922" y="70300"/>
                    <a:pt x="15046" y="68723"/>
                  </a:cubicBezTo>
                  <a:cubicBezTo>
                    <a:pt x="14366" y="68151"/>
                    <a:pt x="13686" y="64500"/>
                    <a:pt x="13471" y="63820"/>
                  </a:cubicBezTo>
                  <a:cubicBezTo>
                    <a:pt x="13149" y="62746"/>
                    <a:pt x="12827" y="61636"/>
                    <a:pt x="12504" y="60562"/>
                  </a:cubicBezTo>
                  <a:close/>
                  <a:moveTo>
                    <a:pt x="26081" y="0"/>
                  </a:moveTo>
                  <a:cubicBezTo>
                    <a:pt x="25064" y="0"/>
                    <a:pt x="24063" y="382"/>
                    <a:pt x="23637" y="1215"/>
                  </a:cubicBezTo>
                  <a:cubicBezTo>
                    <a:pt x="23213" y="531"/>
                    <a:pt x="22354" y="203"/>
                    <a:pt x="21474" y="203"/>
                  </a:cubicBezTo>
                  <a:cubicBezTo>
                    <a:pt x="20420" y="203"/>
                    <a:pt x="19338" y="675"/>
                    <a:pt x="18948" y="1573"/>
                  </a:cubicBezTo>
                  <a:cubicBezTo>
                    <a:pt x="18286" y="3010"/>
                    <a:pt x="19426" y="4471"/>
                    <a:pt x="20791" y="4471"/>
                  </a:cubicBezTo>
                  <a:cubicBezTo>
                    <a:pt x="21125" y="4471"/>
                    <a:pt x="21473" y="4383"/>
                    <a:pt x="21811" y="4186"/>
                  </a:cubicBezTo>
                  <a:cubicBezTo>
                    <a:pt x="21883" y="4902"/>
                    <a:pt x="21954" y="5617"/>
                    <a:pt x="22097" y="6298"/>
                  </a:cubicBezTo>
                  <a:cubicBezTo>
                    <a:pt x="20701" y="6548"/>
                    <a:pt x="20451" y="7801"/>
                    <a:pt x="20630" y="8982"/>
                  </a:cubicBezTo>
                  <a:cubicBezTo>
                    <a:pt x="20412" y="8887"/>
                    <a:pt x="20173" y="8838"/>
                    <a:pt x="19933" y="8838"/>
                  </a:cubicBezTo>
                  <a:cubicBezTo>
                    <a:pt x="19543" y="8838"/>
                    <a:pt x="19150" y="8967"/>
                    <a:pt x="18840" y="9233"/>
                  </a:cubicBezTo>
                  <a:cubicBezTo>
                    <a:pt x="18196" y="9770"/>
                    <a:pt x="17838" y="10629"/>
                    <a:pt x="17981" y="11488"/>
                  </a:cubicBezTo>
                  <a:cubicBezTo>
                    <a:pt x="17981" y="11559"/>
                    <a:pt x="18017" y="11595"/>
                    <a:pt x="18053" y="11631"/>
                  </a:cubicBezTo>
                  <a:cubicBezTo>
                    <a:pt x="17623" y="11667"/>
                    <a:pt x="17229" y="11917"/>
                    <a:pt x="17015" y="12311"/>
                  </a:cubicBezTo>
                  <a:cubicBezTo>
                    <a:pt x="16102" y="11336"/>
                    <a:pt x="14831" y="10775"/>
                    <a:pt x="13491" y="10775"/>
                  </a:cubicBezTo>
                  <a:cubicBezTo>
                    <a:pt x="13306" y="10775"/>
                    <a:pt x="13120" y="10786"/>
                    <a:pt x="12934" y="10808"/>
                  </a:cubicBezTo>
                  <a:cubicBezTo>
                    <a:pt x="12576" y="9913"/>
                    <a:pt x="12325" y="8946"/>
                    <a:pt x="12182" y="8016"/>
                  </a:cubicBezTo>
                  <a:lnTo>
                    <a:pt x="12182" y="8016"/>
                  </a:lnTo>
                  <a:cubicBezTo>
                    <a:pt x="12522" y="8158"/>
                    <a:pt x="12878" y="8227"/>
                    <a:pt x="13231" y="8227"/>
                  </a:cubicBezTo>
                  <a:cubicBezTo>
                    <a:pt x="14031" y="8227"/>
                    <a:pt x="14811" y="7874"/>
                    <a:pt x="15332" y="7228"/>
                  </a:cubicBezTo>
                  <a:cubicBezTo>
                    <a:pt x="16048" y="6226"/>
                    <a:pt x="15941" y="4866"/>
                    <a:pt x="15082" y="4007"/>
                  </a:cubicBezTo>
                  <a:cubicBezTo>
                    <a:pt x="14437" y="3375"/>
                    <a:pt x="13425" y="3068"/>
                    <a:pt x="12410" y="3068"/>
                  </a:cubicBezTo>
                  <a:cubicBezTo>
                    <a:pt x="10606" y="3068"/>
                    <a:pt x="8790" y="4036"/>
                    <a:pt x="8997" y="5868"/>
                  </a:cubicBezTo>
                  <a:cubicBezTo>
                    <a:pt x="8397" y="5468"/>
                    <a:pt x="7633" y="5247"/>
                    <a:pt x="6900" y="5247"/>
                  </a:cubicBezTo>
                  <a:cubicBezTo>
                    <a:pt x="5664" y="5247"/>
                    <a:pt x="4514" y="5875"/>
                    <a:pt x="4379" y="7336"/>
                  </a:cubicBezTo>
                  <a:cubicBezTo>
                    <a:pt x="4248" y="8642"/>
                    <a:pt x="5549" y="10006"/>
                    <a:pt x="6762" y="10006"/>
                  </a:cubicBezTo>
                  <a:cubicBezTo>
                    <a:pt x="7210" y="10006"/>
                    <a:pt x="7647" y="9820"/>
                    <a:pt x="7994" y="9376"/>
                  </a:cubicBezTo>
                  <a:cubicBezTo>
                    <a:pt x="7994" y="9376"/>
                    <a:pt x="7994" y="9412"/>
                    <a:pt x="8030" y="9412"/>
                  </a:cubicBezTo>
                  <a:cubicBezTo>
                    <a:pt x="8710" y="10342"/>
                    <a:pt x="9462" y="11166"/>
                    <a:pt x="10285" y="11953"/>
                  </a:cubicBezTo>
                  <a:cubicBezTo>
                    <a:pt x="10321" y="11989"/>
                    <a:pt x="10357" y="11989"/>
                    <a:pt x="10428" y="11989"/>
                  </a:cubicBezTo>
                  <a:cubicBezTo>
                    <a:pt x="9569" y="12776"/>
                    <a:pt x="9319" y="13993"/>
                    <a:pt x="9784" y="15031"/>
                  </a:cubicBezTo>
                  <a:cubicBezTo>
                    <a:pt x="9068" y="15318"/>
                    <a:pt x="8603" y="15962"/>
                    <a:pt x="8495" y="16714"/>
                  </a:cubicBezTo>
                  <a:cubicBezTo>
                    <a:pt x="8495" y="16893"/>
                    <a:pt x="8495" y="17036"/>
                    <a:pt x="8495" y="17215"/>
                  </a:cubicBezTo>
                  <a:cubicBezTo>
                    <a:pt x="8352" y="17072"/>
                    <a:pt x="8173" y="16964"/>
                    <a:pt x="7994" y="16857"/>
                  </a:cubicBezTo>
                  <a:cubicBezTo>
                    <a:pt x="7515" y="16617"/>
                    <a:pt x="6901" y="16444"/>
                    <a:pt x="6309" y="16444"/>
                  </a:cubicBezTo>
                  <a:cubicBezTo>
                    <a:pt x="5841" y="16444"/>
                    <a:pt x="5387" y="16552"/>
                    <a:pt x="5023" y="16821"/>
                  </a:cubicBezTo>
                  <a:cubicBezTo>
                    <a:pt x="4451" y="17287"/>
                    <a:pt x="4272" y="18074"/>
                    <a:pt x="4594" y="18718"/>
                  </a:cubicBezTo>
                  <a:cubicBezTo>
                    <a:pt x="4171" y="18537"/>
                    <a:pt x="3714" y="18447"/>
                    <a:pt x="3262" y="18447"/>
                  </a:cubicBezTo>
                  <a:cubicBezTo>
                    <a:pt x="2910" y="18447"/>
                    <a:pt x="2560" y="18501"/>
                    <a:pt x="2231" y="18611"/>
                  </a:cubicBezTo>
                  <a:cubicBezTo>
                    <a:pt x="1122" y="18933"/>
                    <a:pt x="692" y="19900"/>
                    <a:pt x="871" y="21009"/>
                  </a:cubicBezTo>
                  <a:cubicBezTo>
                    <a:pt x="943" y="22119"/>
                    <a:pt x="1838" y="22942"/>
                    <a:pt x="2947" y="22942"/>
                  </a:cubicBezTo>
                  <a:cubicBezTo>
                    <a:pt x="3006" y="22945"/>
                    <a:pt x="3065" y="22946"/>
                    <a:pt x="3126" y="22946"/>
                  </a:cubicBezTo>
                  <a:cubicBezTo>
                    <a:pt x="3954" y="22946"/>
                    <a:pt x="4948" y="22707"/>
                    <a:pt x="5381" y="21940"/>
                  </a:cubicBezTo>
                  <a:cubicBezTo>
                    <a:pt x="5918" y="22441"/>
                    <a:pt x="6527" y="22906"/>
                    <a:pt x="7171" y="23300"/>
                  </a:cubicBezTo>
                  <a:lnTo>
                    <a:pt x="7278" y="23300"/>
                  </a:lnTo>
                  <a:cubicBezTo>
                    <a:pt x="7064" y="23551"/>
                    <a:pt x="6920" y="23873"/>
                    <a:pt x="6885" y="24231"/>
                  </a:cubicBezTo>
                  <a:cubicBezTo>
                    <a:pt x="6331" y="24105"/>
                    <a:pt x="5697" y="24023"/>
                    <a:pt x="5056" y="24023"/>
                  </a:cubicBezTo>
                  <a:cubicBezTo>
                    <a:pt x="3873" y="24023"/>
                    <a:pt x="2662" y="24301"/>
                    <a:pt x="1873" y="25090"/>
                  </a:cubicBezTo>
                  <a:cubicBezTo>
                    <a:pt x="835" y="26199"/>
                    <a:pt x="1372" y="27739"/>
                    <a:pt x="2375" y="28633"/>
                  </a:cubicBezTo>
                  <a:cubicBezTo>
                    <a:pt x="2625" y="28848"/>
                    <a:pt x="2911" y="29063"/>
                    <a:pt x="3162" y="29278"/>
                  </a:cubicBezTo>
                  <a:cubicBezTo>
                    <a:pt x="4630" y="36651"/>
                    <a:pt x="7099" y="43918"/>
                    <a:pt x="9211" y="51113"/>
                  </a:cubicBezTo>
                  <a:cubicBezTo>
                    <a:pt x="10285" y="54656"/>
                    <a:pt x="11359" y="58236"/>
                    <a:pt x="12433" y="61815"/>
                  </a:cubicBezTo>
                  <a:cubicBezTo>
                    <a:pt x="12970" y="63641"/>
                    <a:pt x="13542" y="65466"/>
                    <a:pt x="14115" y="67328"/>
                  </a:cubicBezTo>
                  <a:cubicBezTo>
                    <a:pt x="14294" y="67900"/>
                    <a:pt x="14330" y="69010"/>
                    <a:pt x="15046" y="69153"/>
                  </a:cubicBezTo>
                  <a:lnTo>
                    <a:pt x="15189" y="69153"/>
                  </a:lnTo>
                  <a:cubicBezTo>
                    <a:pt x="18466" y="70836"/>
                    <a:pt x="22570" y="71155"/>
                    <a:pt x="26358" y="71155"/>
                  </a:cubicBezTo>
                  <a:cubicBezTo>
                    <a:pt x="27163" y="71155"/>
                    <a:pt x="27954" y="71141"/>
                    <a:pt x="28720" y="71122"/>
                  </a:cubicBezTo>
                  <a:cubicBezTo>
                    <a:pt x="33265" y="71050"/>
                    <a:pt x="38313" y="70728"/>
                    <a:pt x="42429" y="68616"/>
                  </a:cubicBezTo>
                  <a:cubicBezTo>
                    <a:pt x="42536" y="68616"/>
                    <a:pt x="42608" y="68545"/>
                    <a:pt x="42644" y="68437"/>
                  </a:cubicBezTo>
                  <a:cubicBezTo>
                    <a:pt x="42966" y="65072"/>
                    <a:pt x="44147" y="61923"/>
                    <a:pt x="45114" y="58737"/>
                  </a:cubicBezTo>
                  <a:cubicBezTo>
                    <a:pt x="46080" y="55479"/>
                    <a:pt x="47046" y="52222"/>
                    <a:pt x="47941" y="48893"/>
                  </a:cubicBezTo>
                  <a:cubicBezTo>
                    <a:pt x="49624" y="42486"/>
                    <a:pt x="51342" y="35936"/>
                    <a:pt x="52344" y="29385"/>
                  </a:cubicBezTo>
                  <a:cubicBezTo>
                    <a:pt x="53525" y="28490"/>
                    <a:pt x="54349" y="27202"/>
                    <a:pt x="54134" y="25662"/>
                  </a:cubicBezTo>
                  <a:cubicBezTo>
                    <a:pt x="53883" y="23658"/>
                    <a:pt x="52094" y="23121"/>
                    <a:pt x="50304" y="23049"/>
                  </a:cubicBezTo>
                  <a:cubicBezTo>
                    <a:pt x="50447" y="22584"/>
                    <a:pt x="50375" y="22083"/>
                    <a:pt x="50161" y="21653"/>
                  </a:cubicBezTo>
                  <a:cubicBezTo>
                    <a:pt x="50912" y="20973"/>
                    <a:pt x="51700" y="20401"/>
                    <a:pt x="52559" y="19864"/>
                  </a:cubicBezTo>
                  <a:cubicBezTo>
                    <a:pt x="53239" y="21009"/>
                    <a:pt x="54277" y="21976"/>
                    <a:pt x="55601" y="22155"/>
                  </a:cubicBezTo>
                  <a:cubicBezTo>
                    <a:pt x="55746" y="22175"/>
                    <a:pt x="55891" y="22185"/>
                    <a:pt x="56034" y="22185"/>
                  </a:cubicBezTo>
                  <a:cubicBezTo>
                    <a:pt x="57128" y="22185"/>
                    <a:pt x="58142" y="21592"/>
                    <a:pt x="58680" y="20580"/>
                  </a:cubicBezTo>
                  <a:cubicBezTo>
                    <a:pt x="59493" y="18725"/>
                    <a:pt x="57497" y="16427"/>
                    <a:pt x="55595" y="16427"/>
                  </a:cubicBezTo>
                  <a:cubicBezTo>
                    <a:pt x="55404" y="16427"/>
                    <a:pt x="55214" y="16450"/>
                    <a:pt x="55029" y="16499"/>
                  </a:cubicBezTo>
                  <a:cubicBezTo>
                    <a:pt x="55422" y="15783"/>
                    <a:pt x="55458" y="14924"/>
                    <a:pt x="55100" y="14172"/>
                  </a:cubicBezTo>
                  <a:cubicBezTo>
                    <a:pt x="54592" y="13054"/>
                    <a:pt x="53313" y="12449"/>
                    <a:pt x="52114" y="12449"/>
                  </a:cubicBezTo>
                  <a:cubicBezTo>
                    <a:pt x="52047" y="12449"/>
                    <a:pt x="51981" y="12450"/>
                    <a:pt x="51915" y="12454"/>
                  </a:cubicBezTo>
                  <a:cubicBezTo>
                    <a:pt x="50626" y="12490"/>
                    <a:pt x="49230" y="13242"/>
                    <a:pt x="48800" y="14459"/>
                  </a:cubicBezTo>
                  <a:cubicBezTo>
                    <a:pt x="48407" y="15533"/>
                    <a:pt x="48765" y="16714"/>
                    <a:pt x="49659" y="17358"/>
                  </a:cubicBezTo>
                  <a:cubicBezTo>
                    <a:pt x="49480" y="17644"/>
                    <a:pt x="49337" y="17967"/>
                    <a:pt x="49230" y="18289"/>
                  </a:cubicBezTo>
                  <a:cubicBezTo>
                    <a:pt x="48765" y="18969"/>
                    <a:pt x="48192" y="19613"/>
                    <a:pt x="47548" y="20079"/>
                  </a:cubicBezTo>
                  <a:cubicBezTo>
                    <a:pt x="47333" y="20079"/>
                    <a:pt x="47154" y="20043"/>
                    <a:pt x="46975" y="20043"/>
                  </a:cubicBezTo>
                  <a:cubicBezTo>
                    <a:pt x="47289" y="18296"/>
                    <a:pt x="46377" y="14846"/>
                    <a:pt x="44204" y="14846"/>
                  </a:cubicBezTo>
                  <a:cubicBezTo>
                    <a:pt x="44150" y="14846"/>
                    <a:pt x="44095" y="14848"/>
                    <a:pt x="44040" y="14852"/>
                  </a:cubicBezTo>
                  <a:cubicBezTo>
                    <a:pt x="44935" y="14065"/>
                    <a:pt x="45114" y="12741"/>
                    <a:pt x="44469" y="11738"/>
                  </a:cubicBezTo>
                  <a:cubicBezTo>
                    <a:pt x="44147" y="11309"/>
                    <a:pt x="43682" y="10987"/>
                    <a:pt x="43181" y="10879"/>
                  </a:cubicBezTo>
                  <a:cubicBezTo>
                    <a:pt x="43324" y="10092"/>
                    <a:pt x="43646" y="9340"/>
                    <a:pt x="44147" y="8732"/>
                  </a:cubicBezTo>
                  <a:cubicBezTo>
                    <a:pt x="44598" y="9208"/>
                    <a:pt x="45281" y="9439"/>
                    <a:pt x="45961" y="9439"/>
                  </a:cubicBezTo>
                  <a:cubicBezTo>
                    <a:pt x="47169" y="9439"/>
                    <a:pt x="48365" y="8710"/>
                    <a:pt x="48228" y="7336"/>
                  </a:cubicBezTo>
                  <a:cubicBezTo>
                    <a:pt x="48103" y="5936"/>
                    <a:pt x="46930" y="5199"/>
                    <a:pt x="45722" y="5199"/>
                  </a:cubicBezTo>
                  <a:cubicBezTo>
                    <a:pt x="45201" y="5199"/>
                    <a:pt x="44672" y="5337"/>
                    <a:pt x="44219" y="5617"/>
                  </a:cubicBezTo>
                  <a:cubicBezTo>
                    <a:pt x="44577" y="3992"/>
                    <a:pt x="43111" y="2811"/>
                    <a:pt x="41600" y="2811"/>
                  </a:cubicBezTo>
                  <a:cubicBezTo>
                    <a:pt x="41149" y="2811"/>
                    <a:pt x="40693" y="2917"/>
                    <a:pt x="40281" y="3148"/>
                  </a:cubicBezTo>
                  <a:cubicBezTo>
                    <a:pt x="39351" y="3649"/>
                    <a:pt x="38814" y="4651"/>
                    <a:pt x="38921" y="5725"/>
                  </a:cubicBezTo>
                  <a:cubicBezTo>
                    <a:pt x="39028" y="6620"/>
                    <a:pt x="39744" y="7264"/>
                    <a:pt x="40639" y="7300"/>
                  </a:cubicBezTo>
                  <a:cubicBezTo>
                    <a:pt x="40496" y="7658"/>
                    <a:pt x="40353" y="8016"/>
                    <a:pt x="40245" y="8374"/>
                  </a:cubicBezTo>
                  <a:cubicBezTo>
                    <a:pt x="40138" y="8696"/>
                    <a:pt x="39923" y="9090"/>
                    <a:pt x="40066" y="9412"/>
                  </a:cubicBezTo>
                  <a:cubicBezTo>
                    <a:pt x="39788" y="9245"/>
                    <a:pt x="39477" y="9164"/>
                    <a:pt x="39167" y="9164"/>
                  </a:cubicBezTo>
                  <a:cubicBezTo>
                    <a:pt x="38680" y="9164"/>
                    <a:pt x="38197" y="9362"/>
                    <a:pt x="37847" y="9734"/>
                  </a:cubicBezTo>
                  <a:cubicBezTo>
                    <a:pt x="37847" y="9734"/>
                    <a:pt x="37847" y="9770"/>
                    <a:pt x="37847" y="9770"/>
                  </a:cubicBezTo>
                  <a:cubicBezTo>
                    <a:pt x="37847" y="9828"/>
                    <a:pt x="37871" y="9887"/>
                    <a:pt x="37919" y="9887"/>
                  </a:cubicBezTo>
                  <a:cubicBezTo>
                    <a:pt x="37929" y="9887"/>
                    <a:pt x="37941" y="9884"/>
                    <a:pt x="37955" y="9877"/>
                  </a:cubicBezTo>
                  <a:cubicBezTo>
                    <a:pt x="38307" y="9679"/>
                    <a:pt x="38701" y="9575"/>
                    <a:pt x="39093" y="9575"/>
                  </a:cubicBezTo>
                  <a:cubicBezTo>
                    <a:pt x="39338" y="9575"/>
                    <a:pt x="39582" y="9616"/>
                    <a:pt x="39816" y="9698"/>
                  </a:cubicBezTo>
                  <a:cubicBezTo>
                    <a:pt x="40496" y="9984"/>
                    <a:pt x="40961" y="10665"/>
                    <a:pt x="40997" y="11416"/>
                  </a:cubicBezTo>
                  <a:cubicBezTo>
                    <a:pt x="41016" y="11528"/>
                    <a:pt x="41113" y="11582"/>
                    <a:pt x="41206" y="11582"/>
                  </a:cubicBezTo>
                  <a:cubicBezTo>
                    <a:pt x="41291" y="11582"/>
                    <a:pt x="41374" y="11537"/>
                    <a:pt x="41391" y="11452"/>
                  </a:cubicBezTo>
                  <a:cubicBezTo>
                    <a:pt x="41732" y="11261"/>
                    <a:pt x="42131" y="11158"/>
                    <a:pt x="42526" y="11158"/>
                  </a:cubicBezTo>
                  <a:cubicBezTo>
                    <a:pt x="43165" y="11158"/>
                    <a:pt x="43793" y="11427"/>
                    <a:pt x="44147" y="12025"/>
                  </a:cubicBezTo>
                  <a:cubicBezTo>
                    <a:pt x="44720" y="12955"/>
                    <a:pt x="44398" y="14172"/>
                    <a:pt x="43467" y="14745"/>
                  </a:cubicBezTo>
                  <a:cubicBezTo>
                    <a:pt x="43257" y="14865"/>
                    <a:pt x="43374" y="15136"/>
                    <a:pt x="43565" y="15136"/>
                  </a:cubicBezTo>
                  <a:cubicBezTo>
                    <a:pt x="43602" y="15136"/>
                    <a:pt x="43641" y="15126"/>
                    <a:pt x="43682" y="15103"/>
                  </a:cubicBezTo>
                  <a:cubicBezTo>
                    <a:pt x="43718" y="15139"/>
                    <a:pt x="43753" y="15175"/>
                    <a:pt x="43789" y="15175"/>
                  </a:cubicBezTo>
                  <a:cubicBezTo>
                    <a:pt x="43869" y="15166"/>
                    <a:pt x="43946" y="15162"/>
                    <a:pt x="44022" y="15162"/>
                  </a:cubicBezTo>
                  <a:cubicBezTo>
                    <a:pt x="46157" y="15162"/>
                    <a:pt x="46721" y="18488"/>
                    <a:pt x="46617" y="20079"/>
                  </a:cubicBezTo>
                  <a:cubicBezTo>
                    <a:pt x="45937" y="20114"/>
                    <a:pt x="45257" y="20293"/>
                    <a:pt x="44648" y="20580"/>
                  </a:cubicBezTo>
                  <a:cubicBezTo>
                    <a:pt x="44326" y="19542"/>
                    <a:pt x="43360" y="18826"/>
                    <a:pt x="42286" y="18826"/>
                  </a:cubicBezTo>
                  <a:cubicBezTo>
                    <a:pt x="42255" y="18824"/>
                    <a:pt x="42223" y="18824"/>
                    <a:pt x="42190" y="18824"/>
                  </a:cubicBezTo>
                  <a:cubicBezTo>
                    <a:pt x="41301" y="18824"/>
                    <a:pt x="39628" y="19292"/>
                    <a:pt x="39386" y="20293"/>
                  </a:cubicBezTo>
                  <a:cubicBezTo>
                    <a:pt x="38658" y="19565"/>
                    <a:pt x="37690" y="19191"/>
                    <a:pt x="36714" y="19191"/>
                  </a:cubicBezTo>
                  <a:cubicBezTo>
                    <a:pt x="35963" y="19191"/>
                    <a:pt x="35208" y="19412"/>
                    <a:pt x="34554" y="19864"/>
                  </a:cubicBezTo>
                  <a:cubicBezTo>
                    <a:pt x="34626" y="19398"/>
                    <a:pt x="34554" y="18933"/>
                    <a:pt x="34339" y="18504"/>
                  </a:cubicBezTo>
                  <a:cubicBezTo>
                    <a:pt x="33990" y="17742"/>
                    <a:pt x="33220" y="17262"/>
                    <a:pt x="32402" y="17262"/>
                  </a:cubicBezTo>
                  <a:cubicBezTo>
                    <a:pt x="32296" y="17262"/>
                    <a:pt x="32190" y="17270"/>
                    <a:pt x="32084" y="17287"/>
                  </a:cubicBezTo>
                  <a:cubicBezTo>
                    <a:pt x="32621" y="16499"/>
                    <a:pt x="32693" y="15533"/>
                    <a:pt x="32335" y="14709"/>
                  </a:cubicBezTo>
                  <a:cubicBezTo>
                    <a:pt x="32478" y="14172"/>
                    <a:pt x="32836" y="13779"/>
                    <a:pt x="33337" y="13564"/>
                  </a:cubicBezTo>
                  <a:cubicBezTo>
                    <a:pt x="33490" y="13523"/>
                    <a:pt x="33650" y="13503"/>
                    <a:pt x="33809" y="13503"/>
                  </a:cubicBezTo>
                  <a:cubicBezTo>
                    <a:pt x="34207" y="13503"/>
                    <a:pt x="34605" y="13630"/>
                    <a:pt x="34912" y="13886"/>
                  </a:cubicBezTo>
                  <a:cubicBezTo>
                    <a:pt x="34939" y="13906"/>
                    <a:pt x="34966" y="13915"/>
                    <a:pt x="34991" y="13915"/>
                  </a:cubicBezTo>
                  <a:cubicBezTo>
                    <a:pt x="35100" y="13915"/>
                    <a:pt x="35178" y="13752"/>
                    <a:pt x="35091" y="13635"/>
                  </a:cubicBezTo>
                  <a:cubicBezTo>
                    <a:pt x="34984" y="13492"/>
                    <a:pt x="34805" y="13385"/>
                    <a:pt x="34661" y="13313"/>
                  </a:cubicBezTo>
                  <a:cubicBezTo>
                    <a:pt x="34482" y="12812"/>
                    <a:pt x="34661" y="12275"/>
                    <a:pt x="35091" y="11989"/>
                  </a:cubicBezTo>
                  <a:cubicBezTo>
                    <a:pt x="36415" y="11953"/>
                    <a:pt x="37740" y="11130"/>
                    <a:pt x="37776" y="9805"/>
                  </a:cubicBezTo>
                  <a:cubicBezTo>
                    <a:pt x="37776" y="9591"/>
                    <a:pt x="37740" y="9376"/>
                    <a:pt x="37668" y="9161"/>
                  </a:cubicBezTo>
                  <a:cubicBezTo>
                    <a:pt x="37310" y="7908"/>
                    <a:pt x="36236" y="6942"/>
                    <a:pt x="34912" y="6799"/>
                  </a:cubicBezTo>
                  <a:cubicBezTo>
                    <a:pt x="34704" y="6755"/>
                    <a:pt x="34438" y="6728"/>
                    <a:pt x="34154" y="6728"/>
                  </a:cubicBezTo>
                  <a:cubicBezTo>
                    <a:pt x="33510" y="6728"/>
                    <a:pt x="32768" y="6867"/>
                    <a:pt x="32371" y="7264"/>
                  </a:cubicBezTo>
                  <a:cubicBezTo>
                    <a:pt x="32550" y="6047"/>
                    <a:pt x="31905" y="4902"/>
                    <a:pt x="30831" y="4400"/>
                  </a:cubicBezTo>
                  <a:cubicBezTo>
                    <a:pt x="30369" y="4181"/>
                    <a:pt x="29877" y="4082"/>
                    <a:pt x="29384" y="4082"/>
                  </a:cubicBezTo>
                  <a:cubicBezTo>
                    <a:pt x="28429" y="4082"/>
                    <a:pt x="27471" y="4454"/>
                    <a:pt x="26715" y="5045"/>
                  </a:cubicBezTo>
                  <a:cubicBezTo>
                    <a:pt x="26321" y="5331"/>
                    <a:pt x="26035" y="5725"/>
                    <a:pt x="25856" y="6154"/>
                  </a:cubicBezTo>
                  <a:cubicBezTo>
                    <a:pt x="25820" y="5474"/>
                    <a:pt x="25820" y="4758"/>
                    <a:pt x="25856" y="4078"/>
                  </a:cubicBezTo>
                  <a:lnTo>
                    <a:pt x="25963" y="4078"/>
                  </a:lnTo>
                  <a:cubicBezTo>
                    <a:pt x="26966" y="4007"/>
                    <a:pt x="27968" y="4078"/>
                    <a:pt x="28648" y="3148"/>
                  </a:cubicBezTo>
                  <a:cubicBezTo>
                    <a:pt x="29149" y="2396"/>
                    <a:pt x="29042" y="1358"/>
                    <a:pt x="28362" y="785"/>
                  </a:cubicBezTo>
                  <a:cubicBezTo>
                    <a:pt x="27819" y="276"/>
                    <a:pt x="26945" y="0"/>
                    <a:pt x="260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2"/>
            <p:cNvSpPr/>
            <p:nvPr/>
          </p:nvSpPr>
          <p:spPr>
            <a:xfrm>
              <a:off x="4718725" y="2453450"/>
              <a:ext cx="38200" cy="28700"/>
            </a:xfrm>
            <a:custGeom>
              <a:rect b="b" l="l" r="r" t="t"/>
              <a:pathLst>
                <a:path extrusionOk="0" h="1148" w="1528">
                  <a:moveTo>
                    <a:pt x="108" y="1"/>
                  </a:moveTo>
                  <a:cubicBezTo>
                    <a:pt x="36" y="1"/>
                    <a:pt x="1" y="180"/>
                    <a:pt x="108" y="180"/>
                  </a:cubicBezTo>
                  <a:cubicBezTo>
                    <a:pt x="359" y="215"/>
                    <a:pt x="609" y="323"/>
                    <a:pt x="824" y="466"/>
                  </a:cubicBezTo>
                  <a:cubicBezTo>
                    <a:pt x="1003" y="645"/>
                    <a:pt x="1182" y="860"/>
                    <a:pt x="1325" y="1110"/>
                  </a:cubicBezTo>
                  <a:cubicBezTo>
                    <a:pt x="1350" y="1136"/>
                    <a:pt x="1385" y="1148"/>
                    <a:pt x="1417" y="1148"/>
                  </a:cubicBezTo>
                  <a:cubicBezTo>
                    <a:pt x="1476" y="1148"/>
                    <a:pt x="1527" y="1108"/>
                    <a:pt x="1504" y="1039"/>
                  </a:cubicBezTo>
                  <a:cubicBezTo>
                    <a:pt x="1253" y="430"/>
                    <a:pt x="717" y="36"/>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2"/>
            <p:cNvSpPr/>
            <p:nvPr/>
          </p:nvSpPr>
          <p:spPr>
            <a:xfrm>
              <a:off x="4719075" y="2463700"/>
              <a:ext cx="27150" cy="27600"/>
            </a:xfrm>
            <a:custGeom>
              <a:rect b="b" l="l" r="r" t="t"/>
              <a:pathLst>
                <a:path extrusionOk="0" h="1104" w="1086">
                  <a:moveTo>
                    <a:pt x="122" y="1"/>
                  </a:moveTo>
                  <a:cubicBezTo>
                    <a:pt x="60" y="1"/>
                    <a:pt x="0" y="106"/>
                    <a:pt x="58" y="163"/>
                  </a:cubicBezTo>
                  <a:cubicBezTo>
                    <a:pt x="201" y="271"/>
                    <a:pt x="380" y="414"/>
                    <a:pt x="524" y="557"/>
                  </a:cubicBezTo>
                  <a:cubicBezTo>
                    <a:pt x="631" y="736"/>
                    <a:pt x="738" y="915"/>
                    <a:pt x="882" y="1058"/>
                  </a:cubicBezTo>
                  <a:cubicBezTo>
                    <a:pt x="903" y="1091"/>
                    <a:pt x="932" y="1104"/>
                    <a:pt x="960" y="1104"/>
                  </a:cubicBezTo>
                  <a:cubicBezTo>
                    <a:pt x="1024" y="1104"/>
                    <a:pt x="1085" y="1037"/>
                    <a:pt x="1060" y="987"/>
                  </a:cubicBezTo>
                  <a:cubicBezTo>
                    <a:pt x="846" y="557"/>
                    <a:pt x="559" y="235"/>
                    <a:pt x="166" y="20"/>
                  </a:cubicBezTo>
                  <a:cubicBezTo>
                    <a:pt x="152" y="7"/>
                    <a:pt x="137" y="1"/>
                    <a:pt x="1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2"/>
            <p:cNvSpPr/>
            <p:nvPr/>
          </p:nvSpPr>
          <p:spPr>
            <a:xfrm>
              <a:off x="4712475" y="2786100"/>
              <a:ext cx="24175" cy="37850"/>
            </a:xfrm>
            <a:custGeom>
              <a:rect b="b" l="l" r="r" t="t"/>
              <a:pathLst>
                <a:path extrusionOk="0" h="1514" w="967">
                  <a:moveTo>
                    <a:pt x="831" y="1"/>
                  </a:moveTo>
                  <a:cubicBezTo>
                    <a:pt x="802" y="1"/>
                    <a:pt x="774" y="13"/>
                    <a:pt x="752" y="46"/>
                  </a:cubicBezTo>
                  <a:cubicBezTo>
                    <a:pt x="680" y="297"/>
                    <a:pt x="609" y="547"/>
                    <a:pt x="465" y="762"/>
                  </a:cubicBezTo>
                  <a:cubicBezTo>
                    <a:pt x="322" y="1013"/>
                    <a:pt x="143" y="1192"/>
                    <a:pt x="36" y="1442"/>
                  </a:cubicBezTo>
                  <a:cubicBezTo>
                    <a:pt x="0" y="1478"/>
                    <a:pt x="72" y="1514"/>
                    <a:pt x="107" y="1514"/>
                  </a:cubicBezTo>
                  <a:cubicBezTo>
                    <a:pt x="537" y="1156"/>
                    <a:pt x="859" y="690"/>
                    <a:pt x="967" y="118"/>
                  </a:cubicBezTo>
                  <a:cubicBezTo>
                    <a:pt x="967" y="68"/>
                    <a:pt x="897" y="1"/>
                    <a:pt x="8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2"/>
            <p:cNvSpPr/>
            <p:nvPr/>
          </p:nvSpPr>
          <p:spPr>
            <a:xfrm>
              <a:off x="4710925" y="2771875"/>
              <a:ext cx="21800" cy="27200"/>
            </a:xfrm>
            <a:custGeom>
              <a:rect b="b" l="l" r="r" t="t"/>
              <a:pathLst>
                <a:path extrusionOk="0" h="1088" w="872">
                  <a:moveTo>
                    <a:pt x="730" y="0"/>
                  </a:moveTo>
                  <a:cubicBezTo>
                    <a:pt x="688" y="0"/>
                    <a:pt x="648" y="24"/>
                    <a:pt x="635" y="78"/>
                  </a:cubicBezTo>
                  <a:cubicBezTo>
                    <a:pt x="527" y="436"/>
                    <a:pt x="348" y="723"/>
                    <a:pt x="62" y="937"/>
                  </a:cubicBezTo>
                  <a:cubicBezTo>
                    <a:pt x="0" y="999"/>
                    <a:pt x="72" y="1088"/>
                    <a:pt x="139" y="1088"/>
                  </a:cubicBezTo>
                  <a:cubicBezTo>
                    <a:pt x="149" y="1088"/>
                    <a:pt x="160" y="1085"/>
                    <a:pt x="169" y="1080"/>
                  </a:cubicBezTo>
                  <a:cubicBezTo>
                    <a:pt x="527" y="866"/>
                    <a:pt x="742" y="544"/>
                    <a:pt x="850" y="150"/>
                  </a:cubicBezTo>
                  <a:cubicBezTo>
                    <a:pt x="872" y="61"/>
                    <a:pt x="798" y="0"/>
                    <a:pt x="7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2"/>
            <p:cNvSpPr/>
            <p:nvPr/>
          </p:nvSpPr>
          <p:spPr>
            <a:xfrm>
              <a:off x="4608650" y="2962625"/>
              <a:ext cx="42750" cy="11775"/>
            </a:xfrm>
            <a:custGeom>
              <a:rect b="b" l="l" r="r" t="t"/>
              <a:pathLst>
                <a:path extrusionOk="0" h="471" w="1710">
                  <a:moveTo>
                    <a:pt x="108" y="1"/>
                  </a:moveTo>
                  <a:cubicBezTo>
                    <a:pt x="37" y="1"/>
                    <a:pt x="1" y="108"/>
                    <a:pt x="72" y="108"/>
                  </a:cubicBezTo>
                  <a:cubicBezTo>
                    <a:pt x="574" y="216"/>
                    <a:pt x="1075" y="359"/>
                    <a:pt x="1576" y="466"/>
                  </a:cubicBezTo>
                  <a:cubicBezTo>
                    <a:pt x="1586" y="469"/>
                    <a:pt x="1595" y="471"/>
                    <a:pt x="1603" y="471"/>
                  </a:cubicBezTo>
                  <a:cubicBezTo>
                    <a:pt x="1689" y="471"/>
                    <a:pt x="1709" y="323"/>
                    <a:pt x="1612" y="323"/>
                  </a:cubicBezTo>
                  <a:cubicBezTo>
                    <a:pt x="1111" y="216"/>
                    <a:pt x="609" y="108"/>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2"/>
            <p:cNvSpPr/>
            <p:nvPr/>
          </p:nvSpPr>
          <p:spPr>
            <a:xfrm>
              <a:off x="4599700" y="2951900"/>
              <a:ext cx="48950" cy="13600"/>
            </a:xfrm>
            <a:custGeom>
              <a:rect b="b" l="l" r="r" t="t"/>
              <a:pathLst>
                <a:path extrusionOk="0" h="544" w="1958">
                  <a:moveTo>
                    <a:pt x="108" y="0"/>
                  </a:moveTo>
                  <a:cubicBezTo>
                    <a:pt x="37" y="0"/>
                    <a:pt x="1" y="72"/>
                    <a:pt x="73" y="72"/>
                  </a:cubicBezTo>
                  <a:cubicBezTo>
                    <a:pt x="645" y="251"/>
                    <a:pt x="1254" y="430"/>
                    <a:pt x="1826" y="537"/>
                  </a:cubicBezTo>
                  <a:cubicBezTo>
                    <a:pt x="1838" y="541"/>
                    <a:pt x="1849" y="543"/>
                    <a:pt x="1860" y="543"/>
                  </a:cubicBezTo>
                  <a:cubicBezTo>
                    <a:pt x="1940" y="543"/>
                    <a:pt x="1958" y="430"/>
                    <a:pt x="1862" y="430"/>
                  </a:cubicBezTo>
                  <a:cubicBezTo>
                    <a:pt x="1290" y="251"/>
                    <a:pt x="681" y="144"/>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2"/>
            <p:cNvSpPr/>
            <p:nvPr/>
          </p:nvSpPr>
          <p:spPr>
            <a:xfrm>
              <a:off x="4377775" y="2699375"/>
              <a:ext cx="145025" cy="82800"/>
            </a:xfrm>
            <a:custGeom>
              <a:rect b="b" l="l" r="r" t="t"/>
              <a:pathLst>
                <a:path extrusionOk="0" h="3312" w="5801">
                  <a:moveTo>
                    <a:pt x="751" y="0"/>
                  </a:moveTo>
                  <a:cubicBezTo>
                    <a:pt x="509" y="0"/>
                    <a:pt x="295" y="102"/>
                    <a:pt x="108" y="258"/>
                  </a:cubicBezTo>
                  <a:cubicBezTo>
                    <a:pt x="1" y="401"/>
                    <a:pt x="1" y="652"/>
                    <a:pt x="216" y="652"/>
                  </a:cubicBezTo>
                  <a:cubicBezTo>
                    <a:pt x="323" y="652"/>
                    <a:pt x="359" y="544"/>
                    <a:pt x="287" y="508"/>
                  </a:cubicBezTo>
                  <a:cubicBezTo>
                    <a:pt x="144" y="401"/>
                    <a:pt x="824" y="258"/>
                    <a:pt x="824" y="258"/>
                  </a:cubicBezTo>
                  <a:cubicBezTo>
                    <a:pt x="1003" y="258"/>
                    <a:pt x="1146" y="294"/>
                    <a:pt x="1325" y="401"/>
                  </a:cubicBezTo>
                  <a:cubicBezTo>
                    <a:pt x="1576" y="508"/>
                    <a:pt x="1791" y="795"/>
                    <a:pt x="1862" y="1081"/>
                  </a:cubicBezTo>
                  <a:cubicBezTo>
                    <a:pt x="1826" y="1117"/>
                    <a:pt x="1791" y="1117"/>
                    <a:pt x="1755" y="1153"/>
                  </a:cubicBezTo>
                  <a:cubicBezTo>
                    <a:pt x="1576" y="1081"/>
                    <a:pt x="1433" y="1009"/>
                    <a:pt x="1254" y="938"/>
                  </a:cubicBezTo>
                  <a:cubicBezTo>
                    <a:pt x="1241" y="935"/>
                    <a:pt x="1229" y="933"/>
                    <a:pt x="1217" y="933"/>
                  </a:cubicBezTo>
                  <a:cubicBezTo>
                    <a:pt x="1099" y="933"/>
                    <a:pt x="1048" y="1087"/>
                    <a:pt x="1146" y="1153"/>
                  </a:cubicBezTo>
                  <a:cubicBezTo>
                    <a:pt x="1540" y="1332"/>
                    <a:pt x="1898" y="1546"/>
                    <a:pt x="2220" y="1833"/>
                  </a:cubicBezTo>
                  <a:cubicBezTo>
                    <a:pt x="2251" y="1856"/>
                    <a:pt x="2283" y="1866"/>
                    <a:pt x="2313" y="1866"/>
                  </a:cubicBezTo>
                  <a:cubicBezTo>
                    <a:pt x="2425" y="1866"/>
                    <a:pt x="2512" y="1731"/>
                    <a:pt x="2399" y="1618"/>
                  </a:cubicBezTo>
                  <a:cubicBezTo>
                    <a:pt x="2256" y="1475"/>
                    <a:pt x="2113" y="1367"/>
                    <a:pt x="1970" y="1296"/>
                  </a:cubicBezTo>
                  <a:cubicBezTo>
                    <a:pt x="2372" y="1130"/>
                    <a:pt x="2775" y="964"/>
                    <a:pt x="3187" y="964"/>
                  </a:cubicBezTo>
                  <a:cubicBezTo>
                    <a:pt x="3399" y="964"/>
                    <a:pt x="3613" y="1008"/>
                    <a:pt x="3831" y="1117"/>
                  </a:cubicBezTo>
                  <a:cubicBezTo>
                    <a:pt x="4475" y="1439"/>
                    <a:pt x="4726" y="2191"/>
                    <a:pt x="4475" y="2835"/>
                  </a:cubicBezTo>
                  <a:cubicBezTo>
                    <a:pt x="4475" y="2871"/>
                    <a:pt x="4439" y="2871"/>
                    <a:pt x="4404" y="2907"/>
                  </a:cubicBezTo>
                  <a:cubicBezTo>
                    <a:pt x="4346" y="2965"/>
                    <a:pt x="4405" y="3069"/>
                    <a:pt x="4486" y="3069"/>
                  </a:cubicBezTo>
                  <a:cubicBezTo>
                    <a:pt x="4506" y="3069"/>
                    <a:pt x="4526" y="3063"/>
                    <a:pt x="4547" y="3050"/>
                  </a:cubicBezTo>
                  <a:lnTo>
                    <a:pt x="4618" y="3014"/>
                  </a:lnTo>
                  <a:cubicBezTo>
                    <a:pt x="4638" y="3024"/>
                    <a:pt x="4657" y="3028"/>
                    <a:pt x="4675" y="3028"/>
                  </a:cubicBezTo>
                  <a:cubicBezTo>
                    <a:pt x="4726" y="3028"/>
                    <a:pt x="4771" y="2995"/>
                    <a:pt x="4797" y="2942"/>
                  </a:cubicBezTo>
                  <a:cubicBezTo>
                    <a:pt x="4829" y="2938"/>
                    <a:pt x="4862" y="2936"/>
                    <a:pt x="4894" y="2936"/>
                  </a:cubicBezTo>
                  <a:cubicBezTo>
                    <a:pt x="5118" y="2936"/>
                    <a:pt x="5352" y="3041"/>
                    <a:pt x="5477" y="3229"/>
                  </a:cubicBezTo>
                  <a:cubicBezTo>
                    <a:pt x="5512" y="3287"/>
                    <a:pt x="5562" y="3311"/>
                    <a:pt x="5610" y="3311"/>
                  </a:cubicBezTo>
                  <a:cubicBezTo>
                    <a:pt x="5710" y="3311"/>
                    <a:pt x="5801" y="3206"/>
                    <a:pt x="5728" y="3086"/>
                  </a:cubicBezTo>
                  <a:cubicBezTo>
                    <a:pt x="5567" y="2861"/>
                    <a:pt x="5291" y="2722"/>
                    <a:pt x="5003" y="2722"/>
                  </a:cubicBezTo>
                  <a:cubicBezTo>
                    <a:pt x="4970" y="2722"/>
                    <a:pt x="4938" y="2724"/>
                    <a:pt x="4905" y="2728"/>
                  </a:cubicBezTo>
                  <a:cubicBezTo>
                    <a:pt x="5208" y="1571"/>
                    <a:pt x="4113" y="627"/>
                    <a:pt x="3038" y="627"/>
                  </a:cubicBezTo>
                  <a:cubicBezTo>
                    <a:pt x="2715" y="627"/>
                    <a:pt x="2394" y="712"/>
                    <a:pt x="2113" y="902"/>
                  </a:cubicBezTo>
                  <a:cubicBezTo>
                    <a:pt x="1934" y="365"/>
                    <a:pt x="1433" y="7"/>
                    <a:pt x="860" y="7"/>
                  </a:cubicBezTo>
                  <a:cubicBezTo>
                    <a:pt x="823" y="3"/>
                    <a:pt x="787"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2"/>
            <p:cNvSpPr/>
            <p:nvPr/>
          </p:nvSpPr>
          <p:spPr>
            <a:xfrm>
              <a:off x="4331250" y="2479275"/>
              <a:ext cx="121150" cy="61150"/>
            </a:xfrm>
            <a:custGeom>
              <a:rect b="b" l="l" r="r" t="t"/>
              <a:pathLst>
                <a:path extrusionOk="0" h="2446" w="4846">
                  <a:moveTo>
                    <a:pt x="3893" y="1"/>
                  </a:moveTo>
                  <a:cubicBezTo>
                    <a:pt x="3642" y="1"/>
                    <a:pt x="3390" y="84"/>
                    <a:pt x="3186" y="256"/>
                  </a:cubicBezTo>
                  <a:cubicBezTo>
                    <a:pt x="2792" y="507"/>
                    <a:pt x="2578" y="972"/>
                    <a:pt x="2614" y="1438"/>
                  </a:cubicBezTo>
                  <a:cubicBezTo>
                    <a:pt x="2308" y="1132"/>
                    <a:pt x="1924" y="957"/>
                    <a:pt x="1528" y="957"/>
                  </a:cubicBezTo>
                  <a:cubicBezTo>
                    <a:pt x="1461" y="957"/>
                    <a:pt x="1393" y="962"/>
                    <a:pt x="1325" y="972"/>
                  </a:cubicBezTo>
                  <a:cubicBezTo>
                    <a:pt x="681" y="1008"/>
                    <a:pt x="0" y="1652"/>
                    <a:pt x="358" y="2297"/>
                  </a:cubicBezTo>
                  <a:cubicBezTo>
                    <a:pt x="383" y="2334"/>
                    <a:pt x="417" y="2350"/>
                    <a:pt x="449" y="2350"/>
                  </a:cubicBezTo>
                  <a:cubicBezTo>
                    <a:pt x="508" y="2350"/>
                    <a:pt x="561" y="2295"/>
                    <a:pt x="537" y="2225"/>
                  </a:cubicBezTo>
                  <a:cubicBezTo>
                    <a:pt x="331" y="1640"/>
                    <a:pt x="918" y="1221"/>
                    <a:pt x="1441" y="1221"/>
                  </a:cubicBezTo>
                  <a:cubicBezTo>
                    <a:pt x="1462" y="1221"/>
                    <a:pt x="1483" y="1221"/>
                    <a:pt x="1504" y="1223"/>
                  </a:cubicBezTo>
                  <a:cubicBezTo>
                    <a:pt x="1969" y="1223"/>
                    <a:pt x="2399" y="1509"/>
                    <a:pt x="2614" y="1939"/>
                  </a:cubicBezTo>
                  <a:cubicBezTo>
                    <a:pt x="2435" y="2046"/>
                    <a:pt x="2291" y="2118"/>
                    <a:pt x="2184" y="2261"/>
                  </a:cubicBezTo>
                  <a:cubicBezTo>
                    <a:pt x="2088" y="2325"/>
                    <a:pt x="2163" y="2445"/>
                    <a:pt x="2257" y="2445"/>
                  </a:cubicBezTo>
                  <a:cubicBezTo>
                    <a:pt x="2268" y="2445"/>
                    <a:pt x="2280" y="2444"/>
                    <a:pt x="2291" y="2440"/>
                  </a:cubicBezTo>
                  <a:cubicBezTo>
                    <a:pt x="2470" y="2332"/>
                    <a:pt x="2649" y="2225"/>
                    <a:pt x="2864" y="2153"/>
                  </a:cubicBezTo>
                  <a:cubicBezTo>
                    <a:pt x="3043" y="2118"/>
                    <a:pt x="3258" y="2118"/>
                    <a:pt x="3437" y="2118"/>
                  </a:cubicBezTo>
                  <a:cubicBezTo>
                    <a:pt x="3580" y="2082"/>
                    <a:pt x="3652" y="1867"/>
                    <a:pt x="3473" y="1831"/>
                  </a:cubicBezTo>
                  <a:cubicBezTo>
                    <a:pt x="3383" y="1813"/>
                    <a:pt x="3294" y="1804"/>
                    <a:pt x="3204" y="1804"/>
                  </a:cubicBezTo>
                  <a:cubicBezTo>
                    <a:pt x="3115" y="1804"/>
                    <a:pt x="3025" y="1813"/>
                    <a:pt x="2936" y="1831"/>
                  </a:cubicBezTo>
                  <a:cubicBezTo>
                    <a:pt x="2792" y="1366"/>
                    <a:pt x="2971" y="829"/>
                    <a:pt x="3329" y="507"/>
                  </a:cubicBezTo>
                  <a:cubicBezTo>
                    <a:pt x="3502" y="397"/>
                    <a:pt x="3694" y="342"/>
                    <a:pt x="3884" y="342"/>
                  </a:cubicBezTo>
                  <a:cubicBezTo>
                    <a:pt x="4127" y="342"/>
                    <a:pt x="4365" y="433"/>
                    <a:pt x="4546" y="614"/>
                  </a:cubicBezTo>
                  <a:cubicBezTo>
                    <a:pt x="4577" y="637"/>
                    <a:pt x="4609" y="647"/>
                    <a:pt x="4640" y="647"/>
                  </a:cubicBezTo>
                  <a:cubicBezTo>
                    <a:pt x="4753" y="647"/>
                    <a:pt x="4846" y="512"/>
                    <a:pt x="4761" y="399"/>
                  </a:cubicBezTo>
                  <a:cubicBezTo>
                    <a:pt x="4540" y="138"/>
                    <a:pt x="4217" y="1"/>
                    <a:pt x="38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2"/>
            <p:cNvSpPr/>
            <p:nvPr/>
          </p:nvSpPr>
          <p:spPr>
            <a:xfrm>
              <a:off x="4404625" y="2236750"/>
              <a:ext cx="21225" cy="30600"/>
            </a:xfrm>
            <a:custGeom>
              <a:rect b="b" l="l" r="r" t="t"/>
              <a:pathLst>
                <a:path extrusionOk="0" h="1224" w="849">
                  <a:moveTo>
                    <a:pt x="679" y="1"/>
                  </a:moveTo>
                  <a:cubicBezTo>
                    <a:pt x="668" y="1"/>
                    <a:pt x="656" y="3"/>
                    <a:pt x="645" y="6"/>
                  </a:cubicBezTo>
                  <a:cubicBezTo>
                    <a:pt x="215" y="221"/>
                    <a:pt x="1" y="686"/>
                    <a:pt x="36" y="1116"/>
                  </a:cubicBezTo>
                  <a:cubicBezTo>
                    <a:pt x="36" y="1188"/>
                    <a:pt x="81" y="1223"/>
                    <a:pt x="126" y="1223"/>
                  </a:cubicBezTo>
                  <a:cubicBezTo>
                    <a:pt x="171" y="1223"/>
                    <a:pt x="215" y="1188"/>
                    <a:pt x="215" y="1116"/>
                  </a:cubicBezTo>
                  <a:cubicBezTo>
                    <a:pt x="251" y="758"/>
                    <a:pt x="430" y="400"/>
                    <a:pt x="752" y="221"/>
                  </a:cubicBezTo>
                  <a:cubicBezTo>
                    <a:pt x="848" y="125"/>
                    <a:pt x="773" y="1"/>
                    <a:pt x="6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2"/>
            <p:cNvSpPr/>
            <p:nvPr/>
          </p:nvSpPr>
          <p:spPr>
            <a:xfrm>
              <a:off x="4393900" y="2239150"/>
              <a:ext cx="12825" cy="37375"/>
            </a:xfrm>
            <a:custGeom>
              <a:rect b="b" l="l" r="r" t="t"/>
              <a:pathLst>
                <a:path extrusionOk="0" h="1495" w="513">
                  <a:moveTo>
                    <a:pt x="385" y="0"/>
                  </a:moveTo>
                  <a:cubicBezTo>
                    <a:pt x="349" y="0"/>
                    <a:pt x="311" y="16"/>
                    <a:pt x="286" y="54"/>
                  </a:cubicBezTo>
                  <a:cubicBezTo>
                    <a:pt x="0" y="483"/>
                    <a:pt x="0" y="1020"/>
                    <a:pt x="322" y="1450"/>
                  </a:cubicBezTo>
                  <a:cubicBezTo>
                    <a:pt x="344" y="1482"/>
                    <a:pt x="369" y="1495"/>
                    <a:pt x="392" y="1495"/>
                  </a:cubicBezTo>
                  <a:cubicBezTo>
                    <a:pt x="446" y="1495"/>
                    <a:pt x="490" y="1428"/>
                    <a:pt x="465" y="1378"/>
                  </a:cubicBezTo>
                  <a:cubicBezTo>
                    <a:pt x="286" y="984"/>
                    <a:pt x="286" y="519"/>
                    <a:pt x="465" y="125"/>
                  </a:cubicBezTo>
                  <a:cubicBezTo>
                    <a:pt x="512" y="55"/>
                    <a:pt x="452" y="0"/>
                    <a:pt x="3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2"/>
            <p:cNvSpPr/>
            <p:nvPr/>
          </p:nvSpPr>
          <p:spPr>
            <a:xfrm>
              <a:off x="4271525" y="3757150"/>
              <a:ext cx="64850" cy="21725"/>
            </a:xfrm>
            <a:custGeom>
              <a:rect b="b" l="l" r="r" t="t"/>
              <a:pathLst>
                <a:path extrusionOk="0" h="869" w="2594">
                  <a:moveTo>
                    <a:pt x="107" y="1"/>
                  </a:moveTo>
                  <a:cubicBezTo>
                    <a:pt x="22" y="1"/>
                    <a:pt x="1" y="152"/>
                    <a:pt x="99" y="185"/>
                  </a:cubicBezTo>
                  <a:cubicBezTo>
                    <a:pt x="850" y="471"/>
                    <a:pt x="1602" y="686"/>
                    <a:pt x="2389" y="865"/>
                  </a:cubicBezTo>
                  <a:cubicBezTo>
                    <a:pt x="2400" y="867"/>
                    <a:pt x="2411" y="869"/>
                    <a:pt x="2421" y="869"/>
                  </a:cubicBezTo>
                  <a:cubicBezTo>
                    <a:pt x="2542" y="869"/>
                    <a:pt x="2593" y="683"/>
                    <a:pt x="2461" y="650"/>
                  </a:cubicBezTo>
                  <a:cubicBezTo>
                    <a:pt x="1674" y="471"/>
                    <a:pt x="886" y="256"/>
                    <a:pt x="134" y="6"/>
                  </a:cubicBezTo>
                  <a:cubicBezTo>
                    <a:pt x="125" y="2"/>
                    <a:pt x="116" y="1"/>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2"/>
            <p:cNvSpPr/>
            <p:nvPr/>
          </p:nvSpPr>
          <p:spPr>
            <a:xfrm>
              <a:off x="4291300" y="2316300"/>
              <a:ext cx="24500" cy="26950"/>
            </a:xfrm>
            <a:custGeom>
              <a:rect b="b" l="l" r="r" t="t"/>
              <a:pathLst>
                <a:path extrusionOk="0" h="1078" w="980">
                  <a:moveTo>
                    <a:pt x="60" y="1"/>
                  </a:moveTo>
                  <a:cubicBezTo>
                    <a:pt x="14" y="1"/>
                    <a:pt x="1" y="59"/>
                    <a:pt x="59" y="117"/>
                  </a:cubicBezTo>
                  <a:cubicBezTo>
                    <a:pt x="202" y="225"/>
                    <a:pt x="346" y="368"/>
                    <a:pt x="489" y="511"/>
                  </a:cubicBezTo>
                  <a:cubicBezTo>
                    <a:pt x="596" y="690"/>
                    <a:pt x="704" y="869"/>
                    <a:pt x="811" y="1048"/>
                  </a:cubicBezTo>
                  <a:cubicBezTo>
                    <a:pt x="821" y="1069"/>
                    <a:pt x="841" y="1078"/>
                    <a:pt x="863" y="1078"/>
                  </a:cubicBezTo>
                  <a:cubicBezTo>
                    <a:pt x="915" y="1078"/>
                    <a:pt x="979" y="1027"/>
                    <a:pt x="954" y="977"/>
                  </a:cubicBezTo>
                  <a:cubicBezTo>
                    <a:pt x="811" y="547"/>
                    <a:pt x="489" y="189"/>
                    <a:pt x="95" y="10"/>
                  </a:cubicBezTo>
                  <a:cubicBezTo>
                    <a:pt x="82" y="4"/>
                    <a:pt x="70" y="1"/>
                    <a:pt x="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2"/>
            <p:cNvSpPr/>
            <p:nvPr/>
          </p:nvSpPr>
          <p:spPr>
            <a:xfrm>
              <a:off x="4290300" y="2325800"/>
              <a:ext cx="18200" cy="28850"/>
            </a:xfrm>
            <a:custGeom>
              <a:rect b="b" l="l" r="r" t="t"/>
              <a:pathLst>
                <a:path extrusionOk="0" h="1154" w="728">
                  <a:moveTo>
                    <a:pt x="87" y="0"/>
                  </a:moveTo>
                  <a:cubicBezTo>
                    <a:pt x="36" y="0"/>
                    <a:pt x="0" y="76"/>
                    <a:pt x="28" y="131"/>
                  </a:cubicBezTo>
                  <a:cubicBezTo>
                    <a:pt x="278" y="382"/>
                    <a:pt x="421" y="704"/>
                    <a:pt x="457" y="1062"/>
                  </a:cubicBezTo>
                  <a:cubicBezTo>
                    <a:pt x="457" y="1125"/>
                    <a:pt x="512" y="1153"/>
                    <a:pt x="571" y="1153"/>
                  </a:cubicBezTo>
                  <a:cubicBezTo>
                    <a:pt x="646" y="1153"/>
                    <a:pt x="728" y="1107"/>
                    <a:pt x="708" y="1026"/>
                  </a:cubicBezTo>
                  <a:cubicBezTo>
                    <a:pt x="636" y="632"/>
                    <a:pt x="421" y="274"/>
                    <a:pt x="135" y="24"/>
                  </a:cubicBezTo>
                  <a:cubicBezTo>
                    <a:pt x="118" y="7"/>
                    <a:pt x="102" y="0"/>
                    <a:pt x="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2"/>
            <p:cNvSpPr/>
            <p:nvPr/>
          </p:nvSpPr>
          <p:spPr>
            <a:xfrm>
              <a:off x="4246525" y="3764300"/>
              <a:ext cx="61475" cy="21625"/>
            </a:xfrm>
            <a:custGeom>
              <a:rect b="b" l="l" r="r" t="t"/>
              <a:pathLst>
                <a:path extrusionOk="0" h="865" w="2459">
                  <a:moveTo>
                    <a:pt x="100" y="0"/>
                  </a:moveTo>
                  <a:cubicBezTo>
                    <a:pt x="19" y="0"/>
                    <a:pt x="1" y="117"/>
                    <a:pt x="96" y="149"/>
                  </a:cubicBezTo>
                  <a:cubicBezTo>
                    <a:pt x="812" y="400"/>
                    <a:pt x="1528" y="650"/>
                    <a:pt x="2280" y="865"/>
                  </a:cubicBezTo>
                  <a:cubicBezTo>
                    <a:pt x="2423" y="865"/>
                    <a:pt x="2459" y="686"/>
                    <a:pt x="2351" y="650"/>
                  </a:cubicBezTo>
                  <a:cubicBezTo>
                    <a:pt x="1600" y="400"/>
                    <a:pt x="884" y="185"/>
                    <a:pt x="132" y="6"/>
                  </a:cubicBezTo>
                  <a:cubicBezTo>
                    <a:pt x="120" y="2"/>
                    <a:pt x="109" y="0"/>
                    <a:pt x="1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2"/>
            <p:cNvSpPr/>
            <p:nvPr/>
          </p:nvSpPr>
          <p:spPr>
            <a:xfrm>
              <a:off x="4200600" y="3402025"/>
              <a:ext cx="42475" cy="16475"/>
            </a:xfrm>
            <a:custGeom>
              <a:rect b="b" l="l" r="r" t="t"/>
              <a:pathLst>
                <a:path extrusionOk="0" h="659" w="1699">
                  <a:moveTo>
                    <a:pt x="108" y="0"/>
                  </a:moveTo>
                  <a:cubicBezTo>
                    <a:pt x="36" y="0"/>
                    <a:pt x="0" y="107"/>
                    <a:pt x="72" y="143"/>
                  </a:cubicBezTo>
                  <a:cubicBezTo>
                    <a:pt x="573" y="322"/>
                    <a:pt x="1038" y="501"/>
                    <a:pt x="1540" y="644"/>
                  </a:cubicBezTo>
                  <a:cubicBezTo>
                    <a:pt x="1555" y="654"/>
                    <a:pt x="1569" y="659"/>
                    <a:pt x="1582" y="659"/>
                  </a:cubicBezTo>
                  <a:cubicBezTo>
                    <a:pt x="1663" y="659"/>
                    <a:pt x="1698" y="496"/>
                    <a:pt x="1575" y="465"/>
                  </a:cubicBezTo>
                  <a:lnTo>
                    <a:pt x="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2"/>
            <p:cNvSpPr/>
            <p:nvPr/>
          </p:nvSpPr>
          <p:spPr>
            <a:xfrm>
              <a:off x="4172150" y="3403650"/>
              <a:ext cx="50550" cy="21800"/>
            </a:xfrm>
            <a:custGeom>
              <a:rect b="b" l="l" r="r" t="t"/>
              <a:pathLst>
                <a:path extrusionOk="0" h="872" w="2022">
                  <a:moveTo>
                    <a:pt x="103" y="1"/>
                  </a:moveTo>
                  <a:cubicBezTo>
                    <a:pt x="22" y="1"/>
                    <a:pt x="1" y="114"/>
                    <a:pt x="65" y="114"/>
                  </a:cubicBezTo>
                  <a:cubicBezTo>
                    <a:pt x="673" y="400"/>
                    <a:pt x="1246" y="651"/>
                    <a:pt x="1854" y="866"/>
                  </a:cubicBezTo>
                  <a:cubicBezTo>
                    <a:pt x="1866" y="870"/>
                    <a:pt x="1877" y="871"/>
                    <a:pt x="1888" y="871"/>
                  </a:cubicBezTo>
                  <a:cubicBezTo>
                    <a:pt x="1975" y="871"/>
                    <a:pt x="2022" y="754"/>
                    <a:pt x="1926" y="723"/>
                  </a:cubicBezTo>
                  <a:cubicBezTo>
                    <a:pt x="1353" y="436"/>
                    <a:pt x="709" y="221"/>
                    <a:pt x="136" y="7"/>
                  </a:cubicBezTo>
                  <a:cubicBezTo>
                    <a:pt x="124" y="3"/>
                    <a:pt x="113" y="1"/>
                    <a:pt x="1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2"/>
            <p:cNvSpPr/>
            <p:nvPr/>
          </p:nvSpPr>
          <p:spPr>
            <a:xfrm>
              <a:off x="4105750" y="2704825"/>
              <a:ext cx="101125" cy="107300"/>
            </a:xfrm>
            <a:custGeom>
              <a:rect b="b" l="l" r="r" t="t"/>
              <a:pathLst>
                <a:path extrusionOk="0" h="4292" w="4045">
                  <a:moveTo>
                    <a:pt x="2936" y="1"/>
                  </a:moveTo>
                  <a:cubicBezTo>
                    <a:pt x="2757" y="1"/>
                    <a:pt x="2767" y="257"/>
                    <a:pt x="2935" y="290"/>
                  </a:cubicBezTo>
                  <a:cubicBezTo>
                    <a:pt x="3508" y="434"/>
                    <a:pt x="3258" y="1078"/>
                    <a:pt x="3043" y="1472"/>
                  </a:cubicBezTo>
                  <a:cubicBezTo>
                    <a:pt x="2935" y="1758"/>
                    <a:pt x="2649" y="2009"/>
                    <a:pt x="2327" y="2044"/>
                  </a:cubicBezTo>
                  <a:cubicBezTo>
                    <a:pt x="2255" y="2009"/>
                    <a:pt x="2148" y="1973"/>
                    <a:pt x="2076" y="1937"/>
                  </a:cubicBezTo>
                  <a:lnTo>
                    <a:pt x="2005" y="1937"/>
                  </a:lnTo>
                  <a:cubicBezTo>
                    <a:pt x="2076" y="1794"/>
                    <a:pt x="2112" y="1615"/>
                    <a:pt x="2148" y="1472"/>
                  </a:cubicBezTo>
                  <a:cubicBezTo>
                    <a:pt x="2148" y="1385"/>
                    <a:pt x="2069" y="1338"/>
                    <a:pt x="1999" y="1338"/>
                  </a:cubicBezTo>
                  <a:cubicBezTo>
                    <a:pt x="1953" y="1338"/>
                    <a:pt x="1911" y="1358"/>
                    <a:pt x="1897" y="1400"/>
                  </a:cubicBezTo>
                  <a:cubicBezTo>
                    <a:pt x="1826" y="1615"/>
                    <a:pt x="1790" y="1794"/>
                    <a:pt x="1754" y="2009"/>
                  </a:cubicBezTo>
                  <a:cubicBezTo>
                    <a:pt x="1718" y="2187"/>
                    <a:pt x="1683" y="2366"/>
                    <a:pt x="1683" y="2545"/>
                  </a:cubicBezTo>
                  <a:cubicBezTo>
                    <a:pt x="1683" y="2587"/>
                    <a:pt x="1707" y="2605"/>
                    <a:pt x="1735" y="2605"/>
                  </a:cubicBezTo>
                  <a:cubicBezTo>
                    <a:pt x="1754" y="2605"/>
                    <a:pt x="1775" y="2596"/>
                    <a:pt x="1790" y="2581"/>
                  </a:cubicBezTo>
                  <a:cubicBezTo>
                    <a:pt x="1862" y="2438"/>
                    <a:pt x="1897" y="2331"/>
                    <a:pt x="1933" y="2187"/>
                  </a:cubicBezTo>
                  <a:lnTo>
                    <a:pt x="2040" y="2223"/>
                  </a:lnTo>
                  <a:cubicBezTo>
                    <a:pt x="2577" y="2510"/>
                    <a:pt x="2721" y="3261"/>
                    <a:pt x="2255" y="3727"/>
                  </a:cubicBezTo>
                  <a:cubicBezTo>
                    <a:pt x="2040" y="3941"/>
                    <a:pt x="1718" y="4013"/>
                    <a:pt x="1396" y="4013"/>
                  </a:cubicBezTo>
                  <a:cubicBezTo>
                    <a:pt x="1074" y="4013"/>
                    <a:pt x="251" y="3834"/>
                    <a:pt x="287" y="3369"/>
                  </a:cubicBezTo>
                  <a:cubicBezTo>
                    <a:pt x="307" y="3306"/>
                    <a:pt x="256" y="3268"/>
                    <a:pt x="202" y="3268"/>
                  </a:cubicBezTo>
                  <a:cubicBezTo>
                    <a:pt x="163" y="3268"/>
                    <a:pt x="123" y="3288"/>
                    <a:pt x="108" y="3333"/>
                  </a:cubicBezTo>
                  <a:cubicBezTo>
                    <a:pt x="0" y="3798"/>
                    <a:pt x="537" y="4085"/>
                    <a:pt x="895" y="4192"/>
                  </a:cubicBezTo>
                  <a:cubicBezTo>
                    <a:pt x="1084" y="4260"/>
                    <a:pt x="1279" y="4291"/>
                    <a:pt x="1470" y="4291"/>
                  </a:cubicBezTo>
                  <a:cubicBezTo>
                    <a:pt x="1786" y="4291"/>
                    <a:pt x="2095" y="4205"/>
                    <a:pt x="2363" y="4049"/>
                  </a:cubicBezTo>
                  <a:cubicBezTo>
                    <a:pt x="2935" y="3619"/>
                    <a:pt x="3007" y="2796"/>
                    <a:pt x="2542" y="2259"/>
                  </a:cubicBezTo>
                  <a:cubicBezTo>
                    <a:pt x="3508" y="2009"/>
                    <a:pt x="4045" y="4"/>
                    <a:pt x="2971" y="4"/>
                  </a:cubicBezTo>
                  <a:cubicBezTo>
                    <a:pt x="2959" y="2"/>
                    <a:pt x="2947" y="1"/>
                    <a:pt x="29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2"/>
            <p:cNvSpPr/>
            <p:nvPr/>
          </p:nvSpPr>
          <p:spPr>
            <a:xfrm>
              <a:off x="4064575" y="2139300"/>
              <a:ext cx="35825" cy="24250"/>
            </a:xfrm>
            <a:custGeom>
              <a:rect b="b" l="l" r="r" t="t"/>
              <a:pathLst>
                <a:path extrusionOk="0" h="970" w="1433">
                  <a:moveTo>
                    <a:pt x="164" y="0"/>
                  </a:moveTo>
                  <a:cubicBezTo>
                    <a:pt x="134" y="0"/>
                    <a:pt x="103" y="1"/>
                    <a:pt x="72" y="3"/>
                  </a:cubicBezTo>
                  <a:cubicBezTo>
                    <a:pt x="1" y="3"/>
                    <a:pt x="1" y="146"/>
                    <a:pt x="72" y="146"/>
                  </a:cubicBezTo>
                  <a:cubicBezTo>
                    <a:pt x="573" y="146"/>
                    <a:pt x="1003" y="468"/>
                    <a:pt x="1218" y="933"/>
                  </a:cubicBezTo>
                  <a:cubicBezTo>
                    <a:pt x="1242" y="957"/>
                    <a:pt x="1273" y="969"/>
                    <a:pt x="1305" y="969"/>
                  </a:cubicBezTo>
                  <a:cubicBezTo>
                    <a:pt x="1369" y="969"/>
                    <a:pt x="1432" y="921"/>
                    <a:pt x="1432" y="826"/>
                  </a:cubicBezTo>
                  <a:cubicBezTo>
                    <a:pt x="1229" y="316"/>
                    <a:pt x="734" y="0"/>
                    <a:pt x="1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2"/>
            <p:cNvSpPr/>
            <p:nvPr/>
          </p:nvSpPr>
          <p:spPr>
            <a:xfrm>
              <a:off x="3984925" y="2582000"/>
              <a:ext cx="114225" cy="145225"/>
            </a:xfrm>
            <a:custGeom>
              <a:rect b="b" l="l" r="r" t="t"/>
              <a:pathLst>
                <a:path extrusionOk="0" h="5809" w="4569">
                  <a:moveTo>
                    <a:pt x="3378" y="0"/>
                  </a:moveTo>
                  <a:cubicBezTo>
                    <a:pt x="3254" y="0"/>
                    <a:pt x="3130" y="16"/>
                    <a:pt x="3008" y="49"/>
                  </a:cubicBezTo>
                  <a:cubicBezTo>
                    <a:pt x="2686" y="192"/>
                    <a:pt x="2435" y="514"/>
                    <a:pt x="2435" y="872"/>
                  </a:cubicBezTo>
                  <a:cubicBezTo>
                    <a:pt x="2347" y="860"/>
                    <a:pt x="2259" y="853"/>
                    <a:pt x="2172" y="853"/>
                  </a:cubicBezTo>
                  <a:cubicBezTo>
                    <a:pt x="1520" y="853"/>
                    <a:pt x="929" y="1203"/>
                    <a:pt x="645" y="1803"/>
                  </a:cubicBezTo>
                  <a:cubicBezTo>
                    <a:pt x="395" y="2447"/>
                    <a:pt x="645" y="3127"/>
                    <a:pt x="1218" y="3485"/>
                  </a:cubicBezTo>
                  <a:cubicBezTo>
                    <a:pt x="538" y="3485"/>
                    <a:pt x="1" y="4094"/>
                    <a:pt x="108" y="4774"/>
                  </a:cubicBezTo>
                  <a:cubicBezTo>
                    <a:pt x="230" y="5471"/>
                    <a:pt x="942" y="5809"/>
                    <a:pt x="1592" y="5809"/>
                  </a:cubicBezTo>
                  <a:cubicBezTo>
                    <a:pt x="1709" y="5809"/>
                    <a:pt x="1824" y="5798"/>
                    <a:pt x="1934" y="5776"/>
                  </a:cubicBezTo>
                  <a:cubicBezTo>
                    <a:pt x="2041" y="5776"/>
                    <a:pt x="2005" y="5597"/>
                    <a:pt x="1898" y="5597"/>
                  </a:cubicBezTo>
                  <a:cubicBezTo>
                    <a:pt x="1859" y="5600"/>
                    <a:pt x="1821" y="5601"/>
                    <a:pt x="1783" y="5601"/>
                  </a:cubicBezTo>
                  <a:cubicBezTo>
                    <a:pt x="1290" y="5601"/>
                    <a:pt x="837" y="5387"/>
                    <a:pt x="538" y="4989"/>
                  </a:cubicBezTo>
                  <a:cubicBezTo>
                    <a:pt x="359" y="4738"/>
                    <a:pt x="359" y="4380"/>
                    <a:pt x="574" y="4130"/>
                  </a:cubicBezTo>
                  <a:cubicBezTo>
                    <a:pt x="724" y="3929"/>
                    <a:pt x="981" y="3816"/>
                    <a:pt x="1244" y="3816"/>
                  </a:cubicBezTo>
                  <a:cubicBezTo>
                    <a:pt x="1356" y="3816"/>
                    <a:pt x="1469" y="3836"/>
                    <a:pt x="1576" y="3879"/>
                  </a:cubicBezTo>
                  <a:cubicBezTo>
                    <a:pt x="1576" y="3915"/>
                    <a:pt x="1576" y="3951"/>
                    <a:pt x="1576" y="3986"/>
                  </a:cubicBezTo>
                  <a:cubicBezTo>
                    <a:pt x="1612" y="4094"/>
                    <a:pt x="1647" y="4165"/>
                    <a:pt x="1719" y="4273"/>
                  </a:cubicBezTo>
                  <a:cubicBezTo>
                    <a:pt x="1739" y="4293"/>
                    <a:pt x="1762" y="4302"/>
                    <a:pt x="1783" y="4302"/>
                  </a:cubicBezTo>
                  <a:cubicBezTo>
                    <a:pt x="1839" y="4302"/>
                    <a:pt x="1888" y="4243"/>
                    <a:pt x="1862" y="4165"/>
                  </a:cubicBezTo>
                  <a:cubicBezTo>
                    <a:pt x="1791" y="4058"/>
                    <a:pt x="1791" y="3915"/>
                    <a:pt x="1791" y="3772"/>
                  </a:cubicBezTo>
                  <a:cubicBezTo>
                    <a:pt x="1826" y="3593"/>
                    <a:pt x="1862" y="3449"/>
                    <a:pt x="1970" y="3306"/>
                  </a:cubicBezTo>
                  <a:cubicBezTo>
                    <a:pt x="2023" y="3226"/>
                    <a:pt x="1936" y="3125"/>
                    <a:pt x="1844" y="3125"/>
                  </a:cubicBezTo>
                  <a:cubicBezTo>
                    <a:pt x="1813" y="3125"/>
                    <a:pt x="1782" y="3136"/>
                    <a:pt x="1755" y="3163"/>
                  </a:cubicBezTo>
                  <a:cubicBezTo>
                    <a:pt x="1683" y="3235"/>
                    <a:pt x="1647" y="3342"/>
                    <a:pt x="1612" y="3449"/>
                  </a:cubicBezTo>
                  <a:cubicBezTo>
                    <a:pt x="1612" y="3414"/>
                    <a:pt x="1576" y="3414"/>
                    <a:pt x="1576" y="3414"/>
                  </a:cubicBezTo>
                  <a:cubicBezTo>
                    <a:pt x="967" y="3163"/>
                    <a:pt x="681" y="2447"/>
                    <a:pt x="967" y="1839"/>
                  </a:cubicBezTo>
                  <a:cubicBezTo>
                    <a:pt x="1246" y="1336"/>
                    <a:pt x="1765" y="1204"/>
                    <a:pt x="2268" y="1204"/>
                  </a:cubicBezTo>
                  <a:cubicBezTo>
                    <a:pt x="2411" y="1204"/>
                    <a:pt x="2552" y="1214"/>
                    <a:pt x="2686" y="1230"/>
                  </a:cubicBezTo>
                  <a:cubicBezTo>
                    <a:pt x="2696" y="1233"/>
                    <a:pt x="2707" y="1234"/>
                    <a:pt x="2718" y="1234"/>
                  </a:cubicBezTo>
                  <a:cubicBezTo>
                    <a:pt x="2849" y="1234"/>
                    <a:pt x="2958" y="1046"/>
                    <a:pt x="2793" y="980"/>
                  </a:cubicBezTo>
                  <a:cubicBezTo>
                    <a:pt x="2757" y="944"/>
                    <a:pt x="2721" y="944"/>
                    <a:pt x="2650" y="944"/>
                  </a:cubicBezTo>
                  <a:cubicBezTo>
                    <a:pt x="2683" y="572"/>
                    <a:pt x="2972" y="296"/>
                    <a:pt x="3335" y="296"/>
                  </a:cubicBezTo>
                  <a:cubicBezTo>
                    <a:pt x="3357" y="296"/>
                    <a:pt x="3379" y="297"/>
                    <a:pt x="3401" y="299"/>
                  </a:cubicBezTo>
                  <a:cubicBezTo>
                    <a:pt x="3724" y="335"/>
                    <a:pt x="4046" y="514"/>
                    <a:pt x="4332" y="729"/>
                  </a:cubicBezTo>
                  <a:cubicBezTo>
                    <a:pt x="4359" y="750"/>
                    <a:pt x="4385" y="758"/>
                    <a:pt x="4409" y="758"/>
                  </a:cubicBezTo>
                  <a:cubicBezTo>
                    <a:pt x="4510" y="758"/>
                    <a:pt x="4569" y="601"/>
                    <a:pt x="4511" y="514"/>
                  </a:cubicBezTo>
                  <a:cubicBezTo>
                    <a:pt x="4207" y="183"/>
                    <a:pt x="3796" y="0"/>
                    <a:pt x="33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2"/>
            <p:cNvSpPr/>
            <p:nvPr/>
          </p:nvSpPr>
          <p:spPr>
            <a:xfrm>
              <a:off x="4068450" y="2147000"/>
              <a:ext cx="22100" cy="30975"/>
            </a:xfrm>
            <a:custGeom>
              <a:rect b="b" l="l" r="r" t="t"/>
              <a:pathLst>
                <a:path extrusionOk="0" h="1239" w="884">
                  <a:moveTo>
                    <a:pt x="118" y="0"/>
                  </a:moveTo>
                  <a:cubicBezTo>
                    <a:pt x="41" y="0"/>
                    <a:pt x="1" y="130"/>
                    <a:pt x="60" y="160"/>
                  </a:cubicBezTo>
                  <a:cubicBezTo>
                    <a:pt x="383" y="411"/>
                    <a:pt x="597" y="769"/>
                    <a:pt x="633" y="1162"/>
                  </a:cubicBezTo>
                  <a:cubicBezTo>
                    <a:pt x="650" y="1212"/>
                    <a:pt x="705" y="1239"/>
                    <a:pt x="759" y="1239"/>
                  </a:cubicBezTo>
                  <a:cubicBezTo>
                    <a:pt x="822" y="1239"/>
                    <a:pt x="884" y="1203"/>
                    <a:pt x="884" y="1127"/>
                  </a:cubicBezTo>
                  <a:cubicBezTo>
                    <a:pt x="848" y="661"/>
                    <a:pt x="562" y="232"/>
                    <a:pt x="168" y="17"/>
                  </a:cubicBezTo>
                  <a:cubicBezTo>
                    <a:pt x="150" y="5"/>
                    <a:pt x="134" y="0"/>
                    <a:pt x="1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2"/>
            <p:cNvSpPr/>
            <p:nvPr/>
          </p:nvSpPr>
          <p:spPr>
            <a:xfrm>
              <a:off x="3945550" y="2366900"/>
              <a:ext cx="143225" cy="60625"/>
            </a:xfrm>
            <a:custGeom>
              <a:rect b="b" l="l" r="r" t="t"/>
              <a:pathLst>
                <a:path extrusionOk="0" h="2425" w="5729">
                  <a:moveTo>
                    <a:pt x="1562" y="1"/>
                  </a:moveTo>
                  <a:cubicBezTo>
                    <a:pt x="1472" y="1"/>
                    <a:pt x="1381" y="9"/>
                    <a:pt x="1290" y="26"/>
                  </a:cubicBezTo>
                  <a:cubicBezTo>
                    <a:pt x="502" y="205"/>
                    <a:pt x="1" y="1172"/>
                    <a:pt x="681" y="1780"/>
                  </a:cubicBezTo>
                  <a:cubicBezTo>
                    <a:pt x="698" y="1797"/>
                    <a:pt x="718" y="1804"/>
                    <a:pt x="739" y="1804"/>
                  </a:cubicBezTo>
                  <a:cubicBezTo>
                    <a:pt x="808" y="1804"/>
                    <a:pt x="879" y="1728"/>
                    <a:pt x="824" y="1673"/>
                  </a:cubicBezTo>
                  <a:cubicBezTo>
                    <a:pt x="386" y="1100"/>
                    <a:pt x="805" y="304"/>
                    <a:pt x="1484" y="304"/>
                  </a:cubicBezTo>
                  <a:cubicBezTo>
                    <a:pt x="1526" y="304"/>
                    <a:pt x="1568" y="307"/>
                    <a:pt x="1612" y="313"/>
                  </a:cubicBezTo>
                  <a:cubicBezTo>
                    <a:pt x="2184" y="349"/>
                    <a:pt x="2614" y="814"/>
                    <a:pt x="2650" y="1387"/>
                  </a:cubicBezTo>
                  <a:cubicBezTo>
                    <a:pt x="2435" y="1351"/>
                    <a:pt x="2220" y="1351"/>
                    <a:pt x="2005" y="1351"/>
                  </a:cubicBezTo>
                  <a:cubicBezTo>
                    <a:pt x="1898" y="1387"/>
                    <a:pt x="1898" y="1530"/>
                    <a:pt x="2005" y="1530"/>
                  </a:cubicBezTo>
                  <a:cubicBezTo>
                    <a:pt x="2435" y="1566"/>
                    <a:pt x="2829" y="1673"/>
                    <a:pt x="3258" y="1816"/>
                  </a:cubicBezTo>
                  <a:cubicBezTo>
                    <a:pt x="3267" y="1818"/>
                    <a:pt x="3275" y="1819"/>
                    <a:pt x="3282" y="1819"/>
                  </a:cubicBezTo>
                  <a:cubicBezTo>
                    <a:pt x="3405" y="1819"/>
                    <a:pt x="3431" y="1563"/>
                    <a:pt x="3330" y="1530"/>
                  </a:cubicBezTo>
                  <a:cubicBezTo>
                    <a:pt x="3187" y="1494"/>
                    <a:pt x="3079" y="1458"/>
                    <a:pt x="2936" y="1422"/>
                  </a:cubicBezTo>
                  <a:cubicBezTo>
                    <a:pt x="3123" y="1088"/>
                    <a:pt x="3441" y="939"/>
                    <a:pt x="3757" y="939"/>
                  </a:cubicBezTo>
                  <a:cubicBezTo>
                    <a:pt x="4287" y="939"/>
                    <a:pt x="4816" y="1358"/>
                    <a:pt x="4726" y="2031"/>
                  </a:cubicBezTo>
                  <a:lnTo>
                    <a:pt x="4726" y="2067"/>
                  </a:lnTo>
                  <a:cubicBezTo>
                    <a:pt x="4690" y="2067"/>
                    <a:pt x="4654" y="2103"/>
                    <a:pt x="4654" y="2138"/>
                  </a:cubicBezTo>
                  <a:cubicBezTo>
                    <a:pt x="4604" y="2214"/>
                    <a:pt x="4660" y="2290"/>
                    <a:pt x="4723" y="2290"/>
                  </a:cubicBezTo>
                  <a:cubicBezTo>
                    <a:pt x="4749" y="2290"/>
                    <a:pt x="4776" y="2277"/>
                    <a:pt x="4797" y="2246"/>
                  </a:cubicBezTo>
                  <a:cubicBezTo>
                    <a:pt x="4867" y="2176"/>
                    <a:pt x="4966" y="2137"/>
                    <a:pt x="5076" y="2137"/>
                  </a:cubicBezTo>
                  <a:cubicBezTo>
                    <a:pt x="5136" y="2137"/>
                    <a:pt x="5199" y="2149"/>
                    <a:pt x="5263" y="2174"/>
                  </a:cubicBezTo>
                  <a:lnTo>
                    <a:pt x="5227" y="2174"/>
                  </a:lnTo>
                  <a:cubicBezTo>
                    <a:pt x="5048" y="2174"/>
                    <a:pt x="5048" y="2425"/>
                    <a:pt x="5227" y="2425"/>
                  </a:cubicBezTo>
                  <a:lnTo>
                    <a:pt x="5585" y="2425"/>
                  </a:lnTo>
                  <a:cubicBezTo>
                    <a:pt x="5692" y="2425"/>
                    <a:pt x="5728" y="2353"/>
                    <a:pt x="5728" y="2281"/>
                  </a:cubicBezTo>
                  <a:cubicBezTo>
                    <a:pt x="5609" y="2044"/>
                    <a:pt x="5393" y="1905"/>
                    <a:pt x="5159" y="1905"/>
                  </a:cubicBezTo>
                  <a:cubicBezTo>
                    <a:pt x="5110" y="1905"/>
                    <a:pt x="5061" y="1911"/>
                    <a:pt x="5012" y="1924"/>
                  </a:cubicBezTo>
                  <a:cubicBezTo>
                    <a:pt x="5107" y="1142"/>
                    <a:pt x="4465" y="611"/>
                    <a:pt x="3812" y="611"/>
                  </a:cubicBezTo>
                  <a:cubicBezTo>
                    <a:pt x="3479" y="611"/>
                    <a:pt x="3142" y="750"/>
                    <a:pt x="2900" y="1064"/>
                  </a:cubicBezTo>
                  <a:cubicBezTo>
                    <a:pt x="2775" y="436"/>
                    <a:pt x="2207" y="1"/>
                    <a:pt x="15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2"/>
            <p:cNvSpPr/>
            <p:nvPr/>
          </p:nvSpPr>
          <p:spPr>
            <a:xfrm>
              <a:off x="3937750" y="3575450"/>
              <a:ext cx="44275" cy="23575"/>
            </a:xfrm>
            <a:custGeom>
              <a:rect b="b" l="l" r="r" t="t"/>
              <a:pathLst>
                <a:path extrusionOk="0" h="943" w="1771">
                  <a:moveTo>
                    <a:pt x="104" y="0"/>
                  </a:moveTo>
                  <a:cubicBezTo>
                    <a:pt x="45" y="0"/>
                    <a:pt x="1" y="84"/>
                    <a:pt x="62" y="115"/>
                  </a:cubicBezTo>
                  <a:cubicBezTo>
                    <a:pt x="528" y="473"/>
                    <a:pt x="1065" y="759"/>
                    <a:pt x="1637" y="938"/>
                  </a:cubicBezTo>
                  <a:cubicBezTo>
                    <a:pt x="1647" y="941"/>
                    <a:pt x="1656" y="943"/>
                    <a:pt x="1664" y="943"/>
                  </a:cubicBezTo>
                  <a:cubicBezTo>
                    <a:pt x="1750" y="943"/>
                    <a:pt x="1771" y="788"/>
                    <a:pt x="1673" y="723"/>
                  </a:cubicBezTo>
                  <a:cubicBezTo>
                    <a:pt x="1136" y="544"/>
                    <a:pt x="635" y="294"/>
                    <a:pt x="134" y="7"/>
                  </a:cubicBezTo>
                  <a:cubicBezTo>
                    <a:pt x="124" y="2"/>
                    <a:pt x="114" y="0"/>
                    <a:pt x="1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2"/>
            <p:cNvSpPr/>
            <p:nvPr/>
          </p:nvSpPr>
          <p:spPr>
            <a:xfrm>
              <a:off x="3917275" y="3574225"/>
              <a:ext cx="51375" cy="32875"/>
            </a:xfrm>
            <a:custGeom>
              <a:rect b="b" l="l" r="r" t="t"/>
              <a:pathLst>
                <a:path extrusionOk="0" h="1315" w="2055">
                  <a:moveTo>
                    <a:pt x="122" y="1"/>
                  </a:moveTo>
                  <a:cubicBezTo>
                    <a:pt x="59" y="1"/>
                    <a:pt x="0" y="106"/>
                    <a:pt x="58" y="164"/>
                  </a:cubicBezTo>
                  <a:cubicBezTo>
                    <a:pt x="595" y="629"/>
                    <a:pt x="1239" y="1023"/>
                    <a:pt x="1919" y="1309"/>
                  </a:cubicBezTo>
                  <a:cubicBezTo>
                    <a:pt x="1931" y="1313"/>
                    <a:pt x="1942" y="1315"/>
                    <a:pt x="1952" y="1315"/>
                  </a:cubicBezTo>
                  <a:cubicBezTo>
                    <a:pt x="2033" y="1315"/>
                    <a:pt x="2055" y="1194"/>
                    <a:pt x="1991" y="1130"/>
                  </a:cubicBezTo>
                  <a:cubicBezTo>
                    <a:pt x="1382" y="736"/>
                    <a:pt x="774" y="378"/>
                    <a:pt x="165" y="20"/>
                  </a:cubicBezTo>
                  <a:cubicBezTo>
                    <a:pt x="152" y="7"/>
                    <a:pt x="137" y="1"/>
                    <a:pt x="1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2"/>
            <p:cNvSpPr/>
            <p:nvPr/>
          </p:nvSpPr>
          <p:spPr>
            <a:xfrm>
              <a:off x="3872475" y="3845725"/>
              <a:ext cx="63925" cy="19975"/>
            </a:xfrm>
            <a:custGeom>
              <a:rect b="b" l="l" r="r" t="t"/>
              <a:pathLst>
                <a:path extrusionOk="0" h="799" w="2557">
                  <a:moveTo>
                    <a:pt x="99" y="1"/>
                  </a:moveTo>
                  <a:cubicBezTo>
                    <a:pt x="18" y="1"/>
                    <a:pt x="1" y="118"/>
                    <a:pt x="96" y="149"/>
                  </a:cubicBezTo>
                  <a:cubicBezTo>
                    <a:pt x="848" y="436"/>
                    <a:pt x="1600" y="651"/>
                    <a:pt x="2387" y="794"/>
                  </a:cubicBezTo>
                  <a:cubicBezTo>
                    <a:pt x="2397" y="797"/>
                    <a:pt x="2406" y="798"/>
                    <a:pt x="2415" y="798"/>
                  </a:cubicBezTo>
                  <a:cubicBezTo>
                    <a:pt x="2506" y="798"/>
                    <a:pt x="2556" y="647"/>
                    <a:pt x="2459" y="615"/>
                  </a:cubicBezTo>
                  <a:cubicBezTo>
                    <a:pt x="1671" y="436"/>
                    <a:pt x="884" y="221"/>
                    <a:pt x="132" y="6"/>
                  </a:cubicBezTo>
                  <a:cubicBezTo>
                    <a:pt x="120" y="2"/>
                    <a:pt x="109" y="1"/>
                    <a:pt x="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2"/>
            <p:cNvSpPr/>
            <p:nvPr/>
          </p:nvSpPr>
          <p:spPr>
            <a:xfrm>
              <a:off x="3742675" y="2473275"/>
              <a:ext cx="158175" cy="89500"/>
            </a:xfrm>
            <a:custGeom>
              <a:rect b="b" l="l" r="r" t="t"/>
              <a:pathLst>
                <a:path extrusionOk="0" h="3580" w="6327">
                  <a:moveTo>
                    <a:pt x="1218" y="0"/>
                  </a:moveTo>
                  <a:cubicBezTo>
                    <a:pt x="750" y="0"/>
                    <a:pt x="280" y="219"/>
                    <a:pt x="26" y="711"/>
                  </a:cubicBezTo>
                  <a:cubicBezTo>
                    <a:pt x="0" y="788"/>
                    <a:pt x="68" y="847"/>
                    <a:pt x="134" y="847"/>
                  </a:cubicBezTo>
                  <a:cubicBezTo>
                    <a:pt x="160" y="847"/>
                    <a:pt x="185" y="838"/>
                    <a:pt x="205" y="818"/>
                  </a:cubicBezTo>
                  <a:cubicBezTo>
                    <a:pt x="423" y="437"/>
                    <a:pt x="781" y="268"/>
                    <a:pt x="1136" y="268"/>
                  </a:cubicBezTo>
                  <a:cubicBezTo>
                    <a:pt x="1716" y="268"/>
                    <a:pt x="2290" y="717"/>
                    <a:pt x="2246" y="1427"/>
                  </a:cubicBezTo>
                  <a:cubicBezTo>
                    <a:pt x="2246" y="1515"/>
                    <a:pt x="2328" y="1577"/>
                    <a:pt x="2407" y="1577"/>
                  </a:cubicBezTo>
                  <a:cubicBezTo>
                    <a:pt x="2456" y="1577"/>
                    <a:pt x="2505" y="1553"/>
                    <a:pt x="2532" y="1499"/>
                  </a:cubicBezTo>
                  <a:cubicBezTo>
                    <a:pt x="2855" y="1153"/>
                    <a:pt x="3296" y="970"/>
                    <a:pt x="3742" y="970"/>
                  </a:cubicBezTo>
                  <a:cubicBezTo>
                    <a:pt x="3988" y="970"/>
                    <a:pt x="4236" y="1026"/>
                    <a:pt x="4465" y="1141"/>
                  </a:cubicBezTo>
                  <a:cubicBezTo>
                    <a:pt x="5073" y="1534"/>
                    <a:pt x="5324" y="2286"/>
                    <a:pt x="5073" y="2966"/>
                  </a:cubicBezTo>
                  <a:cubicBezTo>
                    <a:pt x="5073" y="2966"/>
                    <a:pt x="5073" y="3002"/>
                    <a:pt x="5073" y="3002"/>
                  </a:cubicBezTo>
                  <a:lnTo>
                    <a:pt x="4715" y="2787"/>
                  </a:lnTo>
                  <a:cubicBezTo>
                    <a:pt x="4702" y="2774"/>
                    <a:pt x="4685" y="2768"/>
                    <a:pt x="4667" y="2768"/>
                  </a:cubicBezTo>
                  <a:cubicBezTo>
                    <a:pt x="4589" y="2768"/>
                    <a:pt x="4498" y="2879"/>
                    <a:pt x="4644" y="2966"/>
                  </a:cubicBezTo>
                  <a:cubicBezTo>
                    <a:pt x="4787" y="3074"/>
                    <a:pt x="4930" y="3181"/>
                    <a:pt x="5073" y="3288"/>
                  </a:cubicBezTo>
                  <a:cubicBezTo>
                    <a:pt x="5217" y="3396"/>
                    <a:pt x="5360" y="3503"/>
                    <a:pt x="5503" y="3575"/>
                  </a:cubicBezTo>
                  <a:cubicBezTo>
                    <a:pt x="5512" y="3578"/>
                    <a:pt x="5522" y="3579"/>
                    <a:pt x="5531" y="3579"/>
                  </a:cubicBezTo>
                  <a:cubicBezTo>
                    <a:pt x="5622" y="3579"/>
                    <a:pt x="5675" y="3425"/>
                    <a:pt x="5610" y="3360"/>
                  </a:cubicBezTo>
                  <a:cubicBezTo>
                    <a:pt x="5539" y="3288"/>
                    <a:pt x="5503" y="3253"/>
                    <a:pt x="5396" y="3217"/>
                  </a:cubicBezTo>
                  <a:cubicBezTo>
                    <a:pt x="5422" y="2982"/>
                    <a:pt x="5599" y="2824"/>
                    <a:pt x="5777" y="2824"/>
                  </a:cubicBezTo>
                  <a:cubicBezTo>
                    <a:pt x="5843" y="2824"/>
                    <a:pt x="5910" y="2846"/>
                    <a:pt x="5968" y="2895"/>
                  </a:cubicBezTo>
                  <a:cubicBezTo>
                    <a:pt x="5932" y="2930"/>
                    <a:pt x="5861" y="2966"/>
                    <a:pt x="5789" y="2966"/>
                  </a:cubicBezTo>
                  <a:cubicBezTo>
                    <a:pt x="5610" y="3002"/>
                    <a:pt x="5610" y="3217"/>
                    <a:pt x="5789" y="3217"/>
                  </a:cubicBezTo>
                  <a:cubicBezTo>
                    <a:pt x="5968" y="3217"/>
                    <a:pt x="6147" y="3145"/>
                    <a:pt x="6290" y="3038"/>
                  </a:cubicBezTo>
                  <a:cubicBezTo>
                    <a:pt x="6326" y="2966"/>
                    <a:pt x="6326" y="2895"/>
                    <a:pt x="6290" y="2859"/>
                  </a:cubicBezTo>
                  <a:cubicBezTo>
                    <a:pt x="6172" y="2652"/>
                    <a:pt x="5956" y="2518"/>
                    <a:pt x="5723" y="2518"/>
                  </a:cubicBezTo>
                  <a:cubicBezTo>
                    <a:pt x="5674" y="2518"/>
                    <a:pt x="5624" y="2524"/>
                    <a:pt x="5574" y="2537"/>
                  </a:cubicBezTo>
                  <a:lnTo>
                    <a:pt x="5539" y="2572"/>
                  </a:lnTo>
                  <a:cubicBezTo>
                    <a:pt x="5610" y="1857"/>
                    <a:pt x="5252" y="1176"/>
                    <a:pt x="4644" y="818"/>
                  </a:cubicBezTo>
                  <a:cubicBezTo>
                    <a:pt x="4391" y="685"/>
                    <a:pt x="4113" y="622"/>
                    <a:pt x="3836" y="622"/>
                  </a:cubicBezTo>
                  <a:cubicBezTo>
                    <a:pt x="3369" y="622"/>
                    <a:pt x="2905" y="803"/>
                    <a:pt x="2568" y="1141"/>
                  </a:cubicBezTo>
                  <a:cubicBezTo>
                    <a:pt x="2526" y="430"/>
                    <a:pt x="1875"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2"/>
            <p:cNvSpPr/>
            <p:nvPr/>
          </p:nvSpPr>
          <p:spPr>
            <a:xfrm>
              <a:off x="3656775" y="2760450"/>
              <a:ext cx="177800" cy="42400"/>
            </a:xfrm>
            <a:custGeom>
              <a:rect b="b" l="l" r="r" t="t"/>
              <a:pathLst>
                <a:path extrusionOk="0" h="1696" w="7112">
                  <a:moveTo>
                    <a:pt x="4180" y="0"/>
                  </a:moveTo>
                  <a:cubicBezTo>
                    <a:pt x="3562" y="0"/>
                    <a:pt x="2994" y="305"/>
                    <a:pt x="2603" y="786"/>
                  </a:cubicBezTo>
                  <a:cubicBezTo>
                    <a:pt x="2292" y="376"/>
                    <a:pt x="1838" y="177"/>
                    <a:pt x="1386" y="177"/>
                  </a:cubicBezTo>
                  <a:cubicBezTo>
                    <a:pt x="851" y="177"/>
                    <a:pt x="317" y="457"/>
                    <a:pt x="26" y="1001"/>
                  </a:cubicBezTo>
                  <a:cubicBezTo>
                    <a:pt x="1" y="1051"/>
                    <a:pt x="47" y="1102"/>
                    <a:pt x="102" y="1102"/>
                  </a:cubicBezTo>
                  <a:cubicBezTo>
                    <a:pt x="124" y="1102"/>
                    <a:pt x="148" y="1093"/>
                    <a:pt x="169" y="1072"/>
                  </a:cubicBezTo>
                  <a:cubicBezTo>
                    <a:pt x="440" y="633"/>
                    <a:pt x="886" y="417"/>
                    <a:pt x="1326" y="417"/>
                  </a:cubicBezTo>
                  <a:cubicBezTo>
                    <a:pt x="1819" y="417"/>
                    <a:pt x="2305" y="686"/>
                    <a:pt x="2532" y="1215"/>
                  </a:cubicBezTo>
                  <a:cubicBezTo>
                    <a:pt x="2555" y="1251"/>
                    <a:pt x="2595" y="1267"/>
                    <a:pt x="2635" y="1267"/>
                  </a:cubicBezTo>
                  <a:cubicBezTo>
                    <a:pt x="2715" y="1267"/>
                    <a:pt x="2794" y="1203"/>
                    <a:pt x="2746" y="1108"/>
                  </a:cubicBezTo>
                  <a:lnTo>
                    <a:pt x="2711" y="1036"/>
                  </a:lnTo>
                  <a:cubicBezTo>
                    <a:pt x="3055" y="606"/>
                    <a:pt x="3690" y="333"/>
                    <a:pt x="4255" y="333"/>
                  </a:cubicBezTo>
                  <a:cubicBezTo>
                    <a:pt x="4865" y="333"/>
                    <a:pt x="5395" y="650"/>
                    <a:pt x="5395" y="1430"/>
                  </a:cubicBezTo>
                  <a:cubicBezTo>
                    <a:pt x="5324" y="1412"/>
                    <a:pt x="5252" y="1403"/>
                    <a:pt x="5180" y="1403"/>
                  </a:cubicBezTo>
                  <a:cubicBezTo>
                    <a:pt x="5109" y="1403"/>
                    <a:pt x="5037" y="1412"/>
                    <a:pt x="4966" y="1430"/>
                  </a:cubicBezTo>
                  <a:cubicBezTo>
                    <a:pt x="4858" y="1430"/>
                    <a:pt x="4858" y="1573"/>
                    <a:pt x="4966" y="1573"/>
                  </a:cubicBezTo>
                  <a:cubicBezTo>
                    <a:pt x="5180" y="1573"/>
                    <a:pt x="5395" y="1609"/>
                    <a:pt x="5610" y="1645"/>
                  </a:cubicBezTo>
                  <a:cubicBezTo>
                    <a:pt x="5610" y="1670"/>
                    <a:pt x="5646" y="1695"/>
                    <a:pt x="5692" y="1695"/>
                  </a:cubicBezTo>
                  <a:cubicBezTo>
                    <a:pt x="5711" y="1695"/>
                    <a:pt x="5732" y="1691"/>
                    <a:pt x="5753" y="1681"/>
                  </a:cubicBezTo>
                  <a:lnTo>
                    <a:pt x="5861" y="1681"/>
                  </a:lnTo>
                  <a:cubicBezTo>
                    <a:pt x="5968" y="1681"/>
                    <a:pt x="6004" y="1537"/>
                    <a:pt x="5896" y="1466"/>
                  </a:cubicBezTo>
                  <a:lnTo>
                    <a:pt x="5861" y="1466"/>
                  </a:lnTo>
                  <a:cubicBezTo>
                    <a:pt x="5981" y="1285"/>
                    <a:pt x="6181" y="1194"/>
                    <a:pt x="6384" y="1194"/>
                  </a:cubicBezTo>
                  <a:cubicBezTo>
                    <a:pt x="6542" y="1194"/>
                    <a:pt x="6702" y="1249"/>
                    <a:pt x="6827" y="1358"/>
                  </a:cubicBezTo>
                  <a:cubicBezTo>
                    <a:pt x="6864" y="1396"/>
                    <a:pt x="6904" y="1411"/>
                    <a:pt x="6940" y="1411"/>
                  </a:cubicBezTo>
                  <a:cubicBezTo>
                    <a:pt x="7041" y="1411"/>
                    <a:pt x="7112" y="1286"/>
                    <a:pt x="7006" y="1180"/>
                  </a:cubicBezTo>
                  <a:cubicBezTo>
                    <a:pt x="6836" y="1025"/>
                    <a:pt x="6625" y="950"/>
                    <a:pt x="6416" y="950"/>
                  </a:cubicBezTo>
                  <a:cubicBezTo>
                    <a:pt x="6140" y="950"/>
                    <a:pt x="5864" y="1079"/>
                    <a:pt x="5682" y="1323"/>
                  </a:cubicBezTo>
                  <a:cubicBezTo>
                    <a:pt x="5825" y="643"/>
                    <a:pt x="5180" y="106"/>
                    <a:pt x="4536" y="34"/>
                  </a:cubicBezTo>
                  <a:cubicBezTo>
                    <a:pt x="4416" y="11"/>
                    <a:pt x="4297" y="0"/>
                    <a:pt x="4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2"/>
            <p:cNvSpPr/>
            <p:nvPr/>
          </p:nvSpPr>
          <p:spPr>
            <a:xfrm>
              <a:off x="3713800" y="2584575"/>
              <a:ext cx="100825" cy="75675"/>
            </a:xfrm>
            <a:custGeom>
              <a:rect b="b" l="l" r="r" t="t"/>
              <a:pathLst>
                <a:path extrusionOk="0" h="3027" w="4033">
                  <a:moveTo>
                    <a:pt x="734" y="1"/>
                  </a:moveTo>
                  <a:cubicBezTo>
                    <a:pt x="716" y="1"/>
                    <a:pt x="698" y="6"/>
                    <a:pt x="680" y="18"/>
                  </a:cubicBezTo>
                  <a:cubicBezTo>
                    <a:pt x="143" y="375"/>
                    <a:pt x="0" y="1163"/>
                    <a:pt x="465" y="1664"/>
                  </a:cubicBezTo>
                  <a:cubicBezTo>
                    <a:pt x="612" y="1811"/>
                    <a:pt x="796" y="1880"/>
                    <a:pt x="980" y="1880"/>
                  </a:cubicBezTo>
                  <a:cubicBezTo>
                    <a:pt x="1245" y="1880"/>
                    <a:pt x="1514" y="1738"/>
                    <a:pt x="1682" y="1485"/>
                  </a:cubicBezTo>
                  <a:lnTo>
                    <a:pt x="1682" y="1485"/>
                  </a:lnTo>
                  <a:cubicBezTo>
                    <a:pt x="1443" y="2421"/>
                    <a:pt x="2170" y="3027"/>
                    <a:pt x="2890" y="3027"/>
                  </a:cubicBezTo>
                  <a:cubicBezTo>
                    <a:pt x="3353" y="3027"/>
                    <a:pt x="3813" y="2776"/>
                    <a:pt x="4009" y="2201"/>
                  </a:cubicBezTo>
                  <a:cubicBezTo>
                    <a:pt x="4033" y="2106"/>
                    <a:pt x="3945" y="2042"/>
                    <a:pt x="3863" y="2042"/>
                  </a:cubicBezTo>
                  <a:cubicBezTo>
                    <a:pt x="3822" y="2042"/>
                    <a:pt x="3782" y="2058"/>
                    <a:pt x="3759" y="2094"/>
                  </a:cubicBezTo>
                  <a:cubicBezTo>
                    <a:pt x="3578" y="2455"/>
                    <a:pt x="3212" y="2648"/>
                    <a:pt x="2834" y="2648"/>
                  </a:cubicBezTo>
                  <a:cubicBezTo>
                    <a:pt x="2687" y="2648"/>
                    <a:pt x="2539" y="2619"/>
                    <a:pt x="2398" y="2559"/>
                  </a:cubicBezTo>
                  <a:cubicBezTo>
                    <a:pt x="2005" y="2308"/>
                    <a:pt x="1790" y="1807"/>
                    <a:pt x="1969" y="1342"/>
                  </a:cubicBezTo>
                  <a:lnTo>
                    <a:pt x="2112" y="1342"/>
                  </a:lnTo>
                  <a:cubicBezTo>
                    <a:pt x="2219" y="1342"/>
                    <a:pt x="2291" y="1199"/>
                    <a:pt x="2184" y="1127"/>
                  </a:cubicBezTo>
                  <a:cubicBezTo>
                    <a:pt x="2040" y="1091"/>
                    <a:pt x="1933" y="1020"/>
                    <a:pt x="1826" y="948"/>
                  </a:cubicBezTo>
                  <a:cubicBezTo>
                    <a:pt x="1718" y="877"/>
                    <a:pt x="1611" y="769"/>
                    <a:pt x="1539" y="626"/>
                  </a:cubicBezTo>
                  <a:cubicBezTo>
                    <a:pt x="1529" y="606"/>
                    <a:pt x="1511" y="597"/>
                    <a:pt x="1490" y="597"/>
                  </a:cubicBezTo>
                  <a:cubicBezTo>
                    <a:pt x="1435" y="597"/>
                    <a:pt x="1360" y="656"/>
                    <a:pt x="1360" y="733"/>
                  </a:cubicBezTo>
                  <a:cubicBezTo>
                    <a:pt x="1432" y="877"/>
                    <a:pt x="1503" y="984"/>
                    <a:pt x="1611" y="1127"/>
                  </a:cubicBezTo>
                  <a:cubicBezTo>
                    <a:pt x="1575" y="1127"/>
                    <a:pt x="1503" y="1163"/>
                    <a:pt x="1503" y="1199"/>
                  </a:cubicBezTo>
                  <a:cubicBezTo>
                    <a:pt x="1428" y="1445"/>
                    <a:pt x="1211" y="1571"/>
                    <a:pt x="997" y="1571"/>
                  </a:cubicBezTo>
                  <a:cubicBezTo>
                    <a:pt x="808" y="1571"/>
                    <a:pt x="621" y="1472"/>
                    <a:pt x="537" y="1270"/>
                  </a:cubicBezTo>
                  <a:cubicBezTo>
                    <a:pt x="394" y="877"/>
                    <a:pt x="501" y="447"/>
                    <a:pt x="823" y="196"/>
                  </a:cubicBezTo>
                  <a:cubicBezTo>
                    <a:pt x="913" y="136"/>
                    <a:pt x="827" y="1"/>
                    <a:pt x="7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2"/>
            <p:cNvSpPr/>
            <p:nvPr/>
          </p:nvSpPr>
          <p:spPr>
            <a:xfrm>
              <a:off x="3740875" y="3015250"/>
              <a:ext cx="38725" cy="23000"/>
            </a:xfrm>
            <a:custGeom>
              <a:rect b="b" l="l" r="r" t="t"/>
              <a:pathLst>
                <a:path extrusionOk="0" h="920" w="1549">
                  <a:moveTo>
                    <a:pt x="128" y="1"/>
                  </a:moveTo>
                  <a:cubicBezTo>
                    <a:pt x="46" y="1"/>
                    <a:pt x="1" y="89"/>
                    <a:pt x="62" y="151"/>
                  </a:cubicBezTo>
                  <a:cubicBezTo>
                    <a:pt x="492" y="437"/>
                    <a:pt x="922" y="688"/>
                    <a:pt x="1351" y="903"/>
                  </a:cubicBezTo>
                  <a:cubicBezTo>
                    <a:pt x="1368" y="914"/>
                    <a:pt x="1386" y="919"/>
                    <a:pt x="1402" y="919"/>
                  </a:cubicBezTo>
                  <a:cubicBezTo>
                    <a:pt x="1488" y="919"/>
                    <a:pt x="1549" y="784"/>
                    <a:pt x="1458" y="724"/>
                  </a:cubicBezTo>
                  <a:cubicBezTo>
                    <a:pt x="1029" y="473"/>
                    <a:pt x="599" y="223"/>
                    <a:pt x="170" y="8"/>
                  </a:cubicBezTo>
                  <a:cubicBezTo>
                    <a:pt x="155" y="3"/>
                    <a:pt x="141" y="1"/>
                    <a:pt x="1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2"/>
            <p:cNvSpPr/>
            <p:nvPr/>
          </p:nvSpPr>
          <p:spPr>
            <a:xfrm>
              <a:off x="3711425" y="3008025"/>
              <a:ext cx="60350" cy="36200"/>
            </a:xfrm>
            <a:custGeom>
              <a:rect b="b" l="l" r="r" t="t"/>
              <a:pathLst>
                <a:path extrusionOk="0" h="1448" w="2414">
                  <a:moveTo>
                    <a:pt x="92" y="1"/>
                  </a:moveTo>
                  <a:cubicBezTo>
                    <a:pt x="38" y="1"/>
                    <a:pt x="1" y="59"/>
                    <a:pt x="59" y="118"/>
                  </a:cubicBezTo>
                  <a:cubicBezTo>
                    <a:pt x="704" y="691"/>
                    <a:pt x="1455" y="1156"/>
                    <a:pt x="2279" y="1442"/>
                  </a:cubicBezTo>
                  <a:cubicBezTo>
                    <a:pt x="2290" y="1446"/>
                    <a:pt x="2301" y="1448"/>
                    <a:pt x="2311" y="1448"/>
                  </a:cubicBezTo>
                  <a:cubicBezTo>
                    <a:pt x="2392" y="1448"/>
                    <a:pt x="2414" y="1331"/>
                    <a:pt x="2350" y="1299"/>
                  </a:cubicBezTo>
                  <a:cubicBezTo>
                    <a:pt x="1563" y="941"/>
                    <a:pt x="811" y="512"/>
                    <a:pt x="131" y="10"/>
                  </a:cubicBezTo>
                  <a:cubicBezTo>
                    <a:pt x="118" y="4"/>
                    <a:pt x="105"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2"/>
            <p:cNvSpPr/>
            <p:nvPr/>
          </p:nvSpPr>
          <p:spPr>
            <a:xfrm>
              <a:off x="3574200" y="2549200"/>
              <a:ext cx="34025" cy="29650"/>
            </a:xfrm>
            <a:custGeom>
              <a:rect b="b" l="l" r="r" t="t"/>
              <a:pathLst>
                <a:path extrusionOk="0" h="1186" w="1361">
                  <a:moveTo>
                    <a:pt x="143" y="1"/>
                  </a:moveTo>
                  <a:cubicBezTo>
                    <a:pt x="0" y="1"/>
                    <a:pt x="0" y="216"/>
                    <a:pt x="143" y="216"/>
                  </a:cubicBezTo>
                  <a:cubicBezTo>
                    <a:pt x="394" y="216"/>
                    <a:pt x="644" y="323"/>
                    <a:pt x="823" y="538"/>
                  </a:cubicBezTo>
                  <a:cubicBezTo>
                    <a:pt x="967" y="717"/>
                    <a:pt x="1110" y="931"/>
                    <a:pt x="1181" y="1146"/>
                  </a:cubicBezTo>
                  <a:cubicBezTo>
                    <a:pt x="1195" y="1174"/>
                    <a:pt x="1224" y="1185"/>
                    <a:pt x="1255" y="1185"/>
                  </a:cubicBezTo>
                  <a:cubicBezTo>
                    <a:pt x="1306" y="1185"/>
                    <a:pt x="1360" y="1155"/>
                    <a:pt x="1360" y="1110"/>
                  </a:cubicBezTo>
                  <a:cubicBezTo>
                    <a:pt x="1360" y="824"/>
                    <a:pt x="1217" y="538"/>
                    <a:pt x="967" y="323"/>
                  </a:cubicBezTo>
                  <a:cubicBezTo>
                    <a:pt x="752" y="108"/>
                    <a:pt x="465" y="1"/>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2"/>
            <p:cNvSpPr/>
            <p:nvPr/>
          </p:nvSpPr>
          <p:spPr>
            <a:xfrm>
              <a:off x="3562800" y="2821975"/>
              <a:ext cx="41850" cy="14500"/>
            </a:xfrm>
            <a:custGeom>
              <a:rect b="b" l="l" r="r" t="t"/>
              <a:pathLst>
                <a:path extrusionOk="0" h="580" w="1674">
                  <a:moveTo>
                    <a:pt x="128" y="0"/>
                  </a:moveTo>
                  <a:cubicBezTo>
                    <a:pt x="45" y="0"/>
                    <a:pt x="1" y="88"/>
                    <a:pt x="62" y="150"/>
                  </a:cubicBezTo>
                  <a:cubicBezTo>
                    <a:pt x="492" y="401"/>
                    <a:pt x="993" y="580"/>
                    <a:pt x="1530" y="580"/>
                  </a:cubicBezTo>
                  <a:cubicBezTo>
                    <a:pt x="1637" y="580"/>
                    <a:pt x="1673" y="401"/>
                    <a:pt x="1530" y="401"/>
                  </a:cubicBezTo>
                  <a:cubicBezTo>
                    <a:pt x="1065" y="329"/>
                    <a:pt x="599" y="186"/>
                    <a:pt x="170" y="7"/>
                  </a:cubicBezTo>
                  <a:cubicBezTo>
                    <a:pt x="155" y="2"/>
                    <a:pt x="141" y="0"/>
                    <a:pt x="12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2"/>
            <p:cNvSpPr/>
            <p:nvPr/>
          </p:nvSpPr>
          <p:spPr>
            <a:xfrm>
              <a:off x="3538525" y="2798700"/>
              <a:ext cx="60500" cy="21800"/>
            </a:xfrm>
            <a:custGeom>
              <a:rect b="b" l="l" r="r" t="t"/>
              <a:pathLst>
                <a:path extrusionOk="0" h="872" w="2420">
                  <a:moveTo>
                    <a:pt x="75" y="0"/>
                  </a:moveTo>
                  <a:cubicBezTo>
                    <a:pt x="22" y="0"/>
                    <a:pt x="0" y="84"/>
                    <a:pt x="31" y="115"/>
                  </a:cubicBezTo>
                  <a:cubicBezTo>
                    <a:pt x="747" y="473"/>
                    <a:pt x="1499" y="723"/>
                    <a:pt x="2286" y="867"/>
                  </a:cubicBezTo>
                  <a:cubicBezTo>
                    <a:pt x="2296" y="870"/>
                    <a:pt x="2305" y="871"/>
                    <a:pt x="2314" y="871"/>
                  </a:cubicBezTo>
                  <a:cubicBezTo>
                    <a:pt x="2399" y="871"/>
                    <a:pt x="2420" y="723"/>
                    <a:pt x="2322" y="723"/>
                  </a:cubicBezTo>
                  <a:cubicBezTo>
                    <a:pt x="1570" y="544"/>
                    <a:pt x="819" y="330"/>
                    <a:pt x="103" y="7"/>
                  </a:cubicBezTo>
                  <a:cubicBezTo>
                    <a:pt x="93" y="2"/>
                    <a:pt x="8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2"/>
            <p:cNvSpPr/>
            <p:nvPr/>
          </p:nvSpPr>
          <p:spPr>
            <a:xfrm>
              <a:off x="3577300" y="2562925"/>
              <a:ext cx="19275" cy="25225"/>
            </a:xfrm>
            <a:custGeom>
              <a:rect b="b" l="l" r="r" t="t"/>
              <a:pathLst>
                <a:path extrusionOk="0" h="1009" w="771">
                  <a:moveTo>
                    <a:pt x="109" y="1"/>
                  </a:moveTo>
                  <a:cubicBezTo>
                    <a:pt x="51" y="1"/>
                    <a:pt x="0" y="77"/>
                    <a:pt x="55" y="132"/>
                  </a:cubicBezTo>
                  <a:cubicBezTo>
                    <a:pt x="162" y="239"/>
                    <a:pt x="270" y="382"/>
                    <a:pt x="377" y="526"/>
                  </a:cubicBezTo>
                  <a:cubicBezTo>
                    <a:pt x="449" y="669"/>
                    <a:pt x="520" y="812"/>
                    <a:pt x="556" y="955"/>
                  </a:cubicBezTo>
                  <a:cubicBezTo>
                    <a:pt x="581" y="993"/>
                    <a:pt x="615" y="1008"/>
                    <a:pt x="648" y="1008"/>
                  </a:cubicBezTo>
                  <a:cubicBezTo>
                    <a:pt x="710" y="1008"/>
                    <a:pt x="771" y="953"/>
                    <a:pt x="771" y="884"/>
                  </a:cubicBezTo>
                  <a:cubicBezTo>
                    <a:pt x="664" y="526"/>
                    <a:pt x="449" y="239"/>
                    <a:pt x="162" y="24"/>
                  </a:cubicBezTo>
                  <a:cubicBezTo>
                    <a:pt x="146" y="8"/>
                    <a:pt x="127" y="1"/>
                    <a:pt x="1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2"/>
            <p:cNvSpPr/>
            <p:nvPr/>
          </p:nvSpPr>
          <p:spPr>
            <a:xfrm>
              <a:off x="3561650" y="2326025"/>
              <a:ext cx="28675" cy="15725"/>
            </a:xfrm>
            <a:custGeom>
              <a:rect b="b" l="l" r="r" t="t"/>
              <a:pathLst>
                <a:path extrusionOk="0" h="629" w="1147">
                  <a:moveTo>
                    <a:pt x="70" y="0"/>
                  </a:moveTo>
                  <a:cubicBezTo>
                    <a:pt x="37" y="0"/>
                    <a:pt x="1" y="25"/>
                    <a:pt x="1" y="51"/>
                  </a:cubicBezTo>
                  <a:cubicBezTo>
                    <a:pt x="59" y="398"/>
                    <a:pt x="467" y="628"/>
                    <a:pt x="811" y="628"/>
                  </a:cubicBezTo>
                  <a:cubicBezTo>
                    <a:pt x="892" y="628"/>
                    <a:pt x="970" y="615"/>
                    <a:pt x="1039" y="588"/>
                  </a:cubicBezTo>
                  <a:cubicBezTo>
                    <a:pt x="1146" y="552"/>
                    <a:pt x="1146" y="373"/>
                    <a:pt x="1003" y="373"/>
                  </a:cubicBezTo>
                  <a:cubicBezTo>
                    <a:pt x="929" y="388"/>
                    <a:pt x="861" y="396"/>
                    <a:pt x="794" y="396"/>
                  </a:cubicBezTo>
                  <a:cubicBezTo>
                    <a:pt x="699" y="396"/>
                    <a:pt x="607" y="379"/>
                    <a:pt x="502" y="337"/>
                  </a:cubicBezTo>
                  <a:cubicBezTo>
                    <a:pt x="359" y="265"/>
                    <a:pt x="216" y="158"/>
                    <a:pt x="108" y="15"/>
                  </a:cubicBezTo>
                  <a:cubicBezTo>
                    <a:pt x="98" y="4"/>
                    <a:pt x="84" y="0"/>
                    <a:pt x="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2"/>
            <p:cNvSpPr/>
            <p:nvPr/>
          </p:nvSpPr>
          <p:spPr>
            <a:xfrm>
              <a:off x="3542875" y="2320800"/>
              <a:ext cx="33125" cy="30825"/>
            </a:xfrm>
            <a:custGeom>
              <a:rect b="b" l="l" r="r" t="t"/>
              <a:pathLst>
                <a:path extrusionOk="0" h="1233" w="1325">
                  <a:moveTo>
                    <a:pt x="67" y="0"/>
                  </a:moveTo>
                  <a:cubicBezTo>
                    <a:pt x="36" y="0"/>
                    <a:pt x="0" y="27"/>
                    <a:pt x="0" y="81"/>
                  </a:cubicBezTo>
                  <a:cubicBezTo>
                    <a:pt x="0" y="403"/>
                    <a:pt x="143" y="689"/>
                    <a:pt x="394" y="904"/>
                  </a:cubicBezTo>
                  <a:cubicBezTo>
                    <a:pt x="582" y="1123"/>
                    <a:pt x="852" y="1233"/>
                    <a:pt x="1108" y="1233"/>
                  </a:cubicBezTo>
                  <a:cubicBezTo>
                    <a:pt x="1145" y="1233"/>
                    <a:pt x="1181" y="1231"/>
                    <a:pt x="1217" y="1226"/>
                  </a:cubicBezTo>
                  <a:cubicBezTo>
                    <a:pt x="1325" y="1190"/>
                    <a:pt x="1325" y="1083"/>
                    <a:pt x="1217" y="1047"/>
                  </a:cubicBezTo>
                  <a:cubicBezTo>
                    <a:pt x="967" y="1011"/>
                    <a:pt x="716" y="904"/>
                    <a:pt x="501" y="761"/>
                  </a:cubicBezTo>
                  <a:cubicBezTo>
                    <a:pt x="322" y="582"/>
                    <a:pt x="179" y="331"/>
                    <a:pt x="108" y="81"/>
                  </a:cubicBezTo>
                  <a:cubicBezTo>
                    <a:pt x="126" y="27"/>
                    <a:pt x="99" y="0"/>
                    <a:pt x="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1" name="Google Shape;3801;p72"/>
          <p:cNvGrpSpPr/>
          <p:nvPr/>
        </p:nvGrpSpPr>
        <p:grpSpPr>
          <a:xfrm>
            <a:off x="6696901" y="3401256"/>
            <a:ext cx="1091684" cy="823703"/>
            <a:chOff x="2567750" y="3860725"/>
            <a:chExt cx="1073225" cy="809775"/>
          </a:xfrm>
        </p:grpSpPr>
        <p:sp>
          <p:nvSpPr>
            <p:cNvPr id="3802" name="Google Shape;3802;p72"/>
            <p:cNvSpPr/>
            <p:nvPr/>
          </p:nvSpPr>
          <p:spPr>
            <a:xfrm>
              <a:off x="3566425" y="4562875"/>
              <a:ext cx="34275" cy="38425"/>
            </a:xfrm>
            <a:custGeom>
              <a:rect b="b" l="l" r="r" t="t"/>
              <a:pathLst>
                <a:path extrusionOk="0" h="1537" w="1371">
                  <a:moveTo>
                    <a:pt x="1249" y="1"/>
                  </a:moveTo>
                  <a:cubicBezTo>
                    <a:pt x="1208" y="1"/>
                    <a:pt x="1163" y="21"/>
                    <a:pt x="1134" y="63"/>
                  </a:cubicBezTo>
                  <a:cubicBezTo>
                    <a:pt x="955" y="600"/>
                    <a:pt x="562" y="1066"/>
                    <a:pt x="96" y="1388"/>
                  </a:cubicBezTo>
                  <a:cubicBezTo>
                    <a:pt x="1" y="1420"/>
                    <a:pt x="47" y="1537"/>
                    <a:pt x="134" y="1537"/>
                  </a:cubicBezTo>
                  <a:cubicBezTo>
                    <a:pt x="145" y="1537"/>
                    <a:pt x="156" y="1535"/>
                    <a:pt x="168" y="1531"/>
                  </a:cubicBezTo>
                  <a:cubicBezTo>
                    <a:pt x="741" y="1245"/>
                    <a:pt x="1170" y="743"/>
                    <a:pt x="1349" y="135"/>
                  </a:cubicBezTo>
                  <a:cubicBezTo>
                    <a:pt x="1371" y="48"/>
                    <a:pt x="1314" y="1"/>
                    <a:pt x="12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2"/>
            <p:cNvSpPr/>
            <p:nvPr/>
          </p:nvSpPr>
          <p:spPr>
            <a:xfrm>
              <a:off x="3569950" y="4550150"/>
              <a:ext cx="24850" cy="29650"/>
            </a:xfrm>
            <a:custGeom>
              <a:rect b="b" l="l" r="r" t="t"/>
              <a:pathLst>
                <a:path extrusionOk="0" h="1186" w="994">
                  <a:moveTo>
                    <a:pt x="843" y="1"/>
                  </a:moveTo>
                  <a:cubicBezTo>
                    <a:pt x="798" y="1"/>
                    <a:pt x="758" y="32"/>
                    <a:pt x="743" y="107"/>
                  </a:cubicBezTo>
                  <a:cubicBezTo>
                    <a:pt x="707" y="286"/>
                    <a:pt x="635" y="465"/>
                    <a:pt x="564" y="608"/>
                  </a:cubicBezTo>
                  <a:cubicBezTo>
                    <a:pt x="456" y="787"/>
                    <a:pt x="277" y="895"/>
                    <a:pt x="98" y="966"/>
                  </a:cubicBezTo>
                  <a:cubicBezTo>
                    <a:pt x="1" y="1031"/>
                    <a:pt x="81" y="1186"/>
                    <a:pt x="177" y="1186"/>
                  </a:cubicBezTo>
                  <a:cubicBezTo>
                    <a:pt x="187" y="1186"/>
                    <a:pt x="196" y="1184"/>
                    <a:pt x="206" y="1181"/>
                  </a:cubicBezTo>
                  <a:cubicBezTo>
                    <a:pt x="671" y="1038"/>
                    <a:pt x="993" y="608"/>
                    <a:pt x="993" y="143"/>
                  </a:cubicBezTo>
                  <a:cubicBezTo>
                    <a:pt x="973" y="60"/>
                    <a:pt x="904" y="1"/>
                    <a:pt x="8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2"/>
            <p:cNvSpPr/>
            <p:nvPr/>
          </p:nvSpPr>
          <p:spPr>
            <a:xfrm>
              <a:off x="2567750" y="3860725"/>
              <a:ext cx="1073225" cy="809775"/>
            </a:xfrm>
            <a:custGeom>
              <a:rect b="b" l="l" r="r" t="t"/>
              <a:pathLst>
                <a:path extrusionOk="0" h="32391" w="42929">
                  <a:moveTo>
                    <a:pt x="23747" y="491"/>
                  </a:moveTo>
                  <a:cubicBezTo>
                    <a:pt x="27739" y="491"/>
                    <a:pt x="32061" y="1369"/>
                    <a:pt x="34960" y="4203"/>
                  </a:cubicBezTo>
                  <a:cubicBezTo>
                    <a:pt x="38325" y="7424"/>
                    <a:pt x="39327" y="12113"/>
                    <a:pt x="39256" y="16588"/>
                  </a:cubicBezTo>
                  <a:cubicBezTo>
                    <a:pt x="34009" y="17689"/>
                    <a:pt x="28732" y="18439"/>
                    <a:pt x="23400" y="18439"/>
                  </a:cubicBezTo>
                  <a:cubicBezTo>
                    <a:pt x="22839" y="18439"/>
                    <a:pt x="22278" y="18430"/>
                    <a:pt x="21716" y="18413"/>
                  </a:cubicBezTo>
                  <a:cubicBezTo>
                    <a:pt x="16276" y="18306"/>
                    <a:pt x="9940" y="18019"/>
                    <a:pt x="5430" y="14691"/>
                  </a:cubicBezTo>
                  <a:lnTo>
                    <a:pt x="5430" y="14655"/>
                  </a:lnTo>
                  <a:cubicBezTo>
                    <a:pt x="6253" y="10861"/>
                    <a:pt x="7649" y="7675"/>
                    <a:pt x="10584" y="5026"/>
                  </a:cubicBezTo>
                  <a:cubicBezTo>
                    <a:pt x="13877" y="2091"/>
                    <a:pt x="18244" y="659"/>
                    <a:pt x="22575" y="516"/>
                  </a:cubicBezTo>
                  <a:cubicBezTo>
                    <a:pt x="22962" y="500"/>
                    <a:pt x="23353" y="491"/>
                    <a:pt x="23747" y="491"/>
                  </a:cubicBezTo>
                  <a:close/>
                  <a:moveTo>
                    <a:pt x="3442" y="12778"/>
                  </a:moveTo>
                  <a:cubicBezTo>
                    <a:pt x="3497" y="12778"/>
                    <a:pt x="3551" y="12783"/>
                    <a:pt x="3604" y="12793"/>
                  </a:cubicBezTo>
                  <a:cubicBezTo>
                    <a:pt x="4177" y="12829"/>
                    <a:pt x="4714" y="13044"/>
                    <a:pt x="5179" y="13366"/>
                  </a:cubicBezTo>
                  <a:lnTo>
                    <a:pt x="5215" y="13366"/>
                  </a:lnTo>
                  <a:cubicBezTo>
                    <a:pt x="5179" y="13796"/>
                    <a:pt x="5143" y="14189"/>
                    <a:pt x="5143" y="14583"/>
                  </a:cubicBezTo>
                  <a:cubicBezTo>
                    <a:pt x="5143" y="14655"/>
                    <a:pt x="5179" y="14726"/>
                    <a:pt x="5215" y="14726"/>
                  </a:cubicBezTo>
                  <a:cubicBezTo>
                    <a:pt x="5179" y="14798"/>
                    <a:pt x="5179" y="14870"/>
                    <a:pt x="5215" y="14941"/>
                  </a:cubicBezTo>
                  <a:cubicBezTo>
                    <a:pt x="7542" y="16981"/>
                    <a:pt x="10620" y="17912"/>
                    <a:pt x="13806" y="18377"/>
                  </a:cubicBezTo>
                  <a:cubicBezTo>
                    <a:pt x="13698" y="18807"/>
                    <a:pt x="13376" y="19165"/>
                    <a:pt x="12947" y="19308"/>
                  </a:cubicBezTo>
                  <a:cubicBezTo>
                    <a:pt x="12846" y="19336"/>
                    <a:pt x="12741" y="19349"/>
                    <a:pt x="12634" y="19349"/>
                  </a:cubicBezTo>
                  <a:cubicBezTo>
                    <a:pt x="12324" y="19349"/>
                    <a:pt x="12005" y="19235"/>
                    <a:pt x="11765" y="19022"/>
                  </a:cubicBezTo>
                  <a:cubicBezTo>
                    <a:pt x="11801" y="18986"/>
                    <a:pt x="11801" y="18950"/>
                    <a:pt x="11801" y="18914"/>
                  </a:cubicBezTo>
                  <a:cubicBezTo>
                    <a:pt x="11823" y="18828"/>
                    <a:pt x="11753" y="18780"/>
                    <a:pt x="11686" y="18780"/>
                  </a:cubicBezTo>
                  <a:cubicBezTo>
                    <a:pt x="11643" y="18780"/>
                    <a:pt x="11601" y="18800"/>
                    <a:pt x="11586" y="18843"/>
                  </a:cubicBezTo>
                  <a:cubicBezTo>
                    <a:pt x="11551" y="18843"/>
                    <a:pt x="11551" y="18879"/>
                    <a:pt x="11551" y="18879"/>
                  </a:cubicBezTo>
                  <a:cubicBezTo>
                    <a:pt x="11479" y="18879"/>
                    <a:pt x="11443" y="18914"/>
                    <a:pt x="11479" y="18986"/>
                  </a:cubicBezTo>
                  <a:cubicBezTo>
                    <a:pt x="11319" y="19179"/>
                    <a:pt x="11072" y="19314"/>
                    <a:pt x="10790" y="19314"/>
                  </a:cubicBezTo>
                  <a:cubicBezTo>
                    <a:pt x="10758" y="19314"/>
                    <a:pt x="10725" y="19312"/>
                    <a:pt x="10692" y="19308"/>
                  </a:cubicBezTo>
                  <a:cubicBezTo>
                    <a:pt x="10226" y="19308"/>
                    <a:pt x="9725" y="19022"/>
                    <a:pt x="9832" y="18521"/>
                  </a:cubicBezTo>
                  <a:lnTo>
                    <a:pt x="9832" y="18521"/>
                  </a:lnTo>
                  <a:cubicBezTo>
                    <a:pt x="9921" y="18535"/>
                    <a:pt x="10010" y="18544"/>
                    <a:pt x="10097" y="18544"/>
                  </a:cubicBezTo>
                  <a:cubicBezTo>
                    <a:pt x="10219" y="18544"/>
                    <a:pt x="10336" y="18527"/>
                    <a:pt x="10441" y="18485"/>
                  </a:cubicBezTo>
                  <a:cubicBezTo>
                    <a:pt x="10548" y="18413"/>
                    <a:pt x="10477" y="18234"/>
                    <a:pt x="10369" y="18234"/>
                  </a:cubicBezTo>
                  <a:cubicBezTo>
                    <a:pt x="10262" y="18252"/>
                    <a:pt x="10155" y="18261"/>
                    <a:pt x="10052" y="18261"/>
                  </a:cubicBezTo>
                  <a:cubicBezTo>
                    <a:pt x="9949" y="18261"/>
                    <a:pt x="9850" y="18252"/>
                    <a:pt x="9761" y="18234"/>
                  </a:cubicBezTo>
                  <a:cubicBezTo>
                    <a:pt x="9546" y="18198"/>
                    <a:pt x="9331" y="18091"/>
                    <a:pt x="9152" y="17984"/>
                  </a:cubicBezTo>
                  <a:cubicBezTo>
                    <a:pt x="9139" y="17970"/>
                    <a:pt x="9124" y="17964"/>
                    <a:pt x="9109" y="17964"/>
                  </a:cubicBezTo>
                  <a:cubicBezTo>
                    <a:pt x="9046" y="17964"/>
                    <a:pt x="8987" y="18069"/>
                    <a:pt x="9045" y="18127"/>
                  </a:cubicBezTo>
                  <a:cubicBezTo>
                    <a:pt x="9152" y="18234"/>
                    <a:pt x="9260" y="18342"/>
                    <a:pt x="9367" y="18377"/>
                  </a:cubicBezTo>
                  <a:cubicBezTo>
                    <a:pt x="8946" y="18798"/>
                    <a:pt x="8434" y="18986"/>
                    <a:pt x="7932" y="18986"/>
                  </a:cubicBezTo>
                  <a:cubicBezTo>
                    <a:pt x="6897" y="18986"/>
                    <a:pt x="5907" y="18187"/>
                    <a:pt x="5859" y="16981"/>
                  </a:cubicBezTo>
                  <a:lnTo>
                    <a:pt x="5931" y="16910"/>
                  </a:lnTo>
                  <a:cubicBezTo>
                    <a:pt x="5962" y="16785"/>
                    <a:pt x="5885" y="16688"/>
                    <a:pt x="5794" y="16688"/>
                  </a:cubicBezTo>
                  <a:cubicBezTo>
                    <a:pt x="5780" y="16688"/>
                    <a:pt x="5766" y="16690"/>
                    <a:pt x="5752" y="16695"/>
                  </a:cubicBezTo>
                  <a:cubicBezTo>
                    <a:pt x="5733" y="16685"/>
                    <a:pt x="5714" y="16681"/>
                    <a:pt x="5696" y="16681"/>
                  </a:cubicBezTo>
                  <a:cubicBezTo>
                    <a:pt x="5647" y="16681"/>
                    <a:pt x="5609" y="16714"/>
                    <a:pt x="5609" y="16767"/>
                  </a:cubicBezTo>
                  <a:lnTo>
                    <a:pt x="5609" y="16838"/>
                  </a:lnTo>
                  <a:cubicBezTo>
                    <a:pt x="5376" y="17083"/>
                    <a:pt x="5081" y="17194"/>
                    <a:pt x="4791" y="17194"/>
                  </a:cubicBezTo>
                  <a:cubicBezTo>
                    <a:pt x="4231" y="17194"/>
                    <a:pt x="3687" y="16782"/>
                    <a:pt x="3640" y="16122"/>
                  </a:cubicBezTo>
                  <a:cubicBezTo>
                    <a:pt x="3640" y="16087"/>
                    <a:pt x="3604" y="16051"/>
                    <a:pt x="3604" y="16051"/>
                  </a:cubicBezTo>
                  <a:cubicBezTo>
                    <a:pt x="3604" y="15992"/>
                    <a:pt x="3580" y="15934"/>
                    <a:pt x="3533" y="15934"/>
                  </a:cubicBezTo>
                  <a:cubicBezTo>
                    <a:pt x="3522" y="15934"/>
                    <a:pt x="3510" y="15937"/>
                    <a:pt x="3497" y="15943"/>
                  </a:cubicBezTo>
                  <a:cubicBezTo>
                    <a:pt x="3260" y="15943"/>
                    <a:pt x="2957" y="16031"/>
                    <a:pt x="2692" y="16031"/>
                  </a:cubicBezTo>
                  <a:cubicBezTo>
                    <a:pt x="2476" y="16031"/>
                    <a:pt x="2285" y="15973"/>
                    <a:pt x="2172" y="15764"/>
                  </a:cubicBezTo>
                  <a:cubicBezTo>
                    <a:pt x="1814" y="15120"/>
                    <a:pt x="2638" y="14726"/>
                    <a:pt x="3067" y="14476"/>
                  </a:cubicBezTo>
                  <a:cubicBezTo>
                    <a:pt x="3067" y="14655"/>
                    <a:pt x="3103" y="14798"/>
                    <a:pt x="3175" y="14941"/>
                  </a:cubicBezTo>
                  <a:cubicBezTo>
                    <a:pt x="3199" y="14977"/>
                    <a:pt x="3234" y="14993"/>
                    <a:pt x="3269" y="14993"/>
                  </a:cubicBezTo>
                  <a:cubicBezTo>
                    <a:pt x="3338" y="14993"/>
                    <a:pt x="3401" y="14929"/>
                    <a:pt x="3354" y="14834"/>
                  </a:cubicBezTo>
                  <a:cubicBezTo>
                    <a:pt x="3246" y="14583"/>
                    <a:pt x="3318" y="14261"/>
                    <a:pt x="3497" y="14010"/>
                  </a:cubicBezTo>
                  <a:cubicBezTo>
                    <a:pt x="3550" y="13930"/>
                    <a:pt x="3463" y="13829"/>
                    <a:pt x="3371" y="13829"/>
                  </a:cubicBezTo>
                  <a:cubicBezTo>
                    <a:pt x="3340" y="13829"/>
                    <a:pt x="3309" y="13840"/>
                    <a:pt x="3282" y="13867"/>
                  </a:cubicBezTo>
                  <a:cubicBezTo>
                    <a:pt x="3210" y="13939"/>
                    <a:pt x="3139" y="14046"/>
                    <a:pt x="3103" y="14154"/>
                  </a:cubicBezTo>
                  <a:cubicBezTo>
                    <a:pt x="2709" y="14010"/>
                    <a:pt x="2387" y="13617"/>
                    <a:pt x="2638" y="13187"/>
                  </a:cubicBezTo>
                  <a:cubicBezTo>
                    <a:pt x="2820" y="12944"/>
                    <a:pt x="3133" y="12778"/>
                    <a:pt x="3442" y="12778"/>
                  </a:cubicBezTo>
                  <a:close/>
                  <a:moveTo>
                    <a:pt x="40146" y="15656"/>
                  </a:moveTo>
                  <a:cubicBezTo>
                    <a:pt x="40449" y="15656"/>
                    <a:pt x="40737" y="15739"/>
                    <a:pt x="40938" y="16015"/>
                  </a:cubicBezTo>
                  <a:cubicBezTo>
                    <a:pt x="41243" y="16387"/>
                    <a:pt x="40939" y="16951"/>
                    <a:pt x="40482" y="16951"/>
                  </a:cubicBezTo>
                  <a:cubicBezTo>
                    <a:pt x="40456" y="16951"/>
                    <a:pt x="40429" y="16950"/>
                    <a:pt x="40401" y="16946"/>
                  </a:cubicBezTo>
                  <a:lnTo>
                    <a:pt x="40258" y="16946"/>
                  </a:lnTo>
                  <a:cubicBezTo>
                    <a:pt x="40245" y="16944"/>
                    <a:pt x="40234" y="16943"/>
                    <a:pt x="40223" y="16943"/>
                  </a:cubicBezTo>
                  <a:cubicBezTo>
                    <a:pt x="40044" y="16943"/>
                    <a:pt x="40054" y="17198"/>
                    <a:pt x="40222" y="17232"/>
                  </a:cubicBezTo>
                  <a:cubicBezTo>
                    <a:pt x="40294" y="17268"/>
                    <a:pt x="40401" y="17339"/>
                    <a:pt x="40473" y="17411"/>
                  </a:cubicBezTo>
                  <a:cubicBezTo>
                    <a:pt x="40337" y="18007"/>
                    <a:pt x="39813" y="18398"/>
                    <a:pt x="39255" y="18398"/>
                  </a:cubicBezTo>
                  <a:cubicBezTo>
                    <a:pt x="39076" y="18398"/>
                    <a:pt x="38893" y="18357"/>
                    <a:pt x="38719" y="18270"/>
                  </a:cubicBezTo>
                  <a:cubicBezTo>
                    <a:pt x="38826" y="18198"/>
                    <a:pt x="38898" y="18091"/>
                    <a:pt x="38934" y="17984"/>
                  </a:cubicBezTo>
                  <a:cubicBezTo>
                    <a:pt x="38960" y="17879"/>
                    <a:pt x="38890" y="17812"/>
                    <a:pt x="38809" y="17812"/>
                  </a:cubicBezTo>
                  <a:cubicBezTo>
                    <a:pt x="38779" y="17812"/>
                    <a:pt x="38748" y="17821"/>
                    <a:pt x="38719" y="17841"/>
                  </a:cubicBezTo>
                  <a:cubicBezTo>
                    <a:pt x="38576" y="17984"/>
                    <a:pt x="38468" y="18091"/>
                    <a:pt x="38325" y="18198"/>
                  </a:cubicBezTo>
                  <a:cubicBezTo>
                    <a:pt x="38146" y="18270"/>
                    <a:pt x="37931" y="18306"/>
                    <a:pt x="37752" y="18306"/>
                  </a:cubicBezTo>
                  <a:cubicBezTo>
                    <a:pt x="37609" y="18306"/>
                    <a:pt x="37609" y="18485"/>
                    <a:pt x="37717" y="18521"/>
                  </a:cubicBezTo>
                  <a:cubicBezTo>
                    <a:pt x="37805" y="18546"/>
                    <a:pt x="37894" y="18558"/>
                    <a:pt x="37981" y="18558"/>
                  </a:cubicBezTo>
                  <a:cubicBezTo>
                    <a:pt x="38140" y="18558"/>
                    <a:pt x="38294" y="18518"/>
                    <a:pt x="38433" y="18449"/>
                  </a:cubicBezTo>
                  <a:lnTo>
                    <a:pt x="38433" y="18449"/>
                  </a:lnTo>
                  <a:cubicBezTo>
                    <a:pt x="38651" y="19197"/>
                    <a:pt x="38082" y="19700"/>
                    <a:pt x="37388" y="19700"/>
                  </a:cubicBezTo>
                  <a:cubicBezTo>
                    <a:pt x="37285" y="19700"/>
                    <a:pt x="37179" y="19689"/>
                    <a:pt x="37072" y="19666"/>
                  </a:cubicBezTo>
                  <a:cubicBezTo>
                    <a:pt x="36535" y="19451"/>
                    <a:pt x="36034" y="19165"/>
                    <a:pt x="35676" y="18735"/>
                  </a:cubicBezTo>
                  <a:cubicBezTo>
                    <a:pt x="35676" y="18664"/>
                    <a:pt x="35641" y="18628"/>
                    <a:pt x="35641" y="18556"/>
                  </a:cubicBezTo>
                  <a:cubicBezTo>
                    <a:pt x="35623" y="18503"/>
                    <a:pt x="35560" y="18476"/>
                    <a:pt x="35497" y="18476"/>
                  </a:cubicBezTo>
                  <a:cubicBezTo>
                    <a:pt x="35435" y="18476"/>
                    <a:pt x="35372" y="18503"/>
                    <a:pt x="35354" y="18556"/>
                  </a:cubicBezTo>
                  <a:cubicBezTo>
                    <a:pt x="35318" y="18592"/>
                    <a:pt x="35318" y="18664"/>
                    <a:pt x="35354" y="18664"/>
                  </a:cubicBezTo>
                  <a:cubicBezTo>
                    <a:pt x="35426" y="19022"/>
                    <a:pt x="35211" y="19380"/>
                    <a:pt x="34889" y="19523"/>
                  </a:cubicBezTo>
                  <a:cubicBezTo>
                    <a:pt x="34807" y="19550"/>
                    <a:pt x="34722" y="19564"/>
                    <a:pt x="34637" y="19564"/>
                  </a:cubicBezTo>
                  <a:cubicBezTo>
                    <a:pt x="34391" y="19564"/>
                    <a:pt x="34145" y="19450"/>
                    <a:pt x="33958" y="19236"/>
                  </a:cubicBezTo>
                  <a:lnTo>
                    <a:pt x="33922" y="19236"/>
                  </a:lnTo>
                  <a:cubicBezTo>
                    <a:pt x="33922" y="18843"/>
                    <a:pt x="33743" y="18485"/>
                    <a:pt x="33457" y="18198"/>
                  </a:cubicBezTo>
                  <a:cubicBezTo>
                    <a:pt x="35462" y="17912"/>
                    <a:pt x="37466" y="17483"/>
                    <a:pt x="39399" y="16981"/>
                  </a:cubicBezTo>
                  <a:cubicBezTo>
                    <a:pt x="39506" y="16946"/>
                    <a:pt x="39542" y="16874"/>
                    <a:pt x="39542" y="16802"/>
                  </a:cubicBezTo>
                  <a:cubicBezTo>
                    <a:pt x="39614" y="16767"/>
                    <a:pt x="39685" y="16695"/>
                    <a:pt x="39685" y="16623"/>
                  </a:cubicBezTo>
                  <a:lnTo>
                    <a:pt x="39685" y="15657"/>
                  </a:lnTo>
                  <a:cubicBezTo>
                    <a:pt x="39685" y="15657"/>
                    <a:pt x="39721" y="15693"/>
                    <a:pt x="39757" y="15693"/>
                  </a:cubicBezTo>
                  <a:cubicBezTo>
                    <a:pt x="39885" y="15671"/>
                    <a:pt x="40017" y="15656"/>
                    <a:pt x="40146" y="15656"/>
                  </a:cubicBezTo>
                  <a:close/>
                  <a:moveTo>
                    <a:pt x="2022" y="13574"/>
                  </a:moveTo>
                  <a:cubicBezTo>
                    <a:pt x="2072" y="13574"/>
                    <a:pt x="2122" y="13576"/>
                    <a:pt x="2172" y="13581"/>
                  </a:cubicBezTo>
                  <a:cubicBezTo>
                    <a:pt x="2208" y="13939"/>
                    <a:pt x="2423" y="14261"/>
                    <a:pt x="2745" y="14404"/>
                  </a:cubicBezTo>
                  <a:cubicBezTo>
                    <a:pt x="2172" y="14655"/>
                    <a:pt x="1528" y="15192"/>
                    <a:pt x="1814" y="15872"/>
                  </a:cubicBezTo>
                  <a:cubicBezTo>
                    <a:pt x="1962" y="16229"/>
                    <a:pt x="2318" y="16364"/>
                    <a:pt x="2689" y="16364"/>
                  </a:cubicBezTo>
                  <a:cubicBezTo>
                    <a:pt x="2950" y="16364"/>
                    <a:pt x="3218" y="16297"/>
                    <a:pt x="3425" y="16194"/>
                  </a:cubicBezTo>
                  <a:cubicBezTo>
                    <a:pt x="3451" y="16992"/>
                    <a:pt x="4088" y="17531"/>
                    <a:pt x="4776" y="17531"/>
                  </a:cubicBezTo>
                  <a:cubicBezTo>
                    <a:pt x="5045" y="17531"/>
                    <a:pt x="5322" y="17449"/>
                    <a:pt x="5573" y="17268"/>
                  </a:cubicBezTo>
                  <a:cubicBezTo>
                    <a:pt x="5696" y="18497"/>
                    <a:pt x="6742" y="19383"/>
                    <a:pt x="7918" y="19383"/>
                  </a:cubicBezTo>
                  <a:cubicBezTo>
                    <a:pt x="8113" y="19383"/>
                    <a:pt x="8310" y="19359"/>
                    <a:pt x="8508" y="19308"/>
                  </a:cubicBezTo>
                  <a:lnTo>
                    <a:pt x="8508" y="19308"/>
                  </a:lnTo>
                  <a:cubicBezTo>
                    <a:pt x="8472" y="19666"/>
                    <a:pt x="8615" y="20024"/>
                    <a:pt x="8902" y="20275"/>
                  </a:cubicBezTo>
                  <a:cubicBezTo>
                    <a:pt x="8794" y="20310"/>
                    <a:pt x="8651" y="20310"/>
                    <a:pt x="8508" y="20310"/>
                  </a:cubicBezTo>
                  <a:lnTo>
                    <a:pt x="8508" y="20275"/>
                  </a:lnTo>
                  <a:cubicBezTo>
                    <a:pt x="8258" y="20239"/>
                    <a:pt x="8079" y="20131"/>
                    <a:pt x="7935" y="19952"/>
                  </a:cubicBezTo>
                  <a:cubicBezTo>
                    <a:pt x="7912" y="19883"/>
                    <a:pt x="7844" y="19844"/>
                    <a:pt x="7780" y="19844"/>
                  </a:cubicBezTo>
                  <a:cubicBezTo>
                    <a:pt x="7744" y="19844"/>
                    <a:pt x="7710" y="19855"/>
                    <a:pt x="7685" y="19881"/>
                  </a:cubicBezTo>
                  <a:cubicBezTo>
                    <a:pt x="7504" y="20107"/>
                    <a:pt x="7195" y="20208"/>
                    <a:pt x="6864" y="20208"/>
                  </a:cubicBezTo>
                  <a:cubicBezTo>
                    <a:pt x="6148" y="20208"/>
                    <a:pt x="5330" y="19732"/>
                    <a:pt x="5501" y="19022"/>
                  </a:cubicBezTo>
                  <a:cubicBezTo>
                    <a:pt x="5537" y="18986"/>
                    <a:pt x="5501" y="18950"/>
                    <a:pt x="5466" y="18950"/>
                  </a:cubicBezTo>
                  <a:lnTo>
                    <a:pt x="5466" y="18914"/>
                  </a:lnTo>
                  <a:cubicBezTo>
                    <a:pt x="5466" y="18838"/>
                    <a:pt x="5404" y="18802"/>
                    <a:pt x="5341" y="18802"/>
                  </a:cubicBezTo>
                  <a:cubicBezTo>
                    <a:pt x="5287" y="18802"/>
                    <a:pt x="5232" y="18829"/>
                    <a:pt x="5215" y="18879"/>
                  </a:cubicBezTo>
                  <a:cubicBezTo>
                    <a:pt x="5129" y="19117"/>
                    <a:pt x="4929" y="19213"/>
                    <a:pt x="4694" y="19213"/>
                  </a:cubicBezTo>
                  <a:cubicBezTo>
                    <a:pt x="4046" y="19213"/>
                    <a:pt x="3131" y="18483"/>
                    <a:pt x="3604" y="17984"/>
                  </a:cubicBezTo>
                  <a:lnTo>
                    <a:pt x="3604" y="17984"/>
                  </a:lnTo>
                  <a:cubicBezTo>
                    <a:pt x="3819" y="18127"/>
                    <a:pt x="4070" y="18198"/>
                    <a:pt x="4320" y="18234"/>
                  </a:cubicBezTo>
                  <a:cubicBezTo>
                    <a:pt x="4463" y="18234"/>
                    <a:pt x="4463" y="18019"/>
                    <a:pt x="4356" y="17984"/>
                  </a:cubicBezTo>
                  <a:cubicBezTo>
                    <a:pt x="4105" y="17912"/>
                    <a:pt x="3855" y="17841"/>
                    <a:pt x="3640" y="17733"/>
                  </a:cubicBezTo>
                  <a:cubicBezTo>
                    <a:pt x="3461" y="17626"/>
                    <a:pt x="3282" y="17518"/>
                    <a:pt x="3103" y="17447"/>
                  </a:cubicBezTo>
                  <a:cubicBezTo>
                    <a:pt x="3089" y="17440"/>
                    <a:pt x="3078" y="17437"/>
                    <a:pt x="3069" y="17437"/>
                  </a:cubicBezTo>
                  <a:cubicBezTo>
                    <a:pt x="3031" y="17437"/>
                    <a:pt x="3031" y="17489"/>
                    <a:pt x="3031" y="17518"/>
                  </a:cubicBezTo>
                  <a:cubicBezTo>
                    <a:pt x="3103" y="17662"/>
                    <a:pt x="3210" y="17769"/>
                    <a:pt x="3318" y="17805"/>
                  </a:cubicBezTo>
                  <a:cubicBezTo>
                    <a:pt x="3036" y="17964"/>
                    <a:pt x="2733" y="18040"/>
                    <a:pt x="2435" y="18040"/>
                  </a:cubicBezTo>
                  <a:cubicBezTo>
                    <a:pt x="1862" y="18040"/>
                    <a:pt x="1308" y="17762"/>
                    <a:pt x="955" y="17268"/>
                  </a:cubicBezTo>
                  <a:cubicBezTo>
                    <a:pt x="454" y="16623"/>
                    <a:pt x="562" y="15693"/>
                    <a:pt x="1170" y="15156"/>
                  </a:cubicBezTo>
                  <a:cubicBezTo>
                    <a:pt x="1242" y="15156"/>
                    <a:pt x="1313" y="15156"/>
                    <a:pt x="1421" y="15084"/>
                  </a:cubicBezTo>
                  <a:cubicBezTo>
                    <a:pt x="1492" y="15049"/>
                    <a:pt x="1492" y="14941"/>
                    <a:pt x="1421" y="14905"/>
                  </a:cubicBezTo>
                  <a:cubicBezTo>
                    <a:pt x="1385" y="14870"/>
                    <a:pt x="1349" y="14870"/>
                    <a:pt x="1349" y="14870"/>
                  </a:cubicBezTo>
                  <a:lnTo>
                    <a:pt x="1278" y="14870"/>
                  </a:lnTo>
                  <a:cubicBezTo>
                    <a:pt x="741" y="14834"/>
                    <a:pt x="633" y="14225"/>
                    <a:pt x="1027" y="13867"/>
                  </a:cubicBezTo>
                  <a:cubicBezTo>
                    <a:pt x="1339" y="13680"/>
                    <a:pt x="1679" y="13574"/>
                    <a:pt x="2022" y="13574"/>
                  </a:cubicBezTo>
                  <a:close/>
                  <a:moveTo>
                    <a:pt x="32956" y="18306"/>
                  </a:moveTo>
                  <a:cubicBezTo>
                    <a:pt x="33743" y="18771"/>
                    <a:pt x="33851" y="19952"/>
                    <a:pt x="32813" y="20239"/>
                  </a:cubicBezTo>
                  <a:lnTo>
                    <a:pt x="32777" y="20239"/>
                  </a:lnTo>
                  <a:cubicBezTo>
                    <a:pt x="32649" y="20263"/>
                    <a:pt x="32520" y="20275"/>
                    <a:pt x="32391" y="20275"/>
                  </a:cubicBezTo>
                  <a:cubicBezTo>
                    <a:pt x="31765" y="20275"/>
                    <a:pt x="31152" y="19992"/>
                    <a:pt x="30737" y="19487"/>
                  </a:cubicBezTo>
                  <a:cubicBezTo>
                    <a:pt x="30791" y="19379"/>
                    <a:pt x="30702" y="19271"/>
                    <a:pt x="30609" y="19271"/>
                  </a:cubicBezTo>
                  <a:cubicBezTo>
                    <a:pt x="30579" y="19271"/>
                    <a:pt x="30548" y="19282"/>
                    <a:pt x="30522" y="19308"/>
                  </a:cubicBezTo>
                  <a:cubicBezTo>
                    <a:pt x="30236" y="19666"/>
                    <a:pt x="29770" y="19881"/>
                    <a:pt x="29341" y="19917"/>
                  </a:cubicBezTo>
                  <a:cubicBezTo>
                    <a:pt x="28947" y="19881"/>
                    <a:pt x="28625" y="19738"/>
                    <a:pt x="28374" y="19451"/>
                  </a:cubicBezTo>
                  <a:cubicBezTo>
                    <a:pt x="28553" y="19415"/>
                    <a:pt x="28732" y="19380"/>
                    <a:pt x="28875" y="19272"/>
                  </a:cubicBezTo>
                  <a:cubicBezTo>
                    <a:pt x="29008" y="19206"/>
                    <a:pt x="28957" y="19018"/>
                    <a:pt x="28807" y="19018"/>
                  </a:cubicBezTo>
                  <a:cubicBezTo>
                    <a:pt x="28795" y="19018"/>
                    <a:pt x="28782" y="19019"/>
                    <a:pt x="28768" y="19022"/>
                  </a:cubicBezTo>
                  <a:cubicBezTo>
                    <a:pt x="28553" y="19093"/>
                    <a:pt x="28338" y="19165"/>
                    <a:pt x="28088" y="19165"/>
                  </a:cubicBezTo>
                  <a:cubicBezTo>
                    <a:pt x="28052" y="19147"/>
                    <a:pt x="28016" y="19138"/>
                    <a:pt x="27980" y="19138"/>
                  </a:cubicBezTo>
                  <a:cubicBezTo>
                    <a:pt x="27945" y="19138"/>
                    <a:pt x="27909" y="19147"/>
                    <a:pt x="27873" y="19165"/>
                  </a:cubicBezTo>
                  <a:cubicBezTo>
                    <a:pt x="27730" y="19129"/>
                    <a:pt x="27623" y="19129"/>
                    <a:pt x="27479" y="19058"/>
                  </a:cubicBezTo>
                  <a:lnTo>
                    <a:pt x="27444" y="19058"/>
                  </a:lnTo>
                  <a:cubicBezTo>
                    <a:pt x="27336" y="19093"/>
                    <a:pt x="27300" y="19201"/>
                    <a:pt x="27408" y="19272"/>
                  </a:cubicBezTo>
                  <a:cubicBezTo>
                    <a:pt x="27515" y="19344"/>
                    <a:pt x="27658" y="19380"/>
                    <a:pt x="27801" y="19415"/>
                  </a:cubicBezTo>
                  <a:cubicBezTo>
                    <a:pt x="27730" y="19845"/>
                    <a:pt x="27372" y="20167"/>
                    <a:pt x="26942" y="20167"/>
                  </a:cubicBezTo>
                  <a:cubicBezTo>
                    <a:pt x="26896" y="20172"/>
                    <a:pt x="26849" y="20174"/>
                    <a:pt x="26802" y="20174"/>
                  </a:cubicBezTo>
                  <a:cubicBezTo>
                    <a:pt x="26484" y="20174"/>
                    <a:pt x="26149" y="20072"/>
                    <a:pt x="25869" y="19917"/>
                  </a:cubicBezTo>
                  <a:cubicBezTo>
                    <a:pt x="25850" y="19841"/>
                    <a:pt x="25771" y="19795"/>
                    <a:pt x="25696" y="19795"/>
                  </a:cubicBezTo>
                  <a:cubicBezTo>
                    <a:pt x="25628" y="19795"/>
                    <a:pt x="25563" y="19832"/>
                    <a:pt x="25546" y="19917"/>
                  </a:cubicBezTo>
                  <a:cubicBezTo>
                    <a:pt x="25403" y="20847"/>
                    <a:pt x="24580" y="21277"/>
                    <a:pt x="23685" y="21277"/>
                  </a:cubicBezTo>
                  <a:cubicBezTo>
                    <a:pt x="22898" y="21241"/>
                    <a:pt x="22182" y="20919"/>
                    <a:pt x="21609" y="20418"/>
                  </a:cubicBezTo>
                  <a:cubicBezTo>
                    <a:pt x="21609" y="20331"/>
                    <a:pt x="21543" y="20284"/>
                    <a:pt x="21476" y="20284"/>
                  </a:cubicBezTo>
                  <a:cubicBezTo>
                    <a:pt x="21432" y="20284"/>
                    <a:pt x="21387" y="20304"/>
                    <a:pt x="21358" y="20346"/>
                  </a:cubicBezTo>
                  <a:cubicBezTo>
                    <a:pt x="21179" y="20704"/>
                    <a:pt x="20857" y="20990"/>
                    <a:pt x="20464" y="21062"/>
                  </a:cubicBezTo>
                  <a:cubicBezTo>
                    <a:pt x="20436" y="21064"/>
                    <a:pt x="20409" y="21065"/>
                    <a:pt x="20382" y="21065"/>
                  </a:cubicBezTo>
                  <a:cubicBezTo>
                    <a:pt x="19985" y="21065"/>
                    <a:pt x="19629" y="20824"/>
                    <a:pt x="19461" y="20489"/>
                  </a:cubicBezTo>
                  <a:lnTo>
                    <a:pt x="19604" y="20489"/>
                  </a:lnTo>
                  <a:cubicBezTo>
                    <a:pt x="19819" y="20418"/>
                    <a:pt x="19962" y="20131"/>
                    <a:pt x="19712" y="20024"/>
                  </a:cubicBezTo>
                  <a:cubicBezTo>
                    <a:pt x="19700" y="20020"/>
                    <a:pt x="19689" y="20018"/>
                    <a:pt x="19678" y="20018"/>
                  </a:cubicBezTo>
                  <a:cubicBezTo>
                    <a:pt x="19587" y="20018"/>
                    <a:pt x="19511" y="20134"/>
                    <a:pt x="19562" y="20228"/>
                  </a:cubicBezTo>
                  <a:lnTo>
                    <a:pt x="19562" y="20228"/>
                  </a:lnTo>
                  <a:cubicBezTo>
                    <a:pt x="19521" y="20171"/>
                    <a:pt x="19419" y="20201"/>
                    <a:pt x="19318" y="20167"/>
                  </a:cubicBezTo>
                  <a:cubicBezTo>
                    <a:pt x="19247" y="20167"/>
                    <a:pt x="19139" y="20131"/>
                    <a:pt x="19032" y="20131"/>
                  </a:cubicBezTo>
                  <a:cubicBezTo>
                    <a:pt x="18853" y="20096"/>
                    <a:pt x="18710" y="20024"/>
                    <a:pt x="18531" y="19988"/>
                  </a:cubicBezTo>
                  <a:cubicBezTo>
                    <a:pt x="18521" y="19985"/>
                    <a:pt x="18512" y="19984"/>
                    <a:pt x="18503" y="19984"/>
                  </a:cubicBezTo>
                  <a:cubicBezTo>
                    <a:pt x="18412" y="19984"/>
                    <a:pt x="18361" y="20138"/>
                    <a:pt x="18459" y="20203"/>
                  </a:cubicBezTo>
                  <a:cubicBezTo>
                    <a:pt x="18602" y="20275"/>
                    <a:pt x="18745" y="20310"/>
                    <a:pt x="18889" y="20346"/>
                  </a:cubicBezTo>
                  <a:cubicBezTo>
                    <a:pt x="18590" y="20691"/>
                    <a:pt x="18173" y="20859"/>
                    <a:pt x="17752" y="20859"/>
                  </a:cubicBezTo>
                  <a:cubicBezTo>
                    <a:pt x="17517" y="20859"/>
                    <a:pt x="17281" y="20807"/>
                    <a:pt x="17063" y="20704"/>
                  </a:cubicBezTo>
                  <a:cubicBezTo>
                    <a:pt x="17036" y="20624"/>
                    <a:pt x="16989" y="20583"/>
                    <a:pt x="16937" y="20583"/>
                  </a:cubicBezTo>
                  <a:cubicBezTo>
                    <a:pt x="16920" y="20583"/>
                    <a:pt x="16902" y="20588"/>
                    <a:pt x="16884" y="20597"/>
                  </a:cubicBezTo>
                  <a:cubicBezTo>
                    <a:pt x="16383" y="20310"/>
                    <a:pt x="16168" y="19702"/>
                    <a:pt x="16419" y="19165"/>
                  </a:cubicBezTo>
                  <a:cubicBezTo>
                    <a:pt x="16419" y="19165"/>
                    <a:pt x="16419" y="19165"/>
                    <a:pt x="16419" y="19129"/>
                  </a:cubicBezTo>
                  <a:lnTo>
                    <a:pt x="16455" y="19129"/>
                  </a:lnTo>
                  <a:cubicBezTo>
                    <a:pt x="16552" y="19064"/>
                    <a:pt x="16502" y="18910"/>
                    <a:pt x="16384" y="18910"/>
                  </a:cubicBezTo>
                  <a:cubicBezTo>
                    <a:pt x="16372" y="18910"/>
                    <a:pt x="16360" y="18911"/>
                    <a:pt x="16347" y="18914"/>
                  </a:cubicBezTo>
                  <a:cubicBezTo>
                    <a:pt x="16051" y="19033"/>
                    <a:pt x="15754" y="19102"/>
                    <a:pt x="15437" y="19102"/>
                  </a:cubicBezTo>
                  <a:cubicBezTo>
                    <a:pt x="15372" y="19102"/>
                    <a:pt x="15305" y="19099"/>
                    <a:pt x="15237" y="19093"/>
                  </a:cubicBezTo>
                  <a:cubicBezTo>
                    <a:pt x="14951" y="18986"/>
                    <a:pt x="14736" y="18771"/>
                    <a:pt x="14701" y="18485"/>
                  </a:cubicBezTo>
                  <a:lnTo>
                    <a:pt x="14701" y="18485"/>
                  </a:lnTo>
                  <a:cubicBezTo>
                    <a:pt x="16741" y="18700"/>
                    <a:pt x="18781" y="18807"/>
                    <a:pt x="20643" y="18879"/>
                  </a:cubicBezTo>
                  <a:cubicBezTo>
                    <a:pt x="21689" y="18928"/>
                    <a:pt x="22743" y="18955"/>
                    <a:pt x="23802" y="18955"/>
                  </a:cubicBezTo>
                  <a:cubicBezTo>
                    <a:pt x="25024" y="18955"/>
                    <a:pt x="26252" y="18919"/>
                    <a:pt x="27479" y="18843"/>
                  </a:cubicBezTo>
                  <a:cubicBezTo>
                    <a:pt x="29305" y="18735"/>
                    <a:pt x="31166" y="18556"/>
                    <a:pt x="32956" y="18306"/>
                  </a:cubicBezTo>
                  <a:close/>
                  <a:moveTo>
                    <a:pt x="14092" y="18413"/>
                  </a:moveTo>
                  <a:cubicBezTo>
                    <a:pt x="14199" y="18413"/>
                    <a:pt x="14307" y="18449"/>
                    <a:pt x="14414" y="18449"/>
                  </a:cubicBezTo>
                  <a:cubicBezTo>
                    <a:pt x="14414" y="18771"/>
                    <a:pt x="14557" y="19058"/>
                    <a:pt x="14844" y="19201"/>
                  </a:cubicBezTo>
                  <a:cubicBezTo>
                    <a:pt x="15068" y="19343"/>
                    <a:pt x="15315" y="19405"/>
                    <a:pt x="15566" y="19405"/>
                  </a:cubicBezTo>
                  <a:cubicBezTo>
                    <a:pt x="15756" y="19405"/>
                    <a:pt x="15947" y="19370"/>
                    <a:pt x="16132" y="19308"/>
                  </a:cubicBezTo>
                  <a:lnTo>
                    <a:pt x="16132" y="19308"/>
                  </a:lnTo>
                  <a:cubicBezTo>
                    <a:pt x="15810" y="19881"/>
                    <a:pt x="16097" y="20454"/>
                    <a:pt x="16633" y="20847"/>
                  </a:cubicBezTo>
                  <a:cubicBezTo>
                    <a:pt x="16455" y="20955"/>
                    <a:pt x="16240" y="21062"/>
                    <a:pt x="16025" y="21062"/>
                  </a:cubicBezTo>
                  <a:cubicBezTo>
                    <a:pt x="15774" y="21026"/>
                    <a:pt x="15560" y="20955"/>
                    <a:pt x="15345" y="20811"/>
                  </a:cubicBezTo>
                  <a:cubicBezTo>
                    <a:pt x="15381" y="20740"/>
                    <a:pt x="15381" y="20668"/>
                    <a:pt x="15416" y="20561"/>
                  </a:cubicBezTo>
                  <a:cubicBezTo>
                    <a:pt x="15416" y="20491"/>
                    <a:pt x="15325" y="20436"/>
                    <a:pt x="15252" y="20436"/>
                  </a:cubicBezTo>
                  <a:cubicBezTo>
                    <a:pt x="15213" y="20436"/>
                    <a:pt x="15178" y="20452"/>
                    <a:pt x="15166" y="20489"/>
                  </a:cubicBezTo>
                  <a:cubicBezTo>
                    <a:pt x="14996" y="20863"/>
                    <a:pt x="14762" y="21172"/>
                    <a:pt x="14371" y="21172"/>
                  </a:cubicBezTo>
                  <a:cubicBezTo>
                    <a:pt x="14350" y="21172"/>
                    <a:pt x="14329" y="21171"/>
                    <a:pt x="14307" y="21169"/>
                  </a:cubicBezTo>
                  <a:cubicBezTo>
                    <a:pt x="14056" y="21169"/>
                    <a:pt x="13806" y="20990"/>
                    <a:pt x="13698" y="20776"/>
                  </a:cubicBezTo>
                  <a:cubicBezTo>
                    <a:pt x="13698" y="20704"/>
                    <a:pt x="13734" y="20632"/>
                    <a:pt x="13734" y="20597"/>
                  </a:cubicBezTo>
                  <a:cubicBezTo>
                    <a:pt x="13788" y="20606"/>
                    <a:pt x="13841" y="20610"/>
                    <a:pt x="13895" y="20610"/>
                  </a:cubicBezTo>
                  <a:cubicBezTo>
                    <a:pt x="14054" y="20610"/>
                    <a:pt x="14208" y="20570"/>
                    <a:pt x="14343" y="20489"/>
                  </a:cubicBezTo>
                  <a:cubicBezTo>
                    <a:pt x="14473" y="20424"/>
                    <a:pt x="14396" y="20270"/>
                    <a:pt x="14273" y="20270"/>
                  </a:cubicBezTo>
                  <a:cubicBezTo>
                    <a:pt x="14261" y="20270"/>
                    <a:pt x="14248" y="20271"/>
                    <a:pt x="14235" y="20275"/>
                  </a:cubicBezTo>
                  <a:cubicBezTo>
                    <a:pt x="14124" y="20302"/>
                    <a:pt x="14003" y="20319"/>
                    <a:pt x="13879" y="20319"/>
                  </a:cubicBezTo>
                  <a:cubicBezTo>
                    <a:pt x="13682" y="20319"/>
                    <a:pt x="13480" y="20277"/>
                    <a:pt x="13305" y="20167"/>
                  </a:cubicBezTo>
                  <a:cubicBezTo>
                    <a:pt x="13285" y="20157"/>
                    <a:pt x="13265" y="20153"/>
                    <a:pt x="13247" y="20153"/>
                  </a:cubicBezTo>
                  <a:cubicBezTo>
                    <a:pt x="13136" y="20153"/>
                    <a:pt x="13074" y="20320"/>
                    <a:pt x="13197" y="20382"/>
                  </a:cubicBezTo>
                  <a:cubicBezTo>
                    <a:pt x="13233" y="20418"/>
                    <a:pt x="13305" y="20454"/>
                    <a:pt x="13376" y="20454"/>
                  </a:cubicBezTo>
                  <a:cubicBezTo>
                    <a:pt x="13376" y="20525"/>
                    <a:pt x="13376" y="20597"/>
                    <a:pt x="13376" y="20632"/>
                  </a:cubicBezTo>
                  <a:cubicBezTo>
                    <a:pt x="13111" y="21162"/>
                    <a:pt x="12486" y="21414"/>
                    <a:pt x="11877" y="21414"/>
                  </a:cubicBezTo>
                  <a:cubicBezTo>
                    <a:pt x="11088" y="21414"/>
                    <a:pt x="10324" y="20991"/>
                    <a:pt x="10405" y="20203"/>
                  </a:cubicBezTo>
                  <a:cubicBezTo>
                    <a:pt x="10405" y="20167"/>
                    <a:pt x="10441" y="20167"/>
                    <a:pt x="10441" y="20131"/>
                  </a:cubicBezTo>
                  <a:cubicBezTo>
                    <a:pt x="10477" y="20096"/>
                    <a:pt x="10477" y="20024"/>
                    <a:pt x="10405" y="19988"/>
                  </a:cubicBezTo>
                  <a:cubicBezTo>
                    <a:pt x="10431" y="19936"/>
                    <a:pt x="10381" y="19903"/>
                    <a:pt x="10324" y="19903"/>
                  </a:cubicBezTo>
                  <a:cubicBezTo>
                    <a:pt x="10303" y="19903"/>
                    <a:pt x="10281" y="19907"/>
                    <a:pt x="10262" y="19917"/>
                  </a:cubicBezTo>
                  <a:cubicBezTo>
                    <a:pt x="10262" y="19952"/>
                    <a:pt x="10226" y="19988"/>
                    <a:pt x="10226" y="19988"/>
                  </a:cubicBezTo>
                  <a:cubicBezTo>
                    <a:pt x="10059" y="20134"/>
                    <a:pt x="9856" y="20207"/>
                    <a:pt x="9644" y="20207"/>
                  </a:cubicBezTo>
                  <a:cubicBezTo>
                    <a:pt x="9493" y="20207"/>
                    <a:pt x="9337" y="20170"/>
                    <a:pt x="9188" y="20096"/>
                  </a:cubicBezTo>
                  <a:cubicBezTo>
                    <a:pt x="8902" y="19917"/>
                    <a:pt x="8723" y="19559"/>
                    <a:pt x="8759" y="19201"/>
                  </a:cubicBezTo>
                  <a:cubicBezTo>
                    <a:pt x="9045" y="19093"/>
                    <a:pt x="9296" y="18914"/>
                    <a:pt x="9510" y="18700"/>
                  </a:cubicBezTo>
                  <a:lnTo>
                    <a:pt x="9510" y="18700"/>
                  </a:lnTo>
                  <a:cubicBezTo>
                    <a:pt x="9439" y="19129"/>
                    <a:pt x="10011" y="19523"/>
                    <a:pt x="10441" y="19594"/>
                  </a:cubicBezTo>
                  <a:cubicBezTo>
                    <a:pt x="10527" y="19609"/>
                    <a:pt x="10613" y="19616"/>
                    <a:pt x="10698" y="19616"/>
                  </a:cubicBezTo>
                  <a:cubicBezTo>
                    <a:pt x="11038" y="19616"/>
                    <a:pt x="11364" y="19501"/>
                    <a:pt x="11622" y="19272"/>
                  </a:cubicBezTo>
                  <a:cubicBezTo>
                    <a:pt x="11865" y="19550"/>
                    <a:pt x="12186" y="19670"/>
                    <a:pt x="12517" y="19670"/>
                  </a:cubicBezTo>
                  <a:cubicBezTo>
                    <a:pt x="13211" y="19670"/>
                    <a:pt x="13947" y="19140"/>
                    <a:pt x="14092" y="18413"/>
                  </a:cubicBezTo>
                  <a:close/>
                  <a:moveTo>
                    <a:pt x="41153" y="16946"/>
                  </a:moveTo>
                  <a:cubicBezTo>
                    <a:pt x="41618" y="17017"/>
                    <a:pt x="42227" y="17339"/>
                    <a:pt x="42084" y="17912"/>
                  </a:cubicBezTo>
                  <a:cubicBezTo>
                    <a:pt x="42027" y="18252"/>
                    <a:pt x="41746" y="18457"/>
                    <a:pt x="41436" y="18457"/>
                  </a:cubicBezTo>
                  <a:cubicBezTo>
                    <a:pt x="41355" y="18457"/>
                    <a:pt x="41271" y="18443"/>
                    <a:pt x="41189" y="18413"/>
                  </a:cubicBezTo>
                  <a:cubicBezTo>
                    <a:pt x="41163" y="18388"/>
                    <a:pt x="41120" y="18363"/>
                    <a:pt x="41072" y="18363"/>
                  </a:cubicBezTo>
                  <a:cubicBezTo>
                    <a:pt x="41052" y="18363"/>
                    <a:pt x="41031" y="18367"/>
                    <a:pt x="41010" y="18377"/>
                  </a:cubicBezTo>
                  <a:cubicBezTo>
                    <a:pt x="40974" y="18377"/>
                    <a:pt x="40938" y="18449"/>
                    <a:pt x="40938" y="18485"/>
                  </a:cubicBezTo>
                  <a:cubicBezTo>
                    <a:pt x="40670" y="19676"/>
                    <a:pt x="39833" y="20693"/>
                    <a:pt x="38673" y="20693"/>
                  </a:cubicBezTo>
                  <a:cubicBezTo>
                    <a:pt x="38439" y="20693"/>
                    <a:pt x="38191" y="20651"/>
                    <a:pt x="37931" y="20561"/>
                  </a:cubicBezTo>
                  <a:cubicBezTo>
                    <a:pt x="37901" y="20516"/>
                    <a:pt x="37853" y="20496"/>
                    <a:pt x="37803" y="20496"/>
                  </a:cubicBezTo>
                  <a:cubicBezTo>
                    <a:pt x="37735" y="20496"/>
                    <a:pt x="37666" y="20534"/>
                    <a:pt x="37645" y="20597"/>
                  </a:cubicBezTo>
                  <a:cubicBezTo>
                    <a:pt x="37460" y="21058"/>
                    <a:pt x="37011" y="21335"/>
                    <a:pt x="36547" y="21335"/>
                  </a:cubicBezTo>
                  <a:cubicBezTo>
                    <a:pt x="36472" y="21335"/>
                    <a:pt x="36396" y="21328"/>
                    <a:pt x="36321" y="21313"/>
                  </a:cubicBezTo>
                  <a:cubicBezTo>
                    <a:pt x="36284" y="21316"/>
                    <a:pt x="36247" y="21317"/>
                    <a:pt x="36211" y="21317"/>
                  </a:cubicBezTo>
                  <a:cubicBezTo>
                    <a:pt x="35819" y="21317"/>
                    <a:pt x="35434" y="21145"/>
                    <a:pt x="35139" y="20883"/>
                  </a:cubicBezTo>
                  <a:lnTo>
                    <a:pt x="35139" y="20847"/>
                  </a:lnTo>
                  <a:cubicBezTo>
                    <a:pt x="35139" y="20776"/>
                    <a:pt x="35104" y="20740"/>
                    <a:pt x="35032" y="20704"/>
                  </a:cubicBezTo>
                  <a:cubicBezTo>
                    <a:pt x="35032" y="20659"/>
                    <a:pt x="35007" y="20639"/>
                    <a:pt x="34978" y="20639"/>
                  </a:cubicBezTo>
                  <a:cubicBezTo>
                    <a:pt x="34937" y="20639"/>
                    <a:pt x="34889" y="20677"/>
                    <a:pt x="34889" y="20740"/>
                  </a:cubicBezTo>
                  <a:cubicBezTo>
                    <a:pt x="34746" y="21026"/>
                    <a:pt x="34495" y="21205"/>
                    <a:pt x="34209" y="21313"/>
                  </a:cubicBezTo>
                  <a:cubicBezTo>
                    <a:pt x="34161" y="21319"/>
                    <a:pt x="34114" y="21322"/>
                    <a:pt x="34069" y="21322"/>
                  </a:cubicBezTo>
                  <a:cubicBezTo>
                    <a:pt x="33840" y="21322"/>
                    <a:pt x="33636" y="21247"/>
                    <a:pt x="33457" y="21098"/>
                  </a:cubicBezTo>
                  <a:cubicBezTo>
                    <a:pt x="33493" y="21026"/>
                    <a:pt x="33529" y="20955"/>
                    <a:pt x="33529" y="20883"/>
                  </a:cubicBezTo>
                  <a:cubicBezTo>
                    <a:pt x="33552" y="20769"/>
                    <a:pt x="33472" y="20684"/>
                    <a:pt x="33393" y="20684"/>
                  </a:cubicBezTo>
                  <a:cubicBezTo>
                    <a:pt x="33349" y="20684"/>
                    <a:pt x="33304" y="20711"/>
                    <a:pt x="33278" y="20776"/>
                  </a:cubicBezTo>
                  <a:cubicBezTo>
                    <a:pt x="33242" y="20776"/>
                    <a:pt x="33242" y="20811"/>
                    <a:pt x="33206" y="20847"/>
                  </a:cubicBezTo>
                  <a:cubicBezTo>
                    <a:pt x="33190" y="20831"/>
                    <a:pt x="33171" y="20824"/>
                    <a:pt x="33153" y="20824"/>
                  </a:cubicBezTo>
                  <a:cubicBezTo>
                    <a:pt x="33093" y="20824"/>
                    <a:pt x="33036" y="20900"/>
                    <a:pt x="33063" y="20955"/>
                  </a:cubicBezTo>
                  <a:lnTo>
                    <a:pt x="33135" y="21062"/>
                  </a:lnTo>
                  <a:cubicBezTo>
                    <a:pt x="32813" y="21635"/>
                    <a:pt x="32204" y="21993"/>
                    <a:pt x="31560" y="22028"/>
                  </a:cubicBezTo>
                  <a:cubicBezTo>
                    <a:pt x="31515" y="22030"/>
                    <a:pt x="31470" y="22031"/>
                    <a:pt x="31424" y="22031"/>
                  </a:cubicBezTo>
                  <a:cubicBezTo>
                    <a:pt x="30629" y="22031"/>
                    <a:pt x="29715" y="21733"/>
                    <a:pt x="29376" y="20955"/>
                  </a:cubicBezTo>
                  <a:cubicBezTo>
                    <a:pt x="29363" y="20927"/>
                    <a:pt x="29339" y="20916"/>
                    <a:pt x="29314" y="20916"/>
                  </a:cubicBezTo>
                  <a:cubicBezTo>
                    <a:pt x="29274" y="20916"/>
                    <a:pt x="29233" y="20946"/>
                    <a:pt x="29233" y="20990"/>
                  </a:cubicBezTo>
                  <a:cubicBezTo>
                    <a:pt x="29197" y="20990"/>
                    <a:pt x="29162" y="21026"/>
                    <a:pt x="29162" y="21062"/>
                  </a:cubicBezTo>
                  <a:cubicBezTo>
                    <a:pt x="29019" y="21456"/>
                    <a:pt x="28732" y="21814"/>
                    <a:pt x="28303" y="21993"/>
                  </a:cubicBezTo>
                  <a:cubicBezTo>
                    <a:pt x="28213" y="22013"/>
                    <a:pt x="28121" y="22023"/>
                    <a:pt x="28029" y="22023"/>
                  </a:cubicBezTo>
                  <a:cubicBezTo>
                    <a:pt x="27640" y="22023"/>
                    <a:pt x="27245" y="21845"/>
                    <a:pt x="27014" y="21527"/>
                  </a:cubicBezTo>
                  <a:cubicBezTo>
                    <a:pt x="27157" y="21492"/>
                    <a:pt x="27300" y="21420"/>
                    <a:pt x="27444" y="21348"/>
                  </a:cubicBezTo>
                  <a:cubicBezTo>
                    <a:pt x="27534" y="21258"/>
                    <a:pt x="27447" y="21117"/>
                    <a:pt x="27353" y="21117"/>
                  </a:cubicBezTo>
                  <a:cubicBezTo>
                    <a:pt x="27335" y="21117"/>
                    <a:pt x="27317" y="21122"/>
                    <a:pt x="27300" y="21134"/>
                  </a:cubicBezTo>
                  <a:cubicBezTo>
                    <a:pt x="27193" y="21205"/>
                    <a:pt x="27050" y="21241"/>
                    <a:pt x="26907" y="21277"/>
                  </a:cubicBezTo>
                  <a:lnTo>
                    <a:pt x="26799" y="21277"/>
                  </a:lnTo>
                  <a:cubicBezTo>
                    <a:pt x="26761" y="21286"/>
                    <a:pt x="26720" y="21291"/>
                    <a:pt x="26678" y="21291"/>
                  </a:cubicBezTo>
                  <a:cubicBezTo>
                    <a:pt x="26563" y="21291"/>
                    <a:pt x="26439" y="21258"/>
                    <a:pt x="26334" y="21205"/>
                  </a:cubicBezTo>
                  <a:cubicBezTo>
                    <a:pt x="26317" y="21194"/>
                    <a:pt x="26299" y="21189"/>
                    <a:pt x="26283" y="21189"/>
                  </a:cubicBezTo>
                  <a:cubicBezTo>
                    <a:pt x="26197" y="21189"/>
                    <a:pt x="26136" y="21324"/>
                    <a:pt x="26227" y="21384"/>
                  </a:cubicBezTo>
                  <a:cubicBezTo>
                    <a:pt x="26370" y="21456"/>
                    <a:pt x="26513" y="21492"/>
                    <a:pt x="26692" y="21527"/>
                  </a:cubicBezTo>
                  <a:cubicBezTo>
                    <a:pt x="26357" y="22295"/>
                    <a:pt x="25492" y="22673"/>
                    <a:pt x="24614" y="22673"/>
                  </a:cubicBezTo>
                  <a:cubicBezTo>
                    <a:pt x="23896" y="22673"/>
                    <a:pt x="23170" y="22420"/>
                    <a:pt x="22719" y="21921"/>
                  </a:cubicBezTo>
                  <a:cubicBezTo>
                    <a:pt x="22806" y="21834"/>
                    <a:pt x="22728" y="21723"/>
                    <a:pt x="22638" y="21723"/>
                  </a:cubicBezTo>
                  <a:cubicBezTo>
                    <a:pt x="22617" y="21723"/>
                    <a:pt x="22596" y="21729"/>
                    <a:pt x="22575" y="21742"/>
                  </a:cubicBezTo>
                  <a:cubicBezTo>
                    <a:pt x="22332" y="22012"/>
                    <a:pt x="21987" y="22140"/>
                    <a:pt x="21648" y="22140"/>
                  </a:cubicBezTo>
                  <a:cubicBezTo>
                    <a:pt x="21537" y="22140"/>
                    <a:pt x="21428" y="22126"/>
                    <a:pt x="21323" y="22100"/>
                  </a:cubicBezTo>
                  <a:cubicBezTo>
                    <a:pt x="21000" y="21921"/>
                    <a:pt x="20821" y="21599"/>
                    <a:pt x="20857" y="21277"/>
                  </a:cubicBezTo>
                  <a:cubicBezTo>
                    <a:pt x="21179" y="21169"/>
                    <a:pt x="21430" y="20955"/>
                    <a:pt x="21537" y="20668"/>
                  </a:cubicBezTo>
                  <a:cubicBezTo>
                    <a:pt x="22090" y="21221"/>
                    <a:pt x="23067" y="21574"/>
                    <a:pt x="23955" y="21574"/>
                  </a:cubicBezTo>
                  <a:cubicBezTo>
                    <a:pt x="24908" y="21574"/>
                    <a:pt x="25757" y="21168"/>
                    <a:pt x="25869" y="20167"/>
                  </a:cubicBezTo>
                  <a:cubicBezTo>
                    <a:pt x="26179" y="20358"/>
                    <a:pt x="26537" y="20454"/>
                    <a:pt x="26889" y="20454"/>
                  </a:cubicBezTo>
                  <a:cubicBezTo>
                    <a:pt x="27066" y="20454"/>
                    <a:pt x="27241" y="20430"/>
                    <a:pt x="27408" y="20382"/>
                  </a:cubicBezTo>
                  <a:cubicBezTo>
                    <a:pt x="27766" y="20239"/>
                    <a:pt x="28052" y="19952"/>
                    <a:pt x="28124" y="19559"/>
                  </a:cubicBezTo>
                  <a:cubicBezTo>
                    <a:pt x="28441" y="19975"/>
                    <a:pt x="28979" y="20205"/>
                    <a:pt x="29498" y="20205"/>
                  </a:cubicBezTo>
                  <a:cubicBezTo>
                    <a:pt x="29916" y="20205"/>
                    <a:pt x="30322" y="20057"/>
                    <a:pt x="30593" y="19738"/>
                  </a:cubicBezTo>
                  <a:cubicBezTo>
                    <a:pt x="30914" y="20310"/>
                    <a:pt x="31673" y="20633"/>
                    <a:pt x="32375" y="20633"/>
                  </a:cubicBezTo>
                  <a:cubicBezTo>
                    <a:pt x="32772" y="20633"/>
                    <a:pt x="33150" y="20530"/>
                    <a:pt x="33421" y="20310"/>
                  </a:cubicBezTo>
                  <a:cubicBezTo>
                    <a:pt x="33672" y="20096"/>
                    <a:pt x="33851" y="19809"/>
                    <a:pt x="33887" y="19523"/>
                  </a:cubicBezTo>
                  <a:cubicBezTo>
                    <a:pt x="34089" y="19751"/>
                    <a:pt x="34382" y="19871"/>
                    <a:pt x="34688" y="19871"/>
                  </a:cubicBezTo>
                  <a:cubicBezTo>
                    <a:pt x="34814" y="19871"/>
                    <a:pt x="34942" y="19851"/>
                    <a:pt x="35068" y="19809"/>
                  </a:cubicBezTo>
                  <a:cubicBezTo>
                    <a:pt x="35354" y="19666"/>
                    <a:pt x="35569" y="19380"/>
                    <a:pt x="35676" y="19058"/>
                  </a:cubicBezTo>
                  <a:cubicBezTo>
                    <a:pt x="36127" y="19599"/>
                    <a:pt x="36755" y="20039"/>
                    <a:pt x="37453" y="20039"/>
                  </a:cubicBezTo>
                  <a:cubicBezTo>
                    <a:pt x="37586" y="20039"/>
                    <a:pt x="37722" y="20023"/>
                    <a:pt x="37860" y="19988"/>
                  </a:cubicBezTo>
                  <a:cubicBezTo>
                    <a:pt x="38504" y="19881"/>
                    <a:pt x="38934" y="19236"/>
                    <a:pt x="38862" y="18592"/>
                  </a:cubicBezTo>
                  <a:lnTo>
                    <a:pt x="38862" y="18592"/>
                  </a:lnTo>
                  <a:cubicBezTo>
                    <a:pt x="39017" y="18654"/>
                    <a:pt x="39180" y="18683"/>
                    <a:pt x="39345" y="18683"/>
                  </a:cubicBezTo>
                  <a:cubicBezTo>
                    <a:pt x="39752" y="18683"/>
                    <a:pt x="40167" y="18504"/>
                    <a:pt x="40473" y="18198"/>
                  </a:cubicBezTo>
                  <a:cubicBezTo>
                    <a:pt x="40616" y="18019"/>
                    <a:pt x="40902" y="17626"/>
                    <a:pt x="40867" y="17339"/>
                  </a:cubicBezTo>
                  <a:cubicBezTo>
                    <a:pt x="40831" y="17304"/>
                    <a:pt x="40795" y="17232"/>
                    <a:pt x="40759" y="17196"/>
                  </a:cubicBezTo>
                  <a:cubicBezTo>
                    <a:pt x="40902" y="17125"/>
                    <a:pt x="41046" y="17053"/>
                    <a:pt x="41153" y="16946"/>
                  </a:cubicBezTo>
                  <a:close/>
                  <a:moveTo>
                    <a:pt x="40938" y="24427"/>
                  </a:moveTo>
                  <a:cubicBezTo>
                    <a:pt x="41117" y="24785"/>
                    <a:pt x="41296" y="25143"/>
                    <a:pt x="41439" y="25536"/>
                  </a:cubicBezTo>
                  <a:lnTo>
                    <a:pt x="41439" y="25572"/>
                  </a:lnTo>
                  <a:cubicBezTo>
                    <a:pt x="41153" y="25250"/>
                    <a:pt x="40938" y="24928"/>
                    <a:pt x="40795" y="24534"/>
                  </a:cubicBezTo>
                  <a:cubicBezTo>
                    <a:pt x="40831" y="24498"/>
                    <a:pt x="40902" y="24463"/>
                    <a:pt x="40938" y="24427"/>
                  </a:cubicBezTo>
                  <a:close/>
                  <a:moveTo>
                    <a:pt x="3425" y="18700"/>
                  </a:moveTo>
                  <a:cubicBezTo>
                    <a:pt x="3533" y="18879"/>
                    <a:pt x="3712" y="19058"/>
                    <a:pt x="3891" y="19201"/>
                  </a:cubicBezTo>
                  <a:cubicBezTo>
                    <a:pt x="4148" y="19341"/>
                    <a:pt x="4513" y="19482"/>
                    <a:pt x="4835" y="19482"/>
                  </a:cubicBezTo>
                  <a:cubicBezTo>
                    <a:pt x="5005" y="19482"/>
                    <a:pt x="5163" y="19443"/>
                    <a:pt x="5287" y="19344"/>
                  </a:cubicBezTo>
                  <a:lnTo>
                    <a:pt x="5287" y="19344"/>
                  </a:lnTo>
                  <a:cubicBezTo>
                    <a:pt x="5262" y="19993"/>
                    <a:pt x="6224" y="20529"/>
                    <a:pt x="7009" y="20529"/>
                  </a:cubicBezTo>
                  <a:cubicBezTo>
                    <a:pt x="7393" y="20529"/>
                    <a:pt x="7735" y="20401"/>
                    <a:pt x="7900" y="20096"/>
                  </a:cubicBezTo>
                  <a:cubicBezTo>
                    <a:pt x="8086" y="20399"/>
                    <a:pt x="8409" y="20565"/>
                    <a:pt x="8731" y="20565"/>
                  </a:cubicBezTo>
                  <a:cubicBezTo>
                    <a:pt x="8903" y="20565"/>
                    <a:pt x="9074" y="20518"/>
                    <a:pt x="9224" y="20418"/>
                  </a:cubicBezTo>
                  <a:cubicBezTo>
                    <a:pt x="9353" y="20450"/>
                    <a:pt x="9489" y="20468"/>
                    <a:pt x="9622" y="20468"/>
                  </a:cubicBezTo>
                  <a:cubicBezTo>
                    <a:pt x="9785" y="20468"/>
                    <a:pt x="9945" y="20441"/>
                    <a:pt x="10083" y="20382"/>
                  </a:cubicBezTo>
                  <a:lnTo>
                    <a:pt x="10083" y="20382"/>
                  </a:lnTo>
                  <a:cubicBezTo>
                    <a:pt x="10060" y="21127"/>
                    <a:pt x="11150" y="21716"/>
                    <a:pt x="12146" y="21716"/>
                  </a:cubicBezTo>
                  <a:cubicBezTo>
                    <a:pt x="12728" y="21716"/>
                    <a:pt x="13278" y="21515"/>
                    <a:pt x="13555" y="21026"/>
                  </a:cubicBezTo>
                  <a:cubicBezTo>
                    <a:pt x="13734" y="21241"/>
                    <a:pt x="13985" y="21384"/>
                    <a:pt x="14271" y="21420"/>
                  </a:cubicBezTo>
                  <a:cubicBezTo>
                    <a:pt x="14305" y="21423"/>
                    <a:pt x="14338" y="21425"/>
                    <a:pt x="14371" y="21425"/>
                  </a:cubicBezTo>
                  <a:cubicBezTo>
                    <a:pt x="14725" y="21425"/>
                    <a:pt x="15041" y="21252"/>
                    <a:pt x="15237" y="20990"/>
                  </a:cubicBezTo>
                  <a:cubicBezTo>
                    <a:pt x="15470" y="21205"/>
                    <a:pt x="15774" y="21313"/>
                    <a:pt x="16083" y="21313"/>
                  </a:cubicBezTo>
                  <a:cubicBezTo>
                    <a:pt x="16392" y="21313"/>
                    <a:pt x="16705" y="21205"/>
                    <a:pt x="16956" y="20990"/>
                  </a:cubicBezTo>
                  <a:cubicBezTo>
                    <a:pt x="17262" y="21144"/>
                    <a:pt x="17612" y="21232"/>
                    <a:pt x="17948" y="21232"/>
                  </a:cubicBezTo>
                  <a:cubicBezTo>
                    <a:pt x="18476" y="21232"/>
                    <a:pt x="18970" y="21014"/>
                    <a:pt x="19211" y="20489"/>
                  </a:cubicBezTo>
                  <a:cubicBezTo>
                    <a:pt x="19390" y="20990"/>
                    <a:pt x="19855" y="21348"/>
                    <a:pt x="20356" y="21384"/>
                  </a:cubicBezTo>
                  <a:cubicBezTo>
                    <a:pt x="20464" y="21384"/>
                    <a:pt x="20571" y="21348"/>
                    <a:pt x="20678" y="21348"/>
                  </a:cubicBezTo>
                  <a:cubicBezTo>
                    <a:pt x="20643" y="21706"/>
                    <a:pt x="20821" y="22100"/>
                    <a:pt x="21144" y="22279"/>
                  </a:cubicBezTo>
                  <a:cubicBezTo>
                    <a:pt x="21326" y="22370"/>
                    <a:pt x="21522" y="22414"/>
                    <a:pt x="21717" y="22414"/>
                  </a:cubicBezTo>
                  <a:cubicBezTo>
                    <a:pt x="22058" y="22414"/>
                    <a:pt x="22396" y="22279"/>
                    <a:pt x="22647" y="22028"/>
                  </a:cubicBezTo>
                  <a:cubicBezTo>
                    <a:pt x="23029" y="22675"/>
                    <a:pt x="23864" y="22992"/>
                    <a:pt x="24704" y="22992"/>
                  </a:cubicBezTo>
                  <a:cubicBezTo>
                    <a:pt x="25676" y="22992"/>
                    <a:pt x="26654" y="22568"/>
                    <a:pt x="26942" y="21742"/>
                  </a:cubicBezTo>
                  <a:cubicBezTo>
                    <a:pt x="27226" y="22089"/>
                    <a:pt x="27676" y="22262"/>
                    <a:pt x="28115" y="22262"/>
                  </a:cubicBezTo>
                  <a:cubicBezTo>
                    <a:pt x="28674" y="22262"/>
                    <a:pt x="29216" y="21981"/>
                    <a:pt x="29376" y="21420"/>
                  </a:cubicBezTo>
                  <a:cubicBezTo>
                    <a:pt x="29734" y="22100"/>
                    <a:pt x="30737" y="22351"/>
                    <a:pt x="31453" y="22351"/>
                  </a:cubicBezTo>
                  <a:cubicBezTo>
                    <a:pt x="31486" y="22352"/>
                    <a:pt x="31519" y="22353"/>
                    <a:pt x="31552" y="22353"/>
                  </a:cubicBezTo>
                  <a:cubicBezTo>
                    <a:pt x="32303" y="22353"/>
                    <a:pt x="33008" y="21966"/>
                    <a:pt x="33385" y="21348"/>
                  </a:cubicBezTo>
                  <a:cubicBezTo>
                    <a:pt x="33600" y="21492"/>
                    <a:pt x="33851" y="21599"/>
                    <a:pt x="34137" y="21599"/>
                  </a:cubicBezTo>
                  <a:cubicBezTo>
                    <a:pt x="34167" y="21602"/>
                    <a:pt x="34198" y="21603"/>
                    <a:pt x="34228" y="21603"/>
                  </a:cubicBezTo>
                  <a:cubicBezTo>
                    <a:pt x="34555" y="21603"/>
                    <a:pt x="34871" y="21429"/>
                    <a:pt x="35068" y="21134"/>
                  </a:cubicBezTo>
                  <a:cubicBezTo>
                    <a:pt x="35426" y="21420"/>
                    <a:pt x="35891" y="21599"/>
                    <a:pt x="36356" y="21599"/>
                  </a:cubicBezTo>
                  <a:cubicBezTo>
                    <a:pt x="36401" y="21601"/>
                    <a:pt x="36447" y="21603"/>
                    <a:pt x="36492" y="21603"/>
                  </a:cubicBezTo>
                  <a:cubicBezTo>
                    <a:pt x="37107" y="21603"/>
                    <a:pt x="37801" y="21373"/>
                    <a:pt x="37967" y="20740"/>
                  </a:cubicBezTo>
                  <a:cubicBezTo>
                    <a:pt x="38273" y="20888"/>
                    <a:pt x="38575" y="20954"/>
                    <a:pt x="38867" y="20954"/>
                  </a:cubicBezTo>
                  <a:cubicBezTo>
                    <a:pt x="39635" y="20954"/>
                    <a:pt x="40328" y="20494"/>
                    <a:pt x="40795" y="19845"/>
                  </a:cubicBezTo>
                  <a:lnTo>
                    <a:pt x="40831" y="19845"/>
                  </a:lnTo>
                  <a:cubicBezTo>
                    <a:pt x="41046" y="19952"/>
                    <a:pt x="41153" y="20131"/>
                    <a:pt x="41189" y="20346"/>
                  </a:cubicBezTo>
                  <a:cubicBezTo>
                    <a:pt x="41153" y="20346"/>
                    <a:pt x="41117" y="20382"/>
                    <a:pt x="41081" y="20418"/>
                  </a:cubicBezTo>
                  <a:cubicBezTo>
                    <a:pt x="41010" y="20489"/>
                    <a:pt x="41010" y="20561"/>
                    <a:pt x="41046" y="20632"/>
                  </a:cubicBezTo>
                  <a:lnTo>
                    <a:pt x="41081" y="20704"/>
                  </a:lnTo>
                  <a:cubicBezTo>
                    <a:pt x="41081" y="20740"/>
                    <a:pt x="41117" y="20776"/>
                    <a:pt x="41153" y="20776"/>
                  </a:cubicBezTo>
                  <a:cubicBezTo>
                    <a:pt x="41153" y="20776"/>
                    <a:pt x="41153" y="20811"/>
                    <a:pt x="41153" y="20811"/>
                  </a:cubicBezTo>
                  <a:cubicBezTo>
                    <a:pt x="41127" y="20916"/>
                    <a:pt x="41216" y="20983"/>
                    <a:pt x="41293" y="20983"/>
                  </a:cubicBezTo>
                  <a:cubicBezTo>
                    <a:pt x="41322" y="20983"/>
                    <a:pt x="41349" y="20974"/>
                    <a:pt x="41368" y="20955"/>
                  </a:cubicBezTo>
                  <a:cubicBezTo>
                    <a:pt x="41439" y="20883"/>
                    <a:pt x="41475" y="20811"/>
                    <a:pt x="41511" y="20740"/>
                  </a:cubicBezTo>
                  <a:cubicBezTo>
                    <a:pt x="41618" y="20847"/>
                    <a:pt x="41869" y="20990"/>
                    <a:pt x="41940" y="21062"/>
                  </a:cubicBezTo>
                  <a:cubicBezTo>
                    <a:pt x="42227" y="21205"/>
                    <a:pt x="42406" y="21492"/>
                    <a:pt x="42406" y="21814"/>
                  </a:cubicBezTo>
                  <a:lnTo>
                    <a:pt x="42406" y="21850"/>
                  </a:lnTo>
                  <a:cubicBezTo>
                    <a:pt x="42406" y="22495"/>
                    <a:pt x="41796" y="22791"/>
                    <a:pt x="41256" y="22791"/>
                  </a:cubicBezTo>
                  <a:cubicBezTo>
                    <a:pt x="41197" y="22791"/>
                    <a:pt x="41138" y="22787"/>
                    <a:pt x="41081" y="22780"/>
                  </a:cubicBezTo>
                  <a:cubicBezTo>
                    <a:pt x="41010" y="22780"/>
                    <a:pt x="40938" y="22852"/>
                    <a:pt x="40938" y="22923"/>
                  </a:cubicBezTo>
                  <a:cubicBezTo>
                    <a:pt x="40926" y="22920"/>
                    <a:pt x="40913" y="22919"/>
                    <a:pt x="40900" y="22919"/>
                  </a:cubicBezTo>
                  <a:cubicBezTo>
                    <a:pt x="40766" y="22919"/>
                    <a:pt x="40625" y="23079"/>
                    <a:pt x="40723" y="23210"/>
                  </a:cubicBezTo>
                  <a:cubicBezTo>
                    <a:pt x="41280" y="23952"/>
                    <a:pt x="40527" y="24427"/>
                    <a:pt x="39828" y="24427"/>
                  </a:cubicBezTo>
                  <a:cubicBezTo>
                    <a:pt x="39717" y="24427"/>
                    <a:pt x="39609" y="24415"/>
                    <a:pt x="39506" y="24391"/>
                  </a:cubicBezTo>
                  <a:cubicBezTo>
                    <a:pt x="38898" y="24248"/>
                    <a:pt x="38325" y="23926"/>
                    <a:pt x="37931" y="23460"/>
                  </a:cubicBezTo>
                  <a:cubicBezTo>
                    <a:pt x="37967" y="23424"/>
                    <a:pt x="38003" y="23389"/>
                    <a:pt x="38039" y="23353"/>
                  </a:cubicBezTo>
                  <a:cubicBezTo>
                    <a:pt x="38147" y="23217"/>
                    <a:pt x="38030" y="23041"/>
                    <a:pt x="37904" y="23041"/>
                  </a:cubicBezTo>
                  <a:cubicBezTo>
                    <a:pt x="37864" y="23041"/>
                    <a:pt x="37823" y="23059"/>
                    <a:pt x="37788" y="23102"/>
                  </a:cubicBezTo>
                  <a:cubicBezTo>
                    <a:pt x="37595" y="23327"/>
                    <a:pt x="37287" y="23466"/>
                    <a:pt x="36967" y="23466"/>
                  </a:cubicBezTo>
                  <a:cubicBezTo>
                    <a:pt x="36931" y="23466"/>
                    <a:pt x="36894" y="23464"/>
                    <a:pt x="36858" y="23460"/>
                  </a:cubicBezTo>
                  <a:cubicBezTo>
                    <a:pt x="36847" y="23458"/>
                    <a:pt x="36837" y="23457"/>
                    <a:pt x="36828" y="23457"/>
                  </a:cubicBezTo>
                  <a:cubicBezTo>
                    <a:pt x="36675" y="23457"/>
                    <a:pt x="36653" y="23713"/>
                    <a:pt x="36822" y="23747"/>
                  </a:cubicBezTo>
                  <a:cubicBezTo>
                    <a:pt x="36896" y="23761"/>
                    <a:pt x="36976" y="23770"/>
                    <a:pt x="37060" y="23770"/>
                  </a:cubicBezTo>
                  <a:cubicBezTo>
                    <a:pt x="37179" y="23770"/>
                    <a:pt x="37304" y="23753"/>
                    <a:pt x="37430" y="23711"/>
                  </a:cubicBezTo>
                  <a:cubicBezTo>
                    <a:pt x="37430" y="23747"/>
                    <a:pt x="37430" y="23782"/>
                    <a:pt x="37430" y="23782"/>
                  </a:cubicBezTo>
                  <a:cubicBezTo>
                    <a:pt x="38254" y="25071"/>
                    <a:pt x="36607" y="25823"/>
                    <a:pt x="35569" y="25894"/>
                  </a:cubicBezTo>
                  <a:cubicBezTo>
                    <a:pt x="34817" y="25894"/>
                    <a:pt x="34101" y="25680"/>
                    <a:pt x="33493" y="25214"/>
                  </a:cubicBezTo>
                  <a:cubicBezTo>
                    <a:pt x="33457" y="25143"/>
                    <a:pt x="33421" y="25071"/>
                    <a:pt x="33350" y="24999"/>
                  </a:cubicBezTo>
                  <a:cubicBezTo>
                    <a:pt x="33314" y="24964"/>
                    <a:pt x="33269" y="24946"/>
                    <a:pt x="33220" y="24946"/>
                  </a:cubicBezTo>
                  <a:cubicBezTo>
                    <a:pt x="33171" y="24946"/>
                    <a:pt x="33117" y="24964"/>
                    <a:pt x="33063" y="24999"/>
                  </a:cubicBezTo>
                  <a:cubicBezTo>
                    <a:pt x="33028" y="25071"/>
                    <a:pt x="33028" y="25178"/>
                    <a:pt x="33063" y="25250"/>
                  </a:cubicBezTo>
                  <a:cubicBezTo>
                    <a:pt x="33479" y="25953"/>
                    <a:pt x="32696" y="26228"/>
                    <a:pt x="32116" y="26228"/>
                  </a:cubicBezTo>
                  <a:cubicBezTo>
                    <a:pt x="32046" y="26228"/>
                    <a:pt x="31979" y="26224"/>
                    <a:pt x="31918" y="26216"/>
                  </a:cubicBezTo>
                  <a:cubicBezTo>
                    <a:pt x="31417" y="26145"/>
                    <a:pt x="30916" y="26002"/>
                    <a:pt x="30486" y="25787"/>
                  </a:cubicBezTo>
                  <a:cubicBezTo>
                    <a:pt x="30450" y="25680"/>
                    <a:pt x="30379" y="25644"/>
                    <a:pt x="30307" y="25644"/>
                  </a:cubicBezTo>
                  <a:cubicBezTo>
                    <a:pt x="30271" y="25644"/>
                    <a:pt x="30236" y="25644"/>
                    <a:pt x="30200" y="25680"/>
                  </a:cubicBezTo>
                  <a:cubicBezTo>
                    <a:pt x="30092" y="25715"/>
                    <a:pt x="30057" y="25787"/>
                    <a:pt x="30128" y="25859"/>
                  </a:cubicBezTo>
                  <a:cubicBezTo>
                    <a:pt x="30128" y="26340"/>
                    <a:pt x="29732" y="26755"/>
                    <a:pt x="29256" y="26755"/>
                  </a:cubicBezTo>
                  <a:cubicBezTo>
                    <a:pt x="29237" y="26755"/>
                    <a:pt x="29217" y="26755"/>
                    <a:pt x="29197" y="26753"/>
                  </a:cubicBezTo>
                  <a:cubicBezTo>
                    <a:pt x="28947" y="26753"/>
                    <a:pt x="28696" y="26682"/>
                    <a:pt x="28482" y="26539"/>
                  </a:cubicBezTo>
                  <a:cubicBezTo>
                    <a:pt x="28303" y="26431"/>
                    <a:pt x="28124" y="26252"/>
                    <a:pt x="27980" y="26073"/>
                  </a:cubicBezTo>
                  <a:cubicBezTo>
                    <a:pt x="28124" y="26073"/>
                    <a:pt x="28267" y="26002"/>
                    <a:pt x="28374" y="25894"/>
                  </a:cubicBezTo>
                  <a:cubicBezTo>
                    <a:pt x="28482" y="25823"/>
                    <a:pt x="28410" y="25680"/>
                    <a:pt x="28303" y="25680"/>
                  </a:cubicBezTo>
                  <a:cubicBezTo>
                    <a:pt x="28159" y="25715"/>
                    <a:pt x="28016" y="25715"/>
                    <a:pt x="27909" y="25787"/>
                  </a:cubicBezTo>
                  <a:lnTo>
                    <a:pt x="27694" y="25787"/>
                  </a:lnTo>
                  <a:cubicBezTo>
                    <a:pt x="27479" y="25751"/>
                    <a:pt x="27265" y="25715"/>
                    <a:pt x="27050" y="25608"/>
                  </a:cubicBezTo>
                  <a:cubicBezTo>
                    <a:pt x="27038" y="25604"/>
                    <a:pt x="27027" y="25602"/>
                    <a:pt x="27017" y="25602"/>
                  </a:cubicBezTo>
                  <a:cubicBezTo>
                    <a:pt x="26929" y="25602"/>
                    <a:pt x="26878" y="25727"/>
                    <a:pt x="26942" y="25823"/>
                  </a:cubicBezTo>
                  <a:cubicBezTo>
                    <a:pt x="27086" y="25894"/>
                    <a:pt x="27193" y="25966"/>
                    <a:pt x="27372" y="26002"/>
                  </a:cubicBezTo>
                  <a:cubicBezTo>
                    <a:pt x="27421" y="26919"/>
                    <a:pt x="26682" y="27304"/>
                    <a:pt x="25867" y="27304"/>
                  </a:cubicBezTo>
                  <a:cubicBezTo>
                    <a:pt x="24901" y="27304"/>
                    <a:pt x="23828" y="26765"/>
                    <a:pt x="23828" y="25930"/>
                  </a:cubicBezTo>
                  <a:cubicBezTo>
                    <a:pt x="23828" y="25861"/>
                    <a:pt x="23769" y="25821"/>
                    <a:pt x="23717" y="25821"/>
                  </a:cubicBezTo>
                  <a:cubicBezTo>
                    <a:pt x="23688" y="25821"/>
                    <a:pt x="23662" y="25833"/>
                    <a:pt x="23649" y="25859"/>
                  </a:cubicBezTo>
                  <a:cubicBezTo>
                    <a:pt x="23630" y="25801"/>
                    <a:pt x="23570" y="25764"/>
                    <a:pt x="23507" y="25764"/>
                  </a:cubicBezTo>
                  <a:cubicBezTo>
                    <a:pt x="23453" y="25764"/>
                    <a:pt x="23396" y="25792"/>
                    <a:pt x="23363" y="25859"/>
                  </a:cubicBezTo>
                  <a:cubicBezTo>
                    <a:pt x="23220" y="26216"/>
                    <a:pt x="22969" y="26503"/>
                    <a:pt x="22647" y="26682"/>
                  </a:cubicBezTo>
                  <a:cubicBezTo>
                    <a:pt x="22535" y="26738"/>
                    <a:pt x="22419" y="26763"/>
                    <a:pt x="22308" y="26763"/>
                  </a:cubicBezTo>
                  <a:cubicBezTo>
                    <a:pt x="21920" y="26763"/>
                    <a:pt x="21581" y="26454"/>
                    <a:pt x="21609" y="26037"/>
                  </a:cubicBezTo>
                  <a:cubicBezTo>
                    <a:pt x="21609" y="25951"/>
                    <a:pt x="21543" y="25903"/>
                    <a:pt x="21484" y="25903"/>
                  </a:cubicBezTo>
                  <a:cubicBezTo>
                    <a:pt x="21445" y="25903"/>
                    <a:pt x="21408" y="25924"/>
                    <a:pt x="21394" y="25966"/>
                  </a:cubicBezTo>
                  <a:cubicBezTo>
                    <a:pt x="21352" y="25924"/>
                    <a:pt x="21298" y="25907"/>
                    <a:pt x="21253" y="25907"/>
                  </a:cubicBezTo>
                  <a:cubicBezTo>
                    <a:pt x="21221" y="25907"/>
                    <a:pt x="21194" y="25915"/>
                    <a:pt x="21179" y="25930"/>
                  </a:cubicBezTo>
                  <a:cubicBezTo>
                    <a:pt x="20872" y="26194"/>
                    <a:pt x="20504" y="26320"/>
                    <a:pt x="20142" y="26320"/>
                  </a:cubicBezTo>
                  <a:cubicBezTo>
                    <a:pt x="19621" y="26320"/>
                    <a:pt x="19113" y="26058"/>
                    <a:pt x="18817" y="25572"/>
                  </a:cubicBezTo>
                  <a:cubicBezTo>
                    <a:pt x="18960" y="25536"/>
                    <a:pt x="19068" y="25501"/>
                    <a:pt x="19175" y="25429"/>
                  </a:cubicBezTo>
                  <a:cubicBezTo>
                    <a:pt x="19364" y="25335"/>
                    <a:pt x="19248" y="25130"/>
                    <a:pt x="19096" y="25130"/>
                  </a:cubicBezTo>
                  <a:cubicBezTo>
                    <a:pt x="19075" y="25130"/>
                    <a:pt x="19054" y="25134"/>
                    <a:pt x="19032" y="25143"/>
                  </a:cubicBezTo>
                  <a:cubicBezTo>
                    <a:pt x="18780" y="25278"/>
                    <a:pt x="18517" y="25341"/>
                    <a:pt x="18255" y="25341"/>
                  </a:cubicBezTo>
                  <a:cubicBezTo>
                    <a:pt x="18034" y="25341"/>
                    <a:pt x="17813" y="25296"/>
                    <a:pt x="17600" y="25214"/>
                  </a:cubicBezTo>
                  <a:cubicBezTo>
                    <a:pt x="17589" y="25211"/>
                    <a:pt x="17579" y="25210"/>
                    <a:pt x="17569" y="25210"/>
                  </a:cubicBezTo>
                  <a:cubicBezTo>
                    <a:pt x="17447" y="25210"/>
                    <a:pt x="17393" y="25399"/>
                    <a:pt x="17493" y="25465"/>
                  </a:cubicBezTo>
                  <a:cubicBezTo>
                    <a:pt x="17707" y="25572"/>
                    <a:pt x="17922" y="25644"/>
                    <a:pt x="18173" y="25644"/>
                  </a:cubicBezTo>
                  <a:cubicBezTo>
                    <a:pt x="18313" y="27113"/>
                    <a:pt x="16470" y="27864"/>
                    <a:pt x="15217" y="27864"/>
                  </a:cubicBezTo>
                  <a:cubicBezTo>
                    <a:pt x="15187" y="27864"/>
                    <a:pt x="15159" y="27864"/>
                    <a:pt x="15130" y="27863"/>
                  </a:cubicBezTo>
                  <a:cubicBezTo>
                    <a:pt x="13949" y="27756"/>
                    <a:pt x="12875" y="27147"/>
                    <a:pt x="12231" y="26181"/>
                  </a:cubicBezTo>
                  <a:cubicBezTo>
                    <a:pt x="12195" y="26145"/>
                    <a:pt x="12159" y="26127"/>
                    <a:pt x="12128" y="26127"/>
                  </a:cubicBezTo>
                  <a:cubicBezTo>
                    <a:pt x="12097" y="26127"/>
                    <a:pt x="12070" y="26145"/>
                    <a:pt x="12052" y="26181"/>
                  </a:cubicBezTo>
                  <a:cubicBezTo>
                    <a:pt x="12039" y="26174"/>
                    <a:pt x="12025" y="26171"/>
                    <a:pt x="12013" y="26171"/>
                  </a:cubicBezTo>
                  <a:cubicBezTo>
                    <a:pt x="11955" y="26171"/>
                    <a:pt x="11902" y="26230"/>
                    <a:pt x="11873" y="26288"/>
                  </a:cubicBezTo>
                  <a:cubicBezTo>
                    <a:pt x="11433" y="26798"/>
                    <a:pt x="10978" y="27052"/>
                    <a:pt x="10517" y="27052"/>
                  </a:cubicBezTo>
                  <a:cubicBezTo>
                    <a:pt x="10266" y="27052"/>
                    <a:pt x="10014" y="26977"/>
                    <a:pt x="9761" y="26825"/>
                  </a:cubicBezTo>
                  <a:cubicBezTo>
                    <a:pt x="9403" y="26646"/>
                    <a:pt x="9152" y="26360"/>
                    <a:pt x="9009" y="26002"/>
                  </a:cubicBezTo>
                  <a:cubicBezTo>
                    <a:pt x="8965" y="25957"/>
                    <a:pt x="8907" y="25927"/>
                    <a:pt x="8844" y="25927"/>
                  </a:cubicBezTo>
                  <a:cubicBezTo>
                    <a:pt x="8805" y="25927"/>
                    <a:pt x="8764" y="25939"/>
                    <a:pt x="8723" y="25966"/>
                  </a:cubicBezTo>
                  <a:cubicBezTo>
                    <a:pt x="8424" y="26295"/>
                    <a:pt x="8000" y="26449"/>
                    <a:pt x="7555" y="26449"/>
                  </a:cubicBezTo>
                  <a:cubicBezTo>
                    <a:pt x="7468" y="26449"/>
                    <a:pt x="7379" y="26443"/>
                    <a:pt x="7291" y="26431"/>
                  </a:cubicBezTo>
                  <a:cubicBezTo>
                    <a:pt x="6969" y="26360"/>
                    <a:pt x="6181" y="26109"/>
                    <a:pt x="6146" y="25608"/>
                  </a:cubicBezTo>
                  <a:lnTo>
                    <a:pt x="6146" y="25608"/>
                  </a:lnTo>
                  <a:cubicBezTo>
                    <a:pt x="6235" y="25626"/>
                    <a:pt x="6325" y="25635"/>
                    <a:pt x="6414" y="25635"/>
                  </a:cubicBezTo>
                  <a:cubicBezTo>
                    <a:pt x="6504" y="25635"/>
                    <a:pt x="6593" y="25626"/>
                    <a:pt x="6683" y="25608"/>
                  </a:cubicBezTo>
                  <a:cubicBezTo>
                    <a:pt x="6862" y="25572"/>
                    <a:pt x="6826" y="25322"/>
                    <a:pt x="6647" y="25322"/>
                  </a:cubicBezTo>
                  <a:cubicBezTo>
                    <a:pt x="6568" y="25334"/>
                    <a:pt x="6490" y="25340"/>
                    <a:pt x="6414" y="25340"/>
                  </a:cubicBezTo>
                  <a:cubicBezTo>
                    <a:pt x="6038" y="25340"/>
                    <a:pt x="5691" y="25196"/>
                    <a:pt x="5394" y="24928"/>
                  </a:cubicBezTo>
                  <a:cubicBezTo>
                    <a:pt x="5371" y="24905"/>
                    <a:pt x="5346" y="24895"/>
                    <a:pt x="5322" y="24895"/>
                  </a:cubicBezTo>
                  <a:cubicBezTo>
                    <a:pt x="5236" y="24895"/>
                    <a:pt x="5167" y="25023"/>
                    <a:pt x="5251" y="25107"/>
                  </a:cubicBezTo>
                  <a:cubicBezTo>
                    <a:pt x="5322" y="25214"/>
                    <a:pt x="5466" y="25286"/>
                    <a:pt x="5573" y="25393"/>
                  </a:cubicBezTo>
                  <a:cubicBezTo>
                    <a:pt x="5573" y="25393"/>
                    <a:pt x="5537" y="25393"/>
                    <a:pt x="5537" y="25429"/>
                  </a:cubicBezTo>
                  <a:cubicBezTo>
                    <a:pt x="5354" y="25782"/>
                    <a:pt x="5064" y="25923"/>
                    <a:pt x="4752" y="25923"/>
                  </a:cubicBezTo>
                  <a:cubicBezTo>
                    <a:pt x="4274" y="25923"/>
                    <a:pt x="3743" y="25590"/>
                    <a:pt x="3461" y="25178"/>
                  </a:cubicBezTo>
                  <a:cubicBezTo>
                    <a:pt x="3067" y="24606"/>
                    <a:pt x="3103" y="23818"/>
                    <a:pt x="3568" y="23317"/>
                  </a:cubicBezTo>
                  <a:cubicBezTo>
                    <a:pt x="3819" y="23317"/>
                    <a:pt x="4034" y="23281"/>
                    <a:pt x="4248" y="23174"/>
                  </a:cubicBezTo>
                  <a:cubicBezTo>
                    <a:pt x="4392" y="23067"/>
                    <a:pt x="4320" y="22888"/>
                    <a:pt x="4177" y="22888"/>
                  </a:cubicBezTo>
                  <a:cubicBezTo>
                    <a:pt x="4090" y="22892"/>
                    <a:pt x="4002" y="22895"/>
                    <a:pt x="3916" y="22895"/>
                  </a:cubicBezTo>
                  <a:cubicBezTo>
                    <a:pt x="3326" y="22895"/>
                    <a:pt x="2762" y="22765"/>
                    <a:pt x="2387" y="22172"/>
                  </a:cubicBezTo>
                  <a:cubicBezTo>
                    <a:pt x="2065" y="21599"/>
                    <a:pt x="2137" y="20919"/>
                    <a:pt x="2530" y="20382"/>
                  </a:cubicBezTo>
                  <a:cubicBezTo>
                    <a:pt x="2590" y="20397"/>
                    <a:pt x="2655" y="20405"/>
                    <a:pt x="2722" y="20405"/>
                  </a:cubicBezTo>
                  <a:cubicBezTo>
                    <a:pt x="2816" y="20405"/>
                    <a:pt x="2912" y="20388"/>
                    <a:pt x="2996" y="20346"/>
                  </a:cubicBezTo>
                  <a:cubicBezTo>
                    <a:pt x="3163" y="20246"/>
                    <a:pt x="3049" y="20021"/>
                    <a:pt x="2887" y="20021"/>
                  </a:cubicBezTo>
                  <a:cubicBezTo>
                    <a:pt x="2876" y="20021"/>
                    <a:pt x="2864" y="20022"/>
                    <a:pt x="2852" y="20024"/>
                  </a:cubicBezTo>
                  <a:cubicBezTo>
                    <a:pt x="2822" y="20028"/>
                    <a:pt x="2793" y="20030"/>
                    <a:pt x="2765" y="20030"/>
                  </a:cubicBezTo>
                  <a:cubicBezTo>
                    <a:pt x="2344" y="20030"/>
                    <a:pt x="2291" y="19539"/>
                    <a:pt x="2459" y="19236"/>
                  </a:cubicBezTo>
                  <a:cubicBezTo>
                    <a:pt x="2674" y="18914"/>
                    <a:pt x="3031" y="18700"/>
                    <a:pt x="3425" y="18700"/>
                  </a:cubicBezTo>
                  <a:close/>
                  <a:moveTo>
                    <a:pt x="2423" y="22852"/>
                  </a:moveTo>
                  <a:cubicBezTo>
                    <a:pt x="2638" y="23067"/>
                    <a:pt x="2888" y="23210"/>
                    <a:pt x="3175" y="23317"/>
                  </a:cubicBezTo>
                  <a:cubicBezTo>
                    <a:pt x="2566" y="23961"/>
                    <a:pt x="2781" y="25143"/>
                    <a:pt x="3389" y="25751"/>
                  </a:cubicBezTo>
                  <a:cubicBezTo>
                    <a:pt x="3783" y="26073"/>
                    <a:pt x="4248" y="26252"/>
                    <a:pt x="4750" y="26324"/>
                  </a:cubicBezTo>
                  <a:cubicBezTo>
                    <a:pt x="4792" y="26327"/>
                    <a:pt x="4835" y="26328"/>
                    <a:pt x="4876" y="26328"/>
                  </a:cubicBezTo>
                  <a:cubicBezTo>
                    <a:pt x="5358" y="26328"/>
                    <a:pt x="5752" y="26129"/>
                    <a:pt x="5752" y="25536"/>
                  </a:cubicBezTo>
                  <a:cubicBezTo>
                    <a:pt x="5788" y="25536"/>
                    <a:pt x="5859" y="25572"/>
                    <a:pt x="5895" y="25608"/>
                  </a:cubicBezTo>
                  <a:cubicBezTo>
                    <a:pt x="5788" y="26037"/>
                    <a:pt x="6253" y="26395"/>
                    <a:pt x="6647" y="26610"/>
                  </a:cubicBezTo>
                  <a:cubicBezTo>
                    <a:pt x="6945" y="26759"/>
                    <a:pt x="7268" y="26834"/>
                    <a:pt x="7595" y="26834"/>
                  </a:cubicBezTo>
                  <a:cubicBezTo>
                    <a:pt x="7661" y="26834"/>
                    <a:pt x="7727" y="26831"/>
                    <a:pt x="7792" y="26825"/>
                  </a:cubicBezTo>
                  <a:cubicBezTo>
                    <a:pt x="7997" y="26791"/>
                    <a:pt x="8429" y="26465"/>
                    <a:pt x="8655" y="26465"/>
                  </a:cubicBezTo>
                  <a:cubicBezTo>
                    <a:pt x="8666" y="26465"/>
                    <a:pt x="8677" y="26465"/>
                    <a:pt x="8687" y="26467"/>
                  </a:cubicBezTo>
                  <a:cubicBezTo>
                    <a:pt x="8938" y="26503"/>
                    <a:pt x="9152" y="26968"/>
                    <a:pt x="9367" y="27076"/>
                  </a:cubicBezTo>
                  <a:cubicBezTo>
                    <a:pt x="9689" y="27290"/>
                    <a:pt x="10047" y="27433"/>
                    <a:pt x="10405" y="27505"/>
                  </a:cubicBezTo>
                  <a:cubicBezTo>
                    <a:pt x="10310" y="27886"/>
                    <a:pt x="10074" y="28239"/>
                    <a:pt x="9672" y="28239"/>
                  </a:cubicBezTo>
                  <a:cubicBezTo>
                    <a:pt x="9621" y="28239"/>
                    <a:pt x="9567" y="28233"/>
                    <a:pt x="9510" y="28221"/>
                  </a:cubicBezTo>
                  <a:cubicBezTo>
                    <a:pt x="9081" y="28078"/>
                    <a:pt x="9045" y="27720"/>
                    <a:pt x="8830" y="27398"/>
                  </a:cubicBezTo>
                  <a:cubicBezTo>
                    <a:pt x="8699" y="27136"/>
                    <a:pt x="8448" y="26964"/>
                    <a:pt x="8187" y="26964"/>
                  </a:cubicBezTo>
                  <a:cubicBezTo>
                    <a:pt x="8163" y="26964"/>
                    <a:pt x="8139" y="26965"/>
                    <a:pt x="8114" y="26968"/>
                  </a:cubicBezTo>
                  <a:cubicBezTo>
                    <a:pt x="8089" y="26943"/>
                    <a:pt x="8064" y="26918"/>
                    <a:pt x="8038" y="26918"/>
                  </a:cubicBezTo>
                  <a:cubicBezTo>
                    <a:pt x="8028" y="26918"/>
                    <a:pt x="8017" y="26922"/>
                    <a:pt x="8007" y="26932"/>
                  </a:cubicBezTo>
                  <a:cubicBezTo>
                    <a:pt x="7685" y="27040"/>
                    <a:pt x="7470" y="27290"/>
                    <a:pt x="7434" y="27612"/>
                  </a:cubicBezTo>
                  <a:cubicBezTo>
                    <a:pt x="7398" y="27827"/>
                    <a:pt x="7398" y="28078"/>
                    <a:pt x="7398" y="28293"/>
                  </a:cubicBezTo>
                  <a:cubicBezTo>
                    <a:pt x="7398" y="28775"/>
                    <a:pt x="7128" y="29258"/>
                    <a:pt x="6694" y="29258"/>
                  </a:cubicBezTo>
                  <a:cubicBezTo>
                    <a:pt x="6582" y="29258"/>
                    <a:pt x="6458" y="29226"/>
                    <a:pt x="6325" y="29152"/>
                  </a:cubicBezTo>
                  <a:cubicBezTo>
                    <a:pt x="5430" y="28686"/>
                    <a:pt x="5895" y="26789"/>
                    <a:pt x="4785" y="26682"/>
                  </a:cubicBezTo>
                  <a:cubicBezTo>
                    <a:pt x="4785" y="26610"/>
                    <a:pt x="4750" y="26574"/>
                    <a:pt x="4714" y="26574"/>
                  </a:cubicBezTo>
                  <a:cubicBezTo>
                    <a:pt x="3891" y="26610"/>
                    <a:pt x="3712" y="27791"/>
                    <a:pt x="3175" y="28149"/>
                  </a:cubicBezTo>
                  <a:cubicBezTo>
                    <a:pt x="3088" y="28158"/>
                    <a:pt x="3004" y="28163"/>
                    <a:pt x="2922" y="28163"/>
                  </a:cubicBezTo>
                  <a:cubicBezTo>
                    <a:pt x="1356" y="28163"/>
                    <a:pt x="757" y="26573"/>
                    <a:pt x="1063" y="25178"/>
                  </a:cubicBezTo>
                  <a:cubicBezTo>
                    <a:pt x="1278" y="24212"/>
                    <a:pt x="1850" y="23603"/>
                    <a:pt x="2423" y="22852"/>
                  </a:cubicBezTo>
                  <a:close/>
                  <a:moveTo>
                    <a:pt x="38003" y="24033"/>
                  </a:moveTo>
                  <a:lnTo>
                    <a:pt x="38003" y="24033"/>
                  </a:lnTo>
                  <a:cubicBezTo>
                    <a:pt x="38537" y="24507"/>
                    <a:pt x="39193" y="24785"/>
                    <a:pt x="39891" y="24785"/>
                  </a:cubicBezTo>
                  <a:cubicBezTo>
                    <a:pt x="40036" y="24785"/>
                    <a:pt x="40182" y="24773"/>
                    <a:pt x="40330" y="24749"/>
                  </a:cubicBezTo>
                  <a:cubicBezTo>
                    <a:pt x="40401" y="24749"/>
                    <a:pt x="40473" y="24713"/>
                    <a:pt x="40544" y="24677"/>
                  </a:cubicBezTo>
                  <a:cubicBezTo>
                    <a:pt x="40616" y="24856"/>
                    <a:pt x="40688" y="25035"/>
                    <a:pt x="40831" y="25178"/>
                  </a:cubicBezTo>
                  <a:cubicBezTo>
                    <a:pt x="40974" y="25393"/>
                    <a:pt x="41368" y="25644"/>
                    <a:pt x="41368" y="25930"/>
                  </a:cubicBezTo>
                  <a:cubicBezTo>
                    <a:pt x="41368" y="26395"/>
                    <a:pt x="41046" y="26789"/>
                    <a:pt x="40652" y="26968"/>
                  </a:cubicBezTo>
                  <a:lnTo>
                    <a:pt x="40652" y="27004"/>
                  </a:lnTo>
                  <a:cubicBezTo>
                    <a:pt x="40578" y="27016"/>
                    <a:pt x="40505" y="27022"/>
                    <a:pt x="40434" y="27022"/>
                  </a:cubicBezTo>
                  <a:cubicBezTo>
                    <a:pt x="40089" y="27022"/>
                    <a:pt x="39773" y="26883"/>
                    <a:pt x="39506" y="26646"/>
                  </a:cubicBezTo>
                  <a:cubicBezTo>
                    <a:pt x="39249" y="26421"/>
                    <a:pt x="38991" y="26022"/>
                    <a:pt x="38578" y="26022"/>
                  </a:cubicBezTo>
                  <a:cubicBezTo>
                    <a:pt x="38531" y="26022"/>
                    <a:pt x="38483" y="26027"/>
                    <a:pt x="38433" y="26037"/>
                  </a:cubicBezTo>
                  <a:cubicBezTo>
                    <a:pt x="38182" y="26073"/>
                    <a:pt x="37967" y="26324"/>
                    <a:pt x="37967" y="26574"/>
                  </a:cubicBezTo>
                  <a:cubicBezTo>
                    <a:pt x="37824" y="27040"/>
                    <a:pt x="37860" y="27541"/>
                    <a:pt x="38110" y="27935"/>
                  </a:cubicBezTo>
                  <a:cubicBezTo>
                    <a:pt x="38361" y="28472"/>
                    <a:pt x="38683" y="28937"/>
                    <a:pt x="38397" y="29474"/>
                  </a:cubicBezTo>
                  <a:cubicBezTo>
                    <a:pt x="38201" y="29849"/>
                    <a:pt x="37871" y="30001"/>
                    <a:pt x="37522" y="30001"/>
                  </a:cubicBezTo>
                  <a:cubicBezTo>
                    <a:pt x="37107" y="30001"/>
                    <a:pt x="36665" y="29785"/>
                    <a:pt x="36392" y="29474"/>
                  </a:cubicBezTo>
                  <a:cubicBezTo>
                    <a:pt x="36106" y="29080"/>
                    <a:pt x="35927" y="28615"/>
                    <a:pt x="35891" y="28114"/>
                  </a:cubicBezTo>
                  <a:cubicBezTo>
                    <a:pt x="35927" y="27791"/>
                    <a:pt x="35891" y="27469"/>
                    <a:pt x="35784" y="27147"/>
                  </a:cubicBezTo>
                  <a:cubicBezTo>
                    <a:pt x="35712" y="26861"/>
                    <a:pt x="35462" y="26682"/>
                    <a:pt x="35175" y="26646"/>
                  </a:cubicBezTo>
                  <a:cubicBezTo>
                    <a:pt x="35175" y="26610"/>
                    <a:pt x="35175" y="26574"/>
                    <a:pt x="35139" y="26574"/>
                  </a:cubicBezTo>
                  <a:cubicBezTo>
                    <a:pt x="35109" y="26571"/>
                    <a:pt x="35081" y="26569"/>
                    <a:pt x="35054" y="26569"/>
                  </a:cubicBezTo>
                  <a:cubicBezTo>
                    <a:pt x="34537" y="26569"/>
                    <a:pt x="34592" y="27201"/>
                    <a:pt x="34388" y="27541"/>
                  </a:cubicBezTo>
                  <a:cubicBezTo>
                    <a:pt x="34325" y="27645"/>
                    <a:pt x="34202" y="27701"/>
                    <a:pt x="34074" y="27701"/>
                  </a:cubicBezTo>
                  <a:cubicBezTo>
                    <a:pt x="33983" y="27701"/>
                    <a:pt x="33890" y="27672"/>
                    <a:pt x="33815" y="27612"/>
                  </a:cubicBezTo>
                  <a:cubicBezTo>
                    <a:pt x="33636" y="27469"/>
                    <a:pt x="33564" y="27183"/>
                    <a:pt x="33636" y="26968"/>
                  </a:cubicBezTo>
                  <a:cubicBezTo>
                    <a:pt x="33743" y="26610"/>
                    <a:pt x="33958" y="26288"/>
                    <a:pt x="34209" y="26002"/>
                  </a:cubicBezTo>
                  <a:cubicBezTo>
                    <a:pt x="34620" y="26163"/>
                    <a:pt x="35050" y="26243"/>
                    <a:pt x="35475" y="26243"/>
                  </a:cubicBezTo>
                  <a:cubicBezTo>
                    <a:pt x="35900" y="26243"/>
                    <a:pt x="36321" y="26163"/>
                    <a:pt x="36714" y="26002"/>
                  </a:cubicBezTo>
                  <a:cubicBezTo>
                    <a:pt x="37502" y="25680"/>
                    <a:pt x="38254" y="24856"/>
                    <a:pt x="38003" y="24033"/>
                  </a:cubicBezTo>
                  <a:close/>
                  <a:moveTo>
                    <a:pt x="18531" y="25751"/>
                  </a:moveTo>
                  <a:lnTo>
                    <a:pt x="18531" y="25751"/>
                  </a:lnTo>
                  <a:cubicBezTo>
                    <a:pt x="18865" y="26375"/>
                    <a:pt x="19504" y="26722"/>
                    <a:pt x="20155" y="26722"/>
                  </a:cubicBezTo>
                  <a:cubicBezTo>
                    <a:pt x="20550" y="26722"/>
                    <a:pt x="20949" y="26594"/>
                    <a:pt x="21287" y="26324"/>
                  </a:cubicBezTo>
                  <a:cubicBezTo>
                    <a:pt x="21358" y="26789"/>
                    <a:pt x="21788" y="27147"/>
                    <a:pt x="22289" y="27183"/>
                  </a:cubicBezTo>
                  <a:cubicBezTo>
                    <a:pt x="22862" y="27111"/>
                    <a:pt x="23363" y="26753"/>
                    <a:pt x="23578" y="26216"/>
                  </a:cubicBezTo>
                  <a:lnTo>
                    <a:pt x="23578" y="26216"/>
                  </a:lnTo>
                  <a:cubicBezTo>
                    <a:pt x="23506" y="27076"/>
                    <a:pt x="24652" y="27648"/>
                    <a:pt x="25761" y="27684"/>
                  </a:cubicBezTo>
                  <a:cubicBezTo>
                    <a:pt x="25761" y="27720"/>
                    <a:pt x="25761" y="27720"/>
                    <a:pt x="25761" y="27756"/>
                  </a:cubicBezTo>
                  <a:cubicBezTo>
                    <a:pt x="25940" y="28221"/>
                    <a:pt x="26012" y="29187"/>
                    <a:pt x="25260" y="29187"/>
                  </a:cubicBezTo>
                  <a:lnTo>
                    <a:pt x="25224" y="29187"/>
                  </a:lnTo>
                  <a:cubicBezTo>
                    <a:pt x="24652" y="29187"/>
                    <a:pt x="24759" y="28650"/>
                    <a:pt x="24580" y="28257"/>
                  </a:cubicBezTo>
                  <a:cubicBezTo>
                    <a:pt x="24418" y="27905"/>
                    <a:pt x="24092" y="27799"/>
                    <a:pt x="23741" y="27799"/>
                  </a:cubicBezTo>
                  <a:cubicBezTo>
                    <a:pt x="23628" y="27799"/>
                    <a:pt x="23512" y="27810"/>
                    <a:pt x="23399" y="27827"/>
                  </a:cubicBezTo>
                  <a:cubicBezTo>
                    <a:pt x="23363" y="27827"/>
                    <a:pt x="23363" y="27863"/>
                    <a:pt x="23363" y="27899"/>
                  </a:cubicBezTo>
                  <a:cubicBezTo>
                    <a:pt x="23077" y="28114"/>
                    <a:pt x="22933" y="28472"/>
                    <a:pt x="23005" y="28829"/>
                  </a:cubicBezTo>
                  <a:cubicBezTo>
                    <a:pt x="23112" y="29116"/>
                    <a:pt x="23184" y="29438"/>
                    <a:pt x="23256" y="29724"/>
                  </a:cubicBezTo>
                  <a:cubicBezTo>
                    <a:pt x="23284" y="30229"/>
                    <a:pt x="22894" y="30602"/>
                    <a:pt x="22449" y="30602"/>
                  </a:cubicBezTo>
                  <a:cubicBezTo>
                    <a:pt x="22326" y="30602"/>
                    <a:pt x="22198" y="30574"/>
                    <a:pt x="22074" y="30512"/>
                  </a:cubicBezTo>
                  <a:cubicBezTo>
                    <a:pt x="21788" y="30404"/>
                    <a:pt x="21609" y="30046"/>
                    <a:pt x="21502" y="29796"/>
                  </a:cubicBezTo>
                  <a:cubicBezTo>
                    <a:pt x="21072" y="28794"/>
                    <a:pt x="21215" y="26897"/>
                    <a:pt x="19712" y="26897"/>
                  </a:cubicBezTo>
                  <a:cubicBezTo>
                    <a:pt x="19640" y="26897"/>
                    <a:pt x="19640" y="27004"/>
                    <a:pt x="19712" y="27040"/>
                  </a:cubicBezTo>
                  <a:cubicBezTo>
                    <a:pt x="19103" y="27255"/>
                    <a:pt x="19318" y="27827"/>
                    <a:pt x="19175" y="28328"/>
                  </a:cubicBezTo>
                  <a:cubicBezTo>
                    <a:pt x="19052" y="28624"/>
                    <a:pt x="18776" y="28801"/>
                    <a:pt x="18488" y="28801"/>
                  </a:cubicBezTo>
                  <a:cubicBezTo>
                    <a:pt x="18357" y="28801"/>
                    <a:pt x="18224" y="28764"/>
                    <a:pt x="18101" y="28686"/>
                  </a:cubicBezTo>
                  <a:cubicBezTo>
                    <a:pt x="17743" y="28436"/>
                    <a:pt x="17528" y="28078"/>
                    <a:pt x="17457" y="27648"/>
                  </a:cubicBezTo>
                  <a:cubicBezTo>
                    <a:pt x="18137" y="27219"/>
                    <a:pt x="18674" y="26539"/>
                    <a:pt x="18531" y="25751"/>
                  </a:cubicBezTo>
                  <a:close/>
                  <a:moveTo>
                    <a:pt x="33529" y="25608"/>
                  </a:moveTo>
                  <a:cubicBezTo>
                    <a:pt x="33708" y="25715"/>
                    <a:pt x="33887" y="25823"/>
                    <a:pt x="34066" y="25930"/>
                  </a:cubicBezTo>
                  <a:cubicBezTo>
                    <a:pt x="33529" y="26360"/>
                    <a:pt x="32884" y="27362"/>
                    <a:pt x="33672" y="27899"/>
                  </a:cubicBezTo>
                  <a:cubicBezTo>
                    <a:pt x="33779" y="27988"/>
                    <a:pt x="33922" y="28033"/>
                    <a:pt x="34066" y="28033"/>
                  </a:cubicBezTo>
                  <a:cubicBezTo>
                    <a:pt x="34209" y="28033"/>
                    <a:pt x="34352" y="27988"/>
                    <a:pt x="34459" y="27899"/>
                  </a:cubicBezTo>
                  <a:cubicBezTo>
                    <a:pt x="34817" y="27612"/>
                    <a:pt x="34638" y="26932"/>
                    <a:pt x="35068" y="26789"/>
                  </a:cubicBezTo>
                  <a:cubicBezTo>
                    <a:pt x="35820" y="26897"/>
                    <a:pt x="35605" y="27863"/>
                    <a:pt x="35641" y="28400"/>
                  </a:cubicBezTo>
                  <a:cubicBezTo>
                    <a:pt x="35676" y="28758"/>
                    <a:pt x="35820" y="29152"/>
                    <a:pt x="36034" y="29474"/>
                  </a:cubicBezTo>
                  <a:cubicBezTo>
                    <a:pt x="36359" y="29994"/>
                    <a:pt x="36920" y="30307"/>
                    <a:pt x="37502" y="30307"/>
                  </a:cubicBezTo>
                  <a:cubicBezTo>
                    <a:pt x="37562" y="30307"/>
                    <a:pt x="37621" y="30304"/>
                    <a:pt x="37681" y="30297"/>
                  </a:cubicBezTo>
                  <a:cubicBezTo>
                    <a:pt x="38254" y="30225"/>
                    <a:pt x="38683" y="29796"/>
                    <a:pt x="38826" y="29259"/>
                  </a:cubicBezTo>
                  <a:cubicBezTo>
                    <a:pt x="38969" y="28293"/>
                    <a:pt x="37896" y="27612"/>
                    <a:pt x="38254" y="26646"/>
                  </a:cubicBezTo>
                  <a:cubicBezTo>
                    <a:pt x="38254" y="26574"/>
                    <a:pt x="38254" y="26539"/>
                    <a:pt x="38182" y="26503"/>
                  </a:cubicBezTo>
                  <a:cubicBezTo>
                    <a:pt x="38236" y="26348"/>
                    <a:pt x="38329" y="26287"/>
                    <a:pt x="38442" y="26287"/>
                  </a:cubicBezTo>
                  <a:cubicBezTo>
                    <a:pt x="38853" y="26287"/>
                    <a:pt x="39537" y="27091"/>
                    <a:pt x="39650" y="27147"/>
                  </a:cubicBezTo>
                  <a:cubicBezTo>
                    <a:pt x="39793" y="27255"/>
                    <a:pt x="39936" y="27326"/>
                    <a:pt x="40115" y="27362"/>
                  </a:cubicBezTo>
                  <a:cubicBezTo>
                    <a:pt x="40151" y="27364"/>
                    <a:pt x="40187" y="27366"/>
                    <a:pt x="40223" y="27366"/>
                  </a:cubicBezTo>
                  <a:cubicBezTo>
                    <a:pt x="40683" y="27366"/>
                    <a:pt x="41105" y="27157"/>
                    <a:pt x="41404" y="26825"/>
                  </a:cubicBezTo>
                  <a:cubicBezTo>
                    <a:pt x="41511" y="26682"/>
                    <a:pt x="41618" y="26503"/>
                    <a:pt x="41654" y="26324"/>
                  </a:cubicBezTo>
                  <a:lnTo>
                    <a:pt x="41654" y="26324"/>
                  </a:lnTo>
                  <a:cubicBezTo>
                    <a:pt x="42012" y="27899"/>
                    <a:pt x="41654" y="29438"/>
                    <a:pt x="39793" y="30261"/>
                  </a:cubicBezTo>
                  <a:cubicBezTo>
                    <a:pt x="38146" y="31013"/>
                    <a:pt x="36142" y="31013"/>
                    <a:pt x="34388" y="31228"/>
                  </a:cubicBezTo>
                  <a:cubicBezTo>
                    <a:pt x="30951" y="31550"/>
                    <a:pt x="27479" y="31800"/>
                    <a:pt x="24043" y="31872"/>
                  </a:cubicBezTo>
                  <a:cubicBezTo>
                    <a:pt x="23291" y="31908"/>
                    <a:pt x="22575" y="31944"/>
                    <a:pt x="21824" y="31944"/>
                  </a:cubicBezTo>
                  <a:cubicBezTo>
                    <a:pt x="19103" y="31944"/>
                    <a:pt x="16383" y="31908"/>
                    <a:pt x="13663" y="31765"/>
                  </a:cubicBezTo>
                  <a:cubicBezTo>
                    <a:pt x="11980" y="31729"/>
                    <a:pt x="10298" y="31586"/>
                    <a:pt x="8651" y="31335"/>
                  </a:cubicBezTo>
                  <a:cubicBezTo>
                    <a:pt x="7327" y="31085"/>
                    <a:pt x="3318" y="30118"/>
                    <a:pt x="3425" y="28185"/>
                  </a:cubicBezTo>
                  <a:lnTo>
                    <a:pt x="3568" y="28114"/>
                  </a:lnTo>
                  <a:cubicBezTo>
                    <a:pt x="3998" y="27684"/>
                    <a:pt x="4070" y="26968"/>
                    <a:pt x="4750" y="26789"/>
                  </a:cubicBezTo>
                  <a:cubicBezTo>
                    <a:pt x="5716" y="27398"/>
                    <a:pt x="5108" y="29438"/>
                    <a:pt x="6647" y="29545"/>
                  </a:cubicBezTo>
                  <a:cubicBezTo>
                    <a:pt x="6698" y="29555"/>
                    <a:pt x="6749" y="29559"/>
                    <a:pt x="6799" y="29559"/>
                  </a:cubicBezTo>
                  <a:cubicBezTo>
                    <a:pt x="7131" y="29559"/>
                    <a:pt x="7422" y="29360"/>
                    <a:pt x="7577" y="29080"/>
                  </a:cubicBezTo>
                  <a:cubicBezTo>
                    <a:pt x="7900" y="28507"/>
                    <a:pt x="7398" y="27505"/>
                    <a:pt x="8114" y="27147"/>
                  </a:cubicBezTo>
                  <a:lnTo>
                    <a:pt x="8186" y="27147"/>
                  </a:lnTo>
                  <a:cubicBezTo>
                    <a:pt x="8687" y="27147"/>
                    <a:pt x="8723" y="27863"/>
                    <a:pt x="8973" y="28185"/>
                  </a:cubicBezTo>
                  <a:cubicBezTo>
                    <a:pt x="9117" y="28400"/>
                    <a:pt x="9367" y="28507"/>
                    <a:pt x="9618" y="28507"/>
                  </a:cubicBezTo>
                  <a:cubicBezTo>
                    <a:pt x="10190" y="28507"/>
                    <a:pt x="10656" y="28078"/>
                    <a:pt x="10727" y="27505"/>
                  </a:cubicBezTo>
                  <a:cubicBezTo>
                    <a:pt x="10795" y="27517"/>
                    <a:pt x="10862" y="27523"/>
                    <a:pt x="10929" y="27523"/>
                  </a:cubicBezTo>
                  <a:cubicBezTo>
                    <a:pt x="11465" y="27523"/>
                    <a:pt x="11964" y="27151"/>
                    <a:pt x="12123" y="26610"/>
                  </a:cubicBezTo>
                  <a:cubicBezTo>
                    <a:pt x="12841" y="27672"/>
                    <a:pt x="14050" y="28298"/>
                    <a:pt x="15321" y="28298"/>
                  </a:cubicBezTo>
                  <a:cubicBezTo>
                    <a:pt x="15507" y="28298"/>
                    <a:pt x="15694" y="28284"/>
                    <a:pt x="15882" y="28257"/>
                  </a:cubicBezTo>
                  <a:cubicBezTo>
                    <a:pt x="16347" y="28149"/>
                    <a:pt x="16848" y="28006"/>
                    <a:pt x="17242" y="27756"/>
                  </a:cubicBezTo>
                  <a:cubicBezTo>
                    <a:pt x="17349" y="28436"/>
                    <a:pt x="17779" y="29116"/>
                    <a:pt x="18566" y="29116"/>
                  </a:cubicBezTo>
                  <a:cubicBezTo>
                    <a:pt x="18853" y="29080"/>
                    <a:pt x="19139" y="28973"/>
                    <a:pt x="19318" y="28722"/>
                  </a:cubicBezTo>
                  <a:cubicBezTo>
                    <a:pt x="19604" y="28293"/>
                    <a:pt x="19282" y="27541"/>
                    <a:pt x="19748" y="27255"/>
                  </a:cubicBezTo>
                  <a:cubicBezTo>
                    <a:pt x="19819" y="27183"/>
                    <a:pt x="19819" y="27111"/>
                    <a:pt x="19783" y="27076"/>
                  </a:cubicBezTo>
                  <a:lnTo>
                    <a:pt x="19783" y="27076"/>
                  </a:lnTo>
                  <a:cubicBezTo>
                    <a:pt x="21430" y="27433"/>
                    <a:pt x="20535" y="30190"/>
                    <a:pt x="21931" y="30798"/>
                  </a:cubicBezTo>
                  <a:cubicBezTo>
                    <a:pt x="21868" y="30809"/>
                    <a:pt x="21808" y="30813"/>
                    <a:pt x="21751" y="30813"/>
                  </a:cubicBezTo>
                  <a:cubicBezTo>
                    <a:pt x="21612" y="30813"/>
                    <a:pt x="21485" y="30788"/>
                    <a:pt x="21358" y="30762"/>
                  </a:cubicBezTo>
                  <a:cubicBezTo>
                    <a:pt x="21144" y="30655"/>
                    <a:pt x="20965" y="30476"/>
                    <a:pt x="20857" y="30261"/>
                  </a:cubicBezTo>
                  <a:cubicBezTo>
                    <a:pt x="20847" y="30240"/>
                    <a:pt x="20830" y="30232"/>
                    <a:pt x="20812" y="30232"/>
                  </a:cubicBezTo>
                  <a:cubicBezTo>
                    <a:pt x="20768" y="30232"/>
                    <a:pt x="20714" y="30282"/>
                    <a:pt x="20714" y="30333"/>
                  </a:cubicBezTo>
                  <a:cubicBezTo>
                    <a:pt x="20857" y="30762"/>
                    <a:pt x="21251" y="31049"/>
                    <a:pt x="21716" y="31085"/>
                  </a:cubicBezTo>
                  <a:cubicBezTo>
                    <a:pt x="21824" y="31085"/>
                    <a:pt x="21931" y="31049"/>
                    <a:pt x="22039" y="31013"/>
                  </a:cubicBezTo>
                  <a:cubicBezTo>
                    <a:pt x="22074" y="30977"/>
                    <a:pt x="22110" y="30906"/>
                    <a:pt x="22074" y="30870"/>
                  </a:cubicBezTo>
                  <a:lnTo>
                    <a:pt x="22074" y="30870"/>
                  </a:lnTo>
                  <a:cubicBezTo>
                    <a:pt x="22182" y="30906"/>
                    <a:pt x="22253" y="30906"/>
                    <a:pt x="22361" y="30941"/>
                  </a:cubicBezTo>
                  <a:cubicBezTo>
                    <a:pt x="22390" y="30944"/>
                    <a:pt x="22419" y="30945"/>
                    <a:pt x="22448" y="30945"/>
                  </a:cubicBezTo>
                  <a:cubicBezTo>
                    <a:pt x="22879" y="30945"/>
                    <a:pt x="23267" y="30699"/>
                    <a:pt x="23435" y="30297"/>
                  </a:cubicBezTo>
                  <a:cubicBezTo>
                    <a:pt x="23757" y="29689"/>
                    <a:pt x="22862" y="28400"/>
                    <a:pt x="23578" y="28006"/>
                  </a:cubicBezTo>
                  <a:lnTo>
                    <a:pt x="23613" y="28006"/>
                  </a:lnTo>
                  <a:cubicBezTo>
                    <a:pt x="24007" y="28006"/>
                    <a:pt x="24294" y="28078"/>
                    <a:pt x="24401" y="28579"/>
                  </a:cubicBezTo>
                  <a:cubicBezTo>
                    <a:pt x="24437" y="28758"/>
                    <a:pt x="24473" y="28937"/>
                    <a:pt x="24544" y="29116"/>
                  </a:cubicBezTo>
                  <a:cubicBezTo>
                    <a:pt x="24673" y="29341"/>
                    <a:pt x="24917" y="29479"/>
                    <a:pt x="25172" y="29479"/>
                  </a:cubicBezTo>
                  <a:cubicBezTo>
                    <a:pt x="25202" y="29479"/>
                    <a:pt x="25231" y="29477"/>
                    <a:pt x="25260" y="29474"/>
                  </a:cubicBezTo>
                  <a:cubicBezTo>
                    <a:pt x="26155" y="29366"/>
                    <a:pt x="26262" y="28364"/>
                    <a:pt x="26012" y="27684"/>
                  </a:cubicBezTo>
                  <a:cubicBezTo>
                    <a:pt x="26940" y="27684"/>
                    <a:pt x="27761" y="27221"/>
                    <a:pt x="27695" y="26224"/>
                  </a:cubicBezTo>
                  <a:lnTo>
                    <a:pt x="27695" y="26224"/>
                  </a:lnTo>
                  <a:cubicBezTo>
                    <a:pt x="27699" y="26257"/>
                    <a:pt x="27730" y="26291"/>
                    <a:pt x="27730" y="26324"/>
                  </a:cubicBezTo>
                  <a:cubicBezTo>
                    <a:pt x="28016" y="26718"/>
                    <a:pt x="28410" y="27004"/>
                    <a:pt x="28911" y="27111"/>
                  </a:cubicBezTo>
                  <a:cubicBezTo>
                    <a:pt x="28999" y="27130"/>
                    <a:pt x="29087" y="27139"/>
                    <a:pt x="29175" y="27139"/>
                  </a:cubicBezTo>
                  <a:cubicBezTo>
                    <a:pt x="29767" y="27139"/>
                    <a:pt x="30326" y="26732"/>
                    <a:pt x="30450" y="26109"/>
                  </a:cubicBezTo>
                  <a:cubicBezTo>
                    <a:pt x="30927" y="26410"/>
                    <a:pt x="31545" y="26641"/>
                    <a:pt x="32130" y="26641"/>
                  </a:cubicBezTo>
                  <a:cubicBezTo>
                    <a:pt x="32380" y="26641"/>
                    <a:pt x="32624" y="26599"/>
                    <a:pt x="32849" y="26503"/>
                  </a:cubicBezTo>
                  <a:cubicBezTo>
                    <a:pt x="33206" y="26360"/>
                    <a:pt x="33493" y="26002"/>
                    <a:pt x="33529" y="25608"/>
                  </a:cubicBezTo>
                  <a:close/>
                  <a:moveTo>
                    <a:pt x="23785" y="0"/>
                  </a:moveTo>
                  <a:cubicBezTo>
                    <a:pt x="23487" y="0"/>
                    <a:pt x="23191" y="5"/>
                    <a:pt x="22898" y="15"/>
                  </a:cubicBezTo>
                  <a:cubicBezTo>
                    <a:pt x="15381" y="194"/>
                    <a:pt x="6360" y="5098"/>
                    <a:pt x="5251" y="13187"/>
                  </a:cubicBezTo>
                  <a:cubicBezTo>
                    <a:pt x="4824" y="12761"/>
                    <a:pt x="4116" y="12413"/>
                    <a:pt x="3468" y="12413"/>
                  </a:cubicBezTo>
                  <a:cubicBezTo>
                    <a:pt x="3136" y="12413"/>
                    <a:pt x="2820" y="12504"/>
                    <a:pt x="2566" y="12722"/>
                  </a:cubicBezTo>
                  <a:cubicBezTo>
                    <a:pt x="2351" y="12865"/>
                    <a:pt x="2244" y="13080"/>
                    <a:pt x="2208" y="13330"/>
                  </a:cubicBezTo>
                  <a:cubicBezTo>
                    <a:pt x="2139" y="13327"/>
                    <a:pt x="2068" y="13324"/>
                    <a:pt x="1996" y="13324"/>
                  </a:cubicBezTo>
                  <a:cubicBezTo>
                    <a:pt x="1401" y="13324"/>
                    <a:pt x="749" y="13475"/>
                    <a:pt x="526" y="14082"/>
                  </a:cubicBezTo>
                  <a:cubicBezTo>
                    <a:pt x="418" y="14440"/>
                    <a:pt x="562" y="14834"/>
                    <a:pt x="848" y="15084"/>
                  </a:cubicBezTo>
                  <a:cubicBezTo>
                    <a:pt x="204" y="15585"/>
                    <a:pt x="168" y="16695"/>
                    <a:pt x="705" y="17411"/>
                  </a:cubicBezTo>
                  <a:cubicBezTo>
                    <a:pt x="1098" y="17962"/>
                    <a:pt x="1838" y="18378"/>
                    <a:pt x="2529" y="18378"/>
                  </a:cubicBezTo>
                  <a:cubicBezTo>
                    <a:pt x="2781" y="18378"/>
                    <a:pt x="3026" y="18323"/>
                    <a:pt x="3246" y="18198"/>
                  </a:cubicBezTo>
                  <a:cubicBezTo>
                    <a:pt x="3246" y="18342"/>
                    <a:pt x="3246" y="18485"/>
                    <a:pt x="3318" y="18592"/>
                  </a:cubicBezTo>
                  <a:cubicBezTo>
                    <a:pt x="3226" y="18569"/>
                    <a:pt x="3134" y="18558"/>
                    <a:pt x="3043" y="18558"/>
                  </a:cubicBezTo>
                  <a:cubicBezTo>
                    <a:pt x="2562" y="18558"/>
                    <a:pt x="2108" y="18863"/>
                    <a:pt x="1958" y="19344"/>
                  </a:cubicBezTo>
                  <a:cubicBezTo>
                    <a:pt x="1886" y="19666"/>
                    <a:pt x="1993" y="20024"/>
                    <a:pt x="2244" y="20239"/>
                  </a:cubicBezTo>
                  <a:cubicBezTo>
                    <a:pt x="1528" y="20955"/>
                    <a:pt x="1743" y="22064"/>
                    <a:pt x="2351" y="22744"/>
                  </a:cubicBezTo>
                  <a:cubicBezTo>
                    <a:pt x="152" y="23777"/>
                    <a:pt x="0" y="28408"/>
                    <a:pt x="2588" y="28408"/>
                  </a:cubicBezTo>
                  <a:cubicBezTo>
                    <a:pt x="2781" y="28408"/>
                    <a:pt x="2988" y="28383"/>
                    <a:pt x="3210" y="28328"/>
                  </a:cubicBezTo>
                  <a:cubicBezTo>
                    <a:pt x="3246" y="28328"/>
                    <a:pt x="3246" y="28293"/>
                    <a:pt x="3282" y="28257"/>
                  </a:cubicBezTo>
                  <a:lnTo>
                    <a:pt x="3282" y="28257"/>
                  </a:lnTo>
                  <a:cubicBezTo>
                    <a:pt x="2530" y="30440"/>
                    <a:pt x="8544" y="31729"/>
                    <a:pt x="9689" y="31872"/>
                  </a:cubicBezTo>
                  <a:cubicBezTo>
                    <a:pt x="12684" y="32263"/>
                    <a:pt x="15757" y="32390"/>
                    <a:pt x="18821" y="32390"/>
                  </a:cubicBezTo>
                  <a:cubicBezTo>
                    <a:pt x="20812" y="32390"/>
                    <a:pt x="22799" y="32336"/>
                    <a:pt x="24759" y="32266"/>
                  </a:cubicBezTo>
                  <a:cubicBezTo>
                    <a:pt x="27479" y="32194"/>
                    <a:pt x="30200" y="32015"/>
                    <a:pt x="32884" y="31765"/>
                  </a:cubicBezTo>
                  <a:cubicBezTo>
                    <a:pt x="35032" y="31586"/>
                    <a:pt x="37430" y="31550"/>
                    <a:pt x="39471" y="30870"/>
                  </a:cubicBezTo>
                  <a:cubicBezTo>
                    <a:pt x="42728" y="29796"/>
                    <a:pt x="42728" y="26682"/>
                    <a:pt x="41189" y="24069"/>
                  </a:cubicBezTo>
                  <a:cubicBezTo>
                    <a:pt x="41368" y="23747"/>
                    <a:pt x="41332" y="23353"/>
                    <a:pt x="41081" y="23067"/>
                  </a:cubicBezTo>
                  <a:lnTo>
                    <a:pt x="41081" y="23067"/>
                  </a:lnTo>
                  <a:cubicBezTo>
                    <a:pt x="41150" y="23075"/>
                    <a:pt x="41220" y="23079"/>
                    <a:pt x="41290" y="23079"/>
                  </a:cubicBezTo>
                  <a:cubicBezTo>
                    <a:pt x="42093" y="23079"/>
                    <a:pt x="42928" y="22521"/>
                    <a:pt x="42764" y="21599"/>
                  </a:cubicBezTo>
                  <a:cubicBezTo>
                    <a:pt x="42692" y="21169"/>
                    <a:pt x="42406" y="20811"/>
                    <a:pt x="42012" y="20597"/>
                  </a:cubicBezTo>
                  <a:cubicBezTo>
                    <a:pt x="41905" y="20489"/>
                    <a:pt x="41726" y="20418"/>
                    <a:pt x="41582" y="20346"/>
                  </a:cubicBezTo>
                  <a:cubicBezTo>
                    <a:pt x="41547" y="19988"/>
                    <a:pt x="41368" y="19666"/>
                    <a:pt x="41046" y="19487"/>
                  </a:cubicBezTo>
                  <a:lnTo>
                    <a:pt x="41010" y="19487"/>
                  </a:lnTo>
                  <a:cubicBezTo>
                    <a:pt x="41153" y="19236"/>
                    <a:pt x="41260" y="18950"/>
                    <a:pt x="41332" y="18664"/>
                  </a:cubicBezTo>
                  <a:cubicBezTo>
                    <a:pt x="41381" y="18672"/>
                    <a:pt x="41430" y="18676"/>
                    <a:pt x="41480" y="18676"/>
                  </a:cubicBezTo>
                  <a:cubicBezTo>
                    <a:pt x="41864" y="18676"/>
                    <a:pt x="42247" y="18436"/>
                    <a:pt x="42406" y="18055"/>
                  </a:cubicBezTo>
                  <a:cubicBezTo>
                    <a:pt x="42692" y="17375"/>
                    <a:pt x="42012" y="16695"/>
                    <a:pt x="41332" y="16623"/>
                  </a:cubicBezTo>
                  <a:cubicBezTo>
                    <a:pt x="41368" y="16480"/>
                    <a:pt x="41404" y="16337"/>
                    <a:pt x="41368" y="16194"/>
                  </a:cubicBezTo>
                  <a:cubicBezTo>
                    <a:pt x="41201" y="15638"/>
                    <a:pt x="40711" y="15277"/>
                    <a:pt x="40181" y="15277"/>
                  </a:cubicBezTo>
                  <a:cubicBezTo>
                    <a:pt x="40029" y="15277"/>
                    <a:pt x="39873" y="15307"/>
                    <a:pt x="39721" y="15371"/>
                  </a:cubicBezTo>
                  <a:cubicBezTo>
                    <a:pt x="39685" y="15371"/>
                    <a:pt x="39685" y="15371"/>
                    <a:pt x="39685" y="15406"/>
                  </a:cubicBezTo>
                  <a:cubicBezTo>
                    <a:pt x="39542" y="11254"/>
                    <a:pt x="38504" y="7066"/>
                    <a:pt x="35533" y="4024"/>
                  </a:cubicBezTo>
                  <a:cubicBezTo>
                    <a:pt x="32525" y="982"/>
                    <a:pt x="27987" y="0"/>
                    <a:pt x="237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2"/>
            <p:cNvSpPr/>
            <p:nvPr/>
          </p:nvSpPr>
          <p:spPr>
            <a:xfrm>
              <a:off x="3540425" y="4397425"/>
              <a:ext cx="35175" cy="15775"/>
            </a:xfrm>
            <a:custGeom>
              <a:rect b="b" l="l" r="r" t="t"/>
              <a:pathLst>
                <a:path extrusionOk="0" h="631" w="1407">
                  <a:moveTo>
                    <a:pt x="1233" y="0"/>
                  </a:moveTo>
                  <a:cubicBezTo>
                    <a:pt x="1210" y="0"/>
                    <a:pt x="1188" y="7"/>
                    <a:pt x="1172" y="24"/>
                  </a:cubicBezTo>
                  <a:cubicBezTo>
                    <a:pt x="915" y="281"/>
                    <a:pt x="599" y="423"/>
                    <a:pt x="252" y="423"/>
                  </a:cubicBezTo>
                  <a:cubicBezTo>
                    <a:pt x="213" y="423"/>
                    <a:pt x="174" y="421"/>
                    <a:pt x="134" y="417"/>
                  </a:cubicBezTo>
                  <a:cubicBezTo>
                    <a:pt x="124" y="414"/>
                    <a:pt x="115" y="413"/>
                    <a:pt x="107" y="413"/>
                  </a:cubicBezTo>
                  <a:cubicBezTo>
                    <a:pt x="21" y="413"/>
                    <a:pt x="1" y="564"/>
                    <a:pt x="98" y="596"/>
                  </a:cubicBezTo>
                  <a:cubicBezTo>
                    <a:pt x="198" y="619"/>
                    <a:pt x="299" y="631"/>
                    <a:pt x="400" y="631"/>
                  </a:cubicBezTo>
                  <a:cubicBezTo>
                    <a:pt x="768" y="631"/>
                    <a:pt x="1126" y="476"/>
                    <a:pt x="1351" y="167"/>
                  </a:cubicBezTo>
                  <a:cubicBezTo>
                    <a:pt x="1407" y="84"/>
                    <a:pt x="1312" y="0"/>
                    <a:pt x="12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2"/>
            <p:cNvSpPr/>
            <p:nvPr/>
          </p:nvSpPr>
          <p:spPr>
            <a:xfrm>
              <a:off x="3533225" y="4386300"/>
              <a:ext cx="30925" cy="15275"/>
            </a:xfrm>
            <a:custGeom>
              <a:rect b="b" l="l" r="r" t="t"/>
              <a:pathLst>
                <a:path extrusionOk="0" h="611" w="1237">
                  <a:moveTo>
                    <a:pt x="1109" y="1"/>
                  </a:moveTo>
                  <a:cubicBezTo>
                    <a:pt x="1084" y="1"/>
                    <a:pt x="1057" y="12"/>
                    <a:pt x="1031" y="39"/>
                  </a:cubicBezTo>
                  <a:cubicBezTo>
                    <a:pt x="892" y="261"/>
                    <a:pt x="646" y="397"/>
                    <a:pt x="375" y="397"/>
                  </a:cubicBezTo>
                  <a:cubicBezTo>
                    <a:pt x="297" y="397"/>
                    <a:pt x="216" y="385"/>
                    <a:pt x="136" y="361"/>
                  </a:cubicBezTo>
                  <a:cubicBezTo>
                    <a:pt x="128" y="357"/>
                    <a:pt x="120" y="356"/>
                    <a:pt x="113" y="356"/>
                  </a:cubicBezTo>
                  <a:cubicBezTo>
                    <a:pt x="50" y="356"/>
                    <a:pt x="0" y="476"/>
                    <a:pt x="64" y="540"/>
                  </a:cubicBezTo>
                  <a:cubicBezTo>
                    <a:pt x="179" y="588"/>
                    <a:pt x="297" y="610"/>
                    <a:pt x="412" y="610"/>
                  </a:cubicBezTo>
                  <a:cubicBezTo>
                    <a:pt x="728" y="610"/>
                    <a:pt x="1026" y="444"/>
                    <a:pt x="1210" y="182"/>
                  </a:cubicBezTo>
                  <a:cubicBezTo>
                    <a:pt x="1236" y="102"/>
                    <a:pt x="1183" y="1"/>
                    <a:pt x="11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2"/>
            <p:cNvSpPr/>
            <p:nvPr/>
          </p:nvSpPr>
          <p:spPr>
            <a:xfrm>
              <a:off x="3484700" y="4162250"/>
              <a:ext cx="34925" cy="43375"/>
            </a:xfrm>
            <a:custGeom>
              <a:rect b="b" l="l" r="r" t="t"/>
              <a:pathLst>
                <a:path extrusionOk="0" h="1735" w="1397">
                  <a:moveTo>
                    <a:pt x="466" y="446"/>
                  </a:moveTo>
                  <a:cubicBezTo>
                    <a:pt x="573" y="553"/>
                    <a:pt x="681" y="589"/>
                    <a:pt x="824" y="768"/>
                  </a:cubicBezTo>
                  <a:cubicBezTo>
                    <a:pt x="967" y="911"/>
                    <a:pt x="1146" y="1341"/>
                    <a:pt x="824" y="1413"/>
                  </a:cubicBezTo>
                  <a:cubicBezTo>
                    <a:pt x="609" y="1413"/>
                    <a:pt x="466" y="1305"/>
                    <a:pt x="394" y="1126"/>
                  </a:cubicBezTo>
                  <a:cubicBezTo>
                    <a:pt x="323" y="876"/>
                    <a:pt x="359" y="661"/>
                    <a:pt x="466" y="446"/>
                  </a:cubicBezTo>
                  <a:close/>
                  <a:moveTo>
                    <a:pt x="421" y="0"/>
                  </a:moveTo>
                  <a:cubicBezTo>
                    <a:pt x="306" y="0"/>
                    <a:pt x="207" y="134"/>
                    <a:pt x="287" y="267"/>
                  </a:cubicBezTo>
                  <a:cubicBezTo>
                    <a:pt x="72" y="553"/>
                    <a:pt x="1" y="947"/>
                    <a:pt x="108" y="1269"/>
                  </a:cubicBezTo>
                  <a:cubicBezTo>
                    <a:pt x="215" y="1556"/>
                    <a:pt x="538" y="1735"/>
                    <a:pt x="824" y="1735"/>
                  </a:cubicBezTo>
                  <a:cubicBezTo>
                    <a:pt x="1182" y="1699"/>
                    <a:pt x="1397" y="1377"/>
                    <a:pt x="1325" y="1055"/>
                  </a:cubicBezTo>
                  <a:cubicBezTo>
                    <a:pt x="1253" y="589"/>
                    <a:pt x="824" y="375"/>
                    <a:pt x="538" y="52"/>
                  </a:cubicBezTo>
                  <a:cubicBezTo>
                    <a:pt x="501" y="16"/>
                    <a:pt x="460" y="0"/>
                    <a:pt x="4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2"/>
            <p:cNvSpPr/>
            <p:nvPr/>
          </p:nvSpPr>
          <p:spPr>
            <a:xfrm>
              <a:off x="3473975" y="4200675"/>
              <a:ext cx="26850" cy="20650"/>
            </a:xfrm>
            <a:custGeom>
              <a:rect b="b" l="l" r="r" t="t"/>
              <a:pathLst>
                <a:path extrusionOk="0" h="826" w="1074">
                  <a:moveTo>
                    <a:pt x="72" y="1"/>
                  </a:moveTo>
                  <a:cubicBezTo>
                    <a:pt x="36" y="1"/>
                    <a:pt x="0" y="19"/>
                    <a:pt x="0" y="55"/>
                  </a:cubicBezTo>
                  <a:cubicBezTo>
                    <a:pt x="0" y="495"/>
                    <a:pt x="360" y="825"/>
                    <a:pt x="788" y="825"/>
                  </a:cubicBezTo>
                  <a:cubicBezTo>
                    <a:pt x="846" y="825"/>
                    <a:pt x="906" y="819"/>
                    <a:pt x="967" y="806"/>
                  </a:cubicBezTo>
                  <a:cubicBezTo>
                    <a:pt x="1074" y="770"/>
                    <a:pt x="1074" y="591"/>
                    <a:pt x="931" y="591"/>
                  </a:cubicBezTo>
                  <a:cubicBezTo>
                    <a:pt x="892" y="601"/>
                    <a:pt x="851" y="605"/>
                    <a:pt x="809" y="605"/>
                  </a:cubicBezTo>
                  <a:cubicBezTo>
                    <a:pt x="692" y="605"/>
                    <a:pt x="561" y="572"/>
                    <a:pt x="430" y="520"/>
                  </a:cubicBezTo>
                  <a:cubicBezTo>
                    <a:pt x="286" y="412"/>
                    <a:pt x="179" y="233"/>
                    <a:pt x="143" y="55"/>
                  </a:cubicBezTo>
                  <a:cubicBezTo>
                    <a:pt x="143" y="19"/>
                    <a:pt x="107" y="1"/>
                    <a:pt x="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2"/>
            <p:cNvSpPr/>
            <p:nvPr/>
          </p:nvSpPr>
          <p:spPr>
            <a:xfrm>
              <a:off x="3468725" y="4219750"/>
              <a:ext cx="26550" cy="14650"/>
            </a:xfrm>
            <a:custGeom>
              <a:rect b="b" l="l" r="r" t="t"/>
              <a:pathLst>
                <a:path extrusionOk="0" h="586" w="1062">
                  <a:moveTo>
                    <a:pt x="75" y="0"/>
                  </a:moveTo>
                  <a:cubicBezTo>
                    <a:pt x="22" y="0"/>
                    <a:pt x="0" y="84"/>
                    <a:pt x="31" y="115"/>
                  </a:cubicBezTo>
                  <a:cubicBezTo>
                    <a:pt x="246" y="365"/>
                    <a:pt x="532" y="509"/>
                    <a:pt x="854" y="580"/>
                  </a:cubicBezTo>
                  <a:cubicBezTo>
                    <a:pt x="866" y="584"/>
                    <a:pt x="877" y="586"/>
                    <a:pt x="889" y="586"/>
                  </a:cubicBezTo>
                  <a:cubicBezTo>
                    <a:pt x="983" y="586"/>
                    <a:pt x="1061" y="461"/>
                    <a:pt x="998" y="365"/>
                  </a:cubicBezTo>
                  <a:cubicBezTo>
                    <a:pt x="926" y="294"/>
                    <a:pt x="854" y="222"/>
                    <a:pt x="783" y="151"/>
                  </a:cubicBezTo>
                  <a:cubicBezTo>
                    <a:pt x="763" y="131"/>
                    <a:pt x="737" y="122"/>
                    <a:pt x="711" y="122"/>
                  </a:cubicBezTo>
                  <a:cubicBezTo>
                    <a:pt x="642" y="122"/>
                    <a:pt x="568" y="181"/>
                    <a:pt x="568" y="258"/>
                  </a:cubicBezTo>
                  <a:cubicBezTo>
                    <a:pt x="425" y="186"/>
                    <a:pt x="246" y="115"/>
                    <a:pt x="103" y="7"/>
                  </a:cubicBezTo>
                  <a:cubicBezTo>
                    <a:pt x="93" y="2"/>
                    <a:pt x="8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2"/>
            <p:cNvSpPr/>
            <p:nvPr/>
          </p:nvSpPr>
          <p:spPr>
            <a:xfrm>
              <a:off x="3294100" y="4420375"/>
              <a:ext cx="141400" cy="65350"/>
            </a:xfrm>
            <a:custGeom>
              <a:rect b="b" l="l" r="r" t="t"/>
              <a:pathLst>
                <a:path extrusionOk="0" h="2614" w="5656">
                  <a:moveTo>
                    <a:pt x="5047" y="0"/>
                  </a:moveTo>
                  <a:cubicBezTo>
                    <a:pt x="4976" y="0"/>
                    <a:pt x="4904" y="36"/>
                    <a:pt x="4833" y="72"/>
                  </a:cubicBezTo>
                  <a:cubicBezTo>
                    <a:pt x="4725" y="144"/>
                    <a:pt x="4797" y="323"/>
                    <a:pt x="4904" y="323"/>
                  </a:cubicBezTo>
                  <a:cubicBezTo>
                    <a:pt x="5370" y="358"/>
                    <a:pt x="5262" y="824"/>
                    <a:pt x="4904" y="967"/>
                  </a:cubicBezTo>
                  <a:cubicBezTo>
                    <a:pt x="4833" y="976"/>
                    <a:pt x="4761" y="980"/>
                    <a:pt x="4690" y="980"/>
                  </a:cubicBezTo>
                  <a:cubicBezTo>
                    <a:pt x="4477" y="980"/>
                    <a:pt x="4269" y="940"/>
                    <a:pt x="4081" y="860"/>
                  </a:cubicBezTo>
                  <a:cubicBezTo>
                    <a:pt x="4057" y="843"/>
                    <a:pt x="4032" y="836"/>
                    <a:pt x="4010" y="836"/>
                  </a:cubicBezTo>
                  <a:cubicBezTo>
                    <a:pt x="3934" y="836"/>
                    <a:pt x="3882" y="920"/>
                    <a:pt x="3938" y="1003"/>
                  </a:cubicBezTo>
                  <a:cubicBezTo>
                    <a:pt x="4137" y="1476"/>
                    <a:pt x="3695" y="1707"/>
                    <a:pt x="3239" y="1707"/>
                  </a:cubicBezTo>
                  <a:cubicBezTo>
                    <a:pt x="3039" y="1707"/>
                    <a:pt x="2837" y="1662"/>
                    <a:pt x="2685" y="1575"/>
                  </a:cubicBezTo>
                  <a:cubicBezTo>
                    <a:pt x="2756" y="1540"/>
                    <a:pt x="2864" y="1504"/>
                    <a:pt x="2900" y="1432"/>
                  </a:cubicBezTo>
                  <a:cubicBezTo>
                    <a:pt x="3030" y="1367"/>
                    <a:pt x="2923" y="1213"/>
                    <a:pt x="2795" y="1213"/>
                  </a:cubicBezTo>
                  <a:cubicBezTo>
                    <a:pt x="2782" y="1213"/>
                    <a:pt x="2769" y="1214"/>
                    <a:pt x="2756" y="1217"/>
                  </a:cubicBezTo>
                  <a:cubicBezTo>
                    <a:pt x="2649" y="1289"/>
                    <a:pt x="2578" y="1325"/>
                    <a:pt x="2470" y="1325"/>
                  </a:cubicBezTo>
                  <a:cubicBezTo>
                    <a:pt x="2434" y="1325"/>
                    <a:pt x="2363" y="1325"/>
                    <a:pt x="2327" y="1361"/>
                  </a:cubicBezTo>
                  <a:cubicBezTo>
                    <a:pt x="2238" y="1375"/>
                    <a:pt x="2149" y="1384"/>
                    <a:pt x="2060" y="1384"/>
                  </a:cubicBezTo>
                  <a:cubicBezTo>
                    <a:pt x="1934" y="1384"/>
                    <a:pt x="1808" y="1367"/>
                    <a:pt x="1683" y="1325"/>
                  </a:cubicBezTo>
                  <a:cubicBezTo>
                    <a:pt x="1663" y="1315"/>
                    <a:pt x="1643" y="1310"/>
                    <a:pt x="1625" y="1310"/>
                  </a:cubicBezTo>
                  <a:cubicBezTo>
                    <a:pt x="1514" y="1310"/>
                    <a:pt x="1452" y="1478"/>
                    <a:pt x="1575" y="1540"/>
                  </a:cubicBezTo>
                  <a:cubicBezTo>
                    <a:pt x="1767" y="1649"/>
                    <a:pt x="1979" y="1696"/>
                    <a:pt x="2196" y="1696"/>
                  </a:cubicBezTo>
                  <a:cubicBezTo>
                    <a:pt x="2263" y="1696"/>
                    <a:pt x="2331" y="1691"/>
                    <a:pt x="2399" y="1683"/>
                  </a:cubicBezTo>
                  <a:lnTo>
                    <a:pt x="2434" y="1719"/>
                  </a:lnTo>
                  <a:cubicBezTo>
                    <a:pt x="2416" y="1701"/>
                    <a:pt x="2381" y="1692"/>
                    <a:pt x="2345" y="1692"/>
                  </a:cubicBezTo>
                  <a:cubicBezTo>
                    <a:pt x="2309" y="1692"/>
                    <a:pt x="2273" y="1701"/>
                    <a:pt x="2255" y="1719"/>
                  </a:cubicBezTo>
                  <a:cubicBezTo>
                    <a:pt x="2005" y="1969"/>
                    <a:pt x="1718" y="2148"/>
                    <a:pt x="1396" y="2255"/>
                  </a:cubicBezTo>
                  <a:cubicBezTo>
                    <a:pt x="1307" y="2273"/>
                    <a:pt x="1217" y="2282"/>
                    <a:pt x="1128" y="2282"/>
                  </a:cubicBezTo>
                  <a:cubicBezTo>
                    <a:pt x="1038" y="2282"/>
                    <a:pt x="949" y="2273"/>
                    <a:pt x="859" y="2255"/>
                  </a:cubicBezTo>
                  <a:cubicBezTo>
                    <a:pt x="573" y="2220"/>
                    <a:pt x="287" y="1898"/>
                    <a:pt x="573" y="1647"/>
                  </a:cubicBezTo>
                  <a:cubicBezTo>
                    <a:pt x="663" y="1617"/>
                    <a:pt x="602" y="1487"/>
                    <a:pt x="518" y="1487"/>
                  </a:cubicBezTo>
                  <a:cubicBezTo>
                    <a:pt x="501" y="1487"/>
                    <a:pt x="483" y="1492"/>
                    <a:pt x="466" y="1504"/>
                  </a:cubicBezTo>
                  <a:cubicBezTo>
                    <a:pt x="0" y="1826"/>
                    <a:pt x="287" y="2399"/>
                    <a:pt x="716" y="2542"/>
                  </a:cubicBezTo>
                  <a:cubicBezTo>
                    <a:pt x="859" y="2578"/>
                    <a:pt x="1003" y="2613"/>
                    <a:pt x="1146" y="2613"/>
                  </a:cubicBezTo>
                  <a:cubicBezTo>
                    <a:pt x="1683" y="2578"/>
                    <a:pt x="2184" y="2327"/>
                    <a:pt x="2470" y="1898"/>
                  </a:cubicBezTo>
                  <a:cubicBezTo>
                    <a:pt x="2506" y="1862"/>
                    <a:pt x="2506" y="1790"/>
                    <a:pt x="2470" y="1754"/>
                  </a:cubicBezTo>
                  <a:lnTo>
                    <a:pt x="2470" y="1754"/>
                  </a:lnTo>
                  <a:cubicBezTo>
                    <a:pt x="2712" y="1915"/>
                    <a:pt x="3014" y="1996"/>
                    <a:pt x="3316" y="1996"/>
                  </a:cubicBezTo>
                  <a:cubicBezTo>
                    <a:pt x="3416" y="1996"/>
                    <a:pt x="3517" y="1987"/>
                    <a:pt x="3616" y="1969"/>
                  </a:cubicBezTo>
                  <a:cubicBezTo>
                    <a:pt x="3974" y="1898"/>
                    <a:pt x="4260" y="1575"/>
                    <a:pt x="4296" y="1182"/>
                  </a:cubicBezTo>
                  <a:cubicBezTo>
                    <a:pt x="4421" y="1239"/>
                    <a:pt x="4554" y="1267"/>
                    <a:pt x="4686" y="1267"/>
                  </a:cubicBezTo>
                  <a:cubicBezTo>
                    <a:pt x="4968" y="1267"/>
                    <a:pt x="5246" y="1139"/>
                    <a:pt x="5441" y="895"/>
                  </a:cubicBezTo>
                  <a:cubicBezTo>
                    <a:pt x="5656" y="537"/>
                    <a:pt x="5405" y="0"/>
                    <a:pt x="50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2"/>
            <p:cNvSpPr/>
            <p:nvPr/>
          </p:nvSpPr>
          <p:spPr>
            <a:xfrm>
              <a:off x="3412225" y="3981550"/>
              <a:ext cx="17925" cy="21850"/>
            </a:xfrm>
            <a:custGeom>
              <a:rect b="b" l="l" r="r" t="t"/>
              <a:pathLst>
                <a:path extrusionOk="0" h="874" w="717">
                  <a:moveTo>
                    <a:pt x="551" y="0"/>
                  </a:moveTo>
                  <a:cubicBezTo>
                    <a:pt x="490" y="0"/>
                    <a:pt x="430" y="46"/>
                    <a:pt x="430" y="121"/>
                  </a:cubicBezTo>
                  <a:cubicBezTo>
                    <a:pt x="466" y="408"/>
                    <a:pt x="322" y="658"/>
                    <a:pt x="72" y="766"/>
                  </a:cubicBezTo>
                  <a:cubicBezTo>
                    <a:pt x="0" y="802"/>
                    <a:pt x="36" y="873"/>
                    <a:pt x="108" y="873"/>
                  </a:cubicBezTo>
                  <a:cubicBezTo>
                    <a:pt x="466" y="802"/>
                    <a:pt x="716" y="479"/>
                    <a:pt x="680" y="121"/>
                  </a:cubicBezTo>
                  <a:cubicBezTo>
                    <a:pt x="663" y="37"/>
                    <a:pt x="607" y="0"/>
                    <a:pt x="5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2"/>
            <p:cNvSpPr/>
            <p:nvPr/>
          </p:nvSpPr>
          <p:spPr>
            <a:xfrm>
              <a:off x="3396100" y="3982875"/>
              <a:ext cx="17925" cy="20525"/>
            </a:xfrm>
            <a:custGeom>
              <a:rect b="b" l="l" r="r" t="t"/>
              <a:pathLst>
                <a:path extrusionOk="0" h="821" w="717">
                  <a:moveTo>
                    <a:pt x="587" y="1"/>
                  </a:moveTo>
                  <a:cubicBezTo>
                    <a:pt x="552" y="1"/>
                    <a:pt x="518" y="29"/>
                    <a:pt x="538" y="68"/>
                  </a:cubicBezTo>
                  <a:cubicBezTo>
                    <a:pt x="538" y="355"/>
                    <a:pt x="323" y="641"/>
                    <a:pt x="72" y="713"/>
                  </a:cubicBezTo>
                  <a:cubicBezTo>
                    <a:pt x="1" y="713"/>
                    <a:pt x="1" y="820"/>
                    <a:pt x="72" y="820"/>
                  </a:cubicBezTo>
                  <a:cubicBezTo>
                    <a:pt x="430" y="784"/>
                    <a:pt x="717" y="426"/>
                    <a:pt x="645" y="68"/>
                  </a:cubicBezTo>
                  <a:cubicBezTo>
                    <a:pt x="645" y="20"/>
                    <a:pt x="616" y="1"/>
                    <a:pt x="5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2"/>
            <p:cNvSpPr/>
            <p:nvPr/>
          </p:nvSpPr>
          <p:spPr>
            <a:xfrm>
              <a:off x="3371950" y="3949675"/>
              <a:ext cx="43875" cy="42325"/>
            </a:xfrm>
            <a:custGeom>
              <a:rect b="b" l="l" r="r" t="t"/>
              <a:pathLst>
                <a:path extrusionOk="0" h="1693" w="1755">
                  <a:moveTo>
                    <a:pt x="358" y="358"/>
                  </a:moveTo>
                  <a:lnTo>
                    <a:pt x="358" y="358"/>
                  </a:lnTo>
                  <a:cubicBezTo>
                    <a:pt x="716" y="573"/>
                    <a:pt x="1253" y="824"/>
                    <a:pt x="931" y="1253"/>
                  </a:cubicBezTo>
                  <a:cubicBezTo>
                    <a:pt x="881" y="1334"/>
                    <a:pt x="822" y="1366"/>
                    <a:pt x="762" y="1366"/>
                  </a:cubicBezTo>
                  <a:cubicBezTo>
                    <a:pt x="611" y="1366"/>
                    <a:pt x="456" y="1157"/>
                    <a:pt x="430" y="1003"/>
                  </a:cubicBezTo>
                  <a:cubicBezTo>
                    <a:pt x="394" y="788"/>
                    <a:pt x="358" y="573"/>
                    <a:pt x="358" y="358"/>
                  </a:cubicBezTo>
                  <a:close/>
                  <a:moveTo>
                    <a:pt x="394" y="0"/>
                  </a:moveTo>
                  <a:cubicBezTo>
                    <a:pt x="323" y="0"/>
                    <a:pt x="251" y="0"/>
                    <a:pt x="215" y="72"/>
                  </a:cubicBezTo>
                  <a:cubicBezTo>
                    <a:pt x="179" y="72"/>
                    <a:pt x="144" y="108"/>
                    <a:pt x="144" y="144"/>
                  </a:cubicBezTo>
                  <a:cubicBezTo>
                    <a:pt x="144" y="573"/>
                    <a:pt x="0" y="1074"/>
                    <a:pt x="287" y="1432"/>
                  </a:cubicBezTo>
                  <a:cubicBezTo>
                    <a:pt x="412" y="1599"/>
                    <a:pt x="597" y="1693"/>
                    <a:pt x="780" y="1693"/>
                  </a:cubicBezTo>
                  <a:cubicBezTo>
                    <a:pt x="911" y="1693"/>
                    <a:pt x="1041" y="1644"/>
                    <a:pt x="1146" y="1540"/>
                  </a:cubicBezTo>
                  <a:cubicBezTo>
                    <a:pt x="1754" y="967"/>
                    <a:pt x="967" y="179"/>
                    <a:pt x="3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2"/>
            <p:cNvSpPr/>
            <p:nvPr/>
          </p:nvSpPr>
          <p:spPr>
            <a:xfrm>
              <a:off x="3303050" y="3939700"/>
              <a:ext cx="55950" cy="38050"/>
            </a:xfrm>
            <a:custGeom>
              <a:rect b="b" l="l" r="r" t="t"/>
              <a:pathLst>
                <a:path extrusionOk="0" h="1522" w="2238">
                  <a:moveTo>
                    <a:pt x="1803" y="302"/>
                  </a:moveTo>
                  <a:cubicBezTo>
                    <a:pt x="1794" y="315"/>
                    <a:pt x="1801" y="339"/>
                    <a:pt x="1826" y="364"/>
                  </a:cubicBezTo>
                  <a:cubicBezTo>
                    <a:pt x="1826" y="578"/>
                    <a:pt x="1754" y="793"/>
                    <a:pt x="1611" y="936"/>
                  </a:cubicBezTo>
                  <a:cubicBezTo>
                    <a:pt x="1498" y="1077"/>
                    <a:pt x="1342" y="1174"/>
                    <a:pt x="1175" y="1174"/>
                  </a:cubicBezTo>
                  <a:cubicBezTo>
                    <a:pt x="1130" y="1174"/>
                    <a:pt x="1084" y="1166"/>
                    <a:pt x="1038" y="1151"/>
                  </a:cubicBezTo>
                  <a:cubicBezTo>
                    <a:pt x="859" y="1080"/>
                    <a:pt x="1038" y="936"/>
                    <a:pt x="1110" y="829"/>
                  </a:cubicBezTo>
                  <a:cubicBezTo>
                    <a:pt x="1181" y="757"/>
                    <a:pt x="1253" y="650"/>
                    <a:pt x="1360" y="578"/>
                  </a:cubicBezTo>
                  <a:cubicBezTo>
                    <a:pt x="1497" y="476"/>
                    <a:pt x="1634" y="373"/>
                    <a:pt x="1803" y="302"/>
                  </a:cubicBezTo>
                  <a:close/>
                  <a:moveTo>
                    <a:pt x="1967" y="0"/>
                  </a:moveTo>
                  <a:cubicBezTo>
                    <a:pt x="1956" y="0"/>
                    <a:pt x="1945" y="2"/>
                    <a:pt x="1933" y="6"/>
                  </a:cubicBezTo>
                  <a:cubicBezTo>
                    <a:pt x="1539" y="113"/>
                    <a:pt x="0" y="1008"/>
                    <a:pt x="859" y="1437"/>
                  </a:cubicBezTo>
                  <a:cubicBezTo>
                    <a:pt x="970" y="1496"/>
                    <a:pt x="1082" y="1522"/>
                    <a:pt x="1191" y="1522"/>
                  </a:cubicBezTo>
                  <a:cubicBezTo>
                    <a:pt x="1751" y="1522"/>
                    <a:pt x="2238" y="837"/>
                    <a:pt x="2148" y="328"/>
                  </a:cubicBezTo>
                  <a:cubicBezTo>
                    <a:pt x="2120" y="244"/>
                    <a:pt x="2071" y="183"/>
                    <a:pt x="2017" y="176"/>
                  </a:cubicBezTo>
                  <a:lnTo>
                    <a:pt x="2017" y="176"/>
                  </a:lnTo>
                  <a:cubicBezTo>
                    <a:pt x="2096" y="110"/>
                    <a:pt x="2050" y="0"/>
                    <a:pt x="19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2"/>
            <p:cNvSpPr/>
            <p:nvPr/>
          </p:nvSpPr>
          <p:spPr>
            <a:xfrm>
              <a:off x="3169950" y="4448050"/>
              <a:ext cx="42950" cy="15775"/>
            </a:xfrm>
            <a:custGeom>
              <a:rect b="b" l="l" r="r" t="t"/>
              <a:pathLst>
                <a:path extrusionOk="0" h="631" w="1718">
                  <a:moveTo>
                    <a:pt x="1547" y="1"/>
                  </a:moveTo>
                  <a:cubicBezTo>
                    <a:pt x="1517" y="1"/>
                    <a:pt x="1485" y="12"/>
                    <a:pt x="1458" y="39"/>
                  </a:cubicBezTo>
                  <a:cubicBezTo>
                    <a:pt x="1162" y="276"/>
                    <a:pt x="767" y="415"/>
                    <a:pt x="376" y="415"/>
                  </a:cubicBezTo>
                  <a:cubicBezTo>
                    <a:pt x="295" y="415"/>
                    <a:pt x="214" y="409"/>
                    <a:pt x="134" y="397"/>
                  </a:cubicBezTo>
                  <a:cubicBezTo>
                    <a:pt x="124" y="394"/>
                    <a:pt x="115" y="392"/>
                    <a:pt x="107" y="392"/>
                  </a:cubicBezTo>
                  <a:cubicBezTo>
                    <a:pt x="21" y="392"/>
                    <a:pt x="0" y="543"/>
                    <a:pt x="98" y="576"/>
                  </a:cubicBezTo>
                  <a:cubicBezTo>
                    <a:pt x="235" y="612"/>
                    <a:pt x="373" y="630"/>
                    <a:pt x="511" y="630"/>
                  </a:cubicBezTo>
                  <a:cubicBezTo>
                    <a:pt x="917" y="630"/>
                    <a:pt x="1317" y="476"/>
                    <a:pt x="1637" y="182"/>
                  </a:cubicBezTo>
                  <a:cubicBezTo>
                    <a:pt x="1718" y="102"/>
                    <a:pt x="1637" y="1"/>
                    <a:pt x="15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2"/>
            <p:cNvSpPr/>
            <p:nvPr/>
          </p:nvSpPr>
          <p:spPr>
            <a:xfrm>
              <a:off x="3143750" y="4113825"/>
              <a:ext cx="50500" cy="33950"/>
            </a:xfrm>
            <a:custGeom>
              <a:rect b="b" l="l" r="r" t="t"/>
              <a:pathLst>
                <a:path extrusionOk="0" h="1358" w="2020">
                  <a:moveTo>
                    <a:pt x="807" y="271"/>
                  </a:moveTo>
                  <a:cubicBezTo>
                    <a:pt x="900" y="271"/>
                    <a:pt x="991" y="283"/>
                    <a:pt x="1075" y="307"/>
                  </a:cubicBezTo>
                  <a:cubicBezTo>
                    <a:pt x="1325" y="379"/>
                    <a:pt x="1683" y="593"/>
                    <a:pt x="1683" y="880"/>
                  </a:cubicBezTo>
                  <a:cubicBezTo>
                    <a:pt x="1670" y="1011"/>
                    <a:pt x="1584" y="1056"/>
                    <a:pt x="1470" y="1056"/>
                  </a:cubicBezTo>
                  <a:cubicBezTo>
                    <a:pt x="1274" y="1056"/>
                    <a:pt x="996" y="925"/>
                    <a:pt x="860" y="880"/>
                  </a:cubicBezTo>
                  <a:cubicBezTo>
                    <a:pt x="645" y="737"/>
                    <a:pt x="466" y="593"/>
                    <a:pt x="287" y="414"/>
                  </a:cubicBezTo>
                  <a:cubicBezTo>
                    <a:pt x="430" y="319"/>
                    <a:pt x="621" y="271"/>
                    <a:pt x="807" y="271"/>
                  </a:cubicBezTo>
                  <a:close/>
                  <a:moveTo>
                    <a:pt x="795" y="0"/>
                  </a:moveTo>
                  <a:cubicBezTo>
                    <a:pt x="540" y="0"/>
                    <a:pt x="291" y="56"/>
                    <a:pt x="108" y="164"/>
                  </a:cubicBezTo>
                  <a:cubicBezTo>
                    <a:pt x="37" y="164"/>
                    <a:pt x="1" y="271"/>
                    <a:pt x="37" y="343"/>
                  </a:cubicBezTo>
                  <a:cubicBezTo>
                    <a:pt x="37" y="343"/>
                    <a:pt x="37" y="379"/>
                    <a:pt x="37" y="414"/>
                  </a:cubicBezTo>
                  <a:cubicBezTo>
                    <a:pt x="287" y="808"/>
                    <a:pt x="681" y="1094"/>
                    <a:pt x="1110" y="1273"/>
                  </a:cubicBezTo>
                  <a:cubicBezTo>
                    <a:pt x="1225" y="1325"/>
                    <a:pt x="1359" y="1357"/>
                    <a:pt x="1486" y="1357"/>
                  </a:cubicBezTo>
                  <a:cubicBezTo>
                    <a:pt x="1714" y="1357"/>
                    <a:pt x="1923" y="1251"/>
                    <a:pt x="1969" y="951"/>
                  </a:cubicBezTo>
                  <a:cubicBezTo>
                    <a:pt x="2020" y="301"/>
                    <a:pt x="1388" y="0"/>
                    <a:pt x="7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2"/>
            <p:cNvSpPr/>
            <p:nvPr/>
          </p:nvSpPr>
          <p:spPr>
            <a:xfrm>
              <a:off x="3159100" y="4439225"/>
              <a:ext cx="33275" cy="14800"/>
            </a:xfrm>
            <a:custGeom>
              <a:rect b="b" l="l" r="r" t="t"/>
              <a:pathLst>
                <a:path extrusionOk="0" h="592" w="1331">
                  <a:moveTo>
                    <a:pt x="1213" y="1"/>
                  </a:moveTo>
                  <a:cubicBezTo>
                    <a:pt x="1183" y="1"/>
                    <a:pt x="1153" y="20"/>
                    <a:pt x="1141" y="70"/>
                  </a:cubicBezTo>
                  <a:cubicBezTo>
                    <a:pt x="1013" y="350"/>
                    <a:pt x="740" y="504"/>
                    <a:pt x="451" y="504"/>
                  </a:cubicBezTo>
                  <a:cubicBezTo>
                    <a:pt x="335" y="504"/>
                    <a:pt x="216" y="479"/>
                    <a:pt x="103" y="428"/>
                  </a:cubicBezTo>
                  <a:cubicBezTo>
                    <a:pt x="92" y="423"/>
                    <a:pt x="83" y="420"/>
                    <a:pt x="74" y="420"/>
                  </a:cubicBezTo>
                  <a:cubicBezTo>
                    <a:pt x="22" y="420"/>
                    <a:pt x="0" y="499"/>
                    <a:pt x="31" y="499"/>
                  </a:cubicBezTo>
                  <a:cubicBezTo>
                    <a:pt x="167" y="562"/>
                    <a:pt x="309" y="591"/>
                    <a:pt x="448" y="591"/>
                  </a:cubicBezTo>
                  <a:cubicBezTo>
                    <a:pt x="786" y="591"/>
                    <a:pt x="1107" y="420"/>
                    <a:pt x="1284" y="141"/>
                  </a:cubicBezTo>
                  <a:cubicBezTo>
                    <a:pt x="1331" y="71"/>
                    <a:pt x="1270" y="1"/>
                    <a:pt x="12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2"/>
            <p:cNvSpPr/>
            <p:nvPr/>
          </p:nvSpPr>
          <p:spPr>
            <a:xfrm>
              <a:off x="3127650" y="4136925"/>
              <a:ext cx="38500" cy="46325"/>
            </a:xfrm>
            <a:custGeom>
              <a:rect b="b" l="l" r="r" t="t"/>
              <a:pathLst>
                <a:path extrusionOk="0" h="1853" w="1540">
                  <a:moveTo>
                    <a:pt x="537" y="278"/>
                  </a:moveTo>
                  <a:cubicBezTo>
                    <a:pt x="537" y="314"/>
                    <a:pt x="573" y="314"/>
                    <a:pt x="573" y="314"/>
                  </a:cubicBezTo>
                  <a:cubicBezTo>
                    <a:pt x="824" y="385"/>
                    <a:pt x="1039" y="600"/>
                    <a:pt x="1146" y="851"/>
                  </a:cubicBezTo>
                  <a:cubicBezTo>
                    <a:pt x="1208" y="1132"/>
                    <a:pt x="1026" y="1522"/>
                    <a:pt x="717" y="1522"/>
                  </a:cubicBezTo>
                  <a:cubicBezTo>
                    <a:pt x="671" y="1522"/>
                    <a:pt x="623" y="1513"/>
                    <a:pt x="573" y="1495"/>
                  </a:cubicBezTo>
                  <a:lnTo>
                    <a:pt x="609" y="1495"/>
                  </a:lnTo>
                  <a:cubicBezTo>
                    <a:pt x="358" y="1388"/>
                    <a:pt x="215" y="1101"/>
                    <a:pt x="287" y="815"/>
                  </a:cubicBezTo>
                  <a:cubicBezTo>
                    <a:pt x="358" y="636"/>
                    <a:pt x="430" y="457"/>
                    <a:pt x="537" y="278"/>
                  </a:cubicBezTo>
                  <a:close/>
                  <a:moveTo>
                    <a:pt x="609" y="0"/>
                  </a:moveTo>
                  <a:cubicBezTo>
                    <a:pt x="591" y="0"/>
                    <a:pt x="573" y="9"/>
                    <a:pt x="573" y="27"/>
                  </a:cubicBezTo>
                  <a:cubicBezTo>
                    <a:pt x="179" y="278"/>
                    <a:pt x="0" y="707"/>
                    <a:pt x="36" y="1173"/>
                  </a:cubicBezTo>
                  <a:cubicBezTo>
                    <a:pt x="72" y="1566"/>
                    <a:pt x="394" y="1853"/>
                    <a:pt x="824" y="1853"/>
                  </a:cubicBezTo>
                  <a:cubicBezTo>
                    <a:pt x="1217" y="1745"/>
                    <a:pt x="1540" y="1388"/>
                    <a:pt x="1468" y="958"/>
                  </a:cubicBezTo>
                  <a:cubicBezTo>
                    <a:pt x="1396" y="493"/>
                    <a:pt x="1074" y="135"/>
                    <a:pt x="645" y="27"/>
                  </a:cubicBezTo>
                  <a:cubicBezTo>
                    <a:pt x="645" y="9"/>
                    <a:pt x="627"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2"/>
            <p:cNvSpPr/>
            <p:nvPr/>
          </p:nvSpPr>
          <p:spPr>
            <a:xfrm>
              <a:off x="3123425" y="4194450"/>
              <a:ext cx="30725" cy="15325"/>
            </a:xfrm>
            <a:custGeom>
              <a:rect b="b" l="l" r="r" t="t"/>
              <a:pathLst>
                <a:path extrusionOk="0" h="613" w="1229">
                  <a:moveTo>
                    <a:pt x="1078" y="0"/>
                  </a:moveTo>
                  <a:cubicBezTo>
                    <a:pt x="1024" y="0"/>
                    <a:pt x="972" y="29"/>
                    <a:pt x="957" y="89"/>
                  </a:cubicBezTo>
                  <a:cubicBezTo>
                    <a:pt x="868" y="289"/>
                    <a:pt x="668" y="406"/>
                    <a:pt x="461" y="406"/>
                  </a:cubicBezTo>
                  <a:cubicBezTo>
                    <a:pt x="335" y="406"/>
                    <a:pt x="206" y="363"/>
                    <a:pt x="98" y="268"/>
                  </a:cubicBezTo>
                  <a:cubicBezTo>
                    <a:pt x="87" y="257"/>
                    <a:pt x="74" y="253"/>
                    <a:pt x="61" y="253"/>
                  </a:cubicBezTo>
                  <a:cubicBezTo>
                    <a:pt x="29" y="253"/>
                    <a:pt x="1" y="278"/>
                    <a:pt x="26" y="304"/>
                  </a:cubicBezTo>
                  <a:cubicBezTo>
                    <a:pt x="154" y="511"/>
                    <a:pt x="368" y="612"/>
                    <a:pt x="581" y="612"/>
                  </a:cubicBezTo>
                  <a:cubicBezTo>
                    <a:pt x="845" y="612"/>
                    <a:pt x="1108" y="457"/>
                    <a:pt x="1208" y="160"/>
                  </a:cubicBezTo>
                  <a:cubicBezTo>
                    <a:pt x="1228" y="56"/>
                    <a:pt x="1152" y="0"/>
                    <a:pt x="10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2"/>
            <p:cNvSpPr/>
            <p:nvPr/>
          </p:nvSpPr>
          <p:spPr>
            <a:xfrm>
              <a:off x="3118075" y="4184275"/>
              <a:ext cx="29950" cy="12925"/>
            </a:xfrm>
            <a:custGeom>
              <a:rect b="b" l="l" r="r" t="t"/>
              <a:pathLst>
                <a:path extrusionOk="0" h="517" w="1198">
                  <a:moveTo>
                    <a:pt x="88" y="1"/>
                  </a:moveTo>
                  <a:cubicBezTo>
                    <a:pt x="46" y="1"/>
                    <a:pt x="0" y="51"/>
                    <a:pt x="26" y="102"/>
                  </a:cubicBezTo>
                  <a:cubicBezTo>
                    <a:pt x="151" y="354"/>
                    <a:pt x="437" y="517"/>
                    <a:pt x="732" y="517"/>
                  </a:cubicBezTo>
                  <a:cubicBezTo>
                    <a:pt x="856" y="517"/>
                    <a:pt x="983" y="488"/>
                    <a:pt x="1099" y="424"/>
                  </a:cubicBezTo>
                  <a:cubicBezTo>
                    <a:pt x="1197" y="392"/>
                    <a:pt x="1147" y="240"/>
                    <a:pt x="1056" y="240"/>
                  </a:cubicBezTo>
                  <a:cubicBezTo>
                    <a:pt x="1047" y="240"/>
                    <a:pt x="1037" y="242"/>
                    <a:pt x="1028" y="245"/>
                  </a:cubicBezTo>
                  <a:cubicBezTo>
                    <a:pt x="929" y="289"/>
                    <a:pt x="827" y="309"/>
                    <a:pt x="727" y="309"/>
                  </a:cubicBezTo>
                  <a:cubicBezTo>
                    <a:pt x="500" y="309"/>
                    <a:pt x="282" y="204"/>
                    <a:pt x="133" y="30"/>
                  </a:cubicBezTo>
                  <a:cubicBezTo>
                    <a:pt x="122" y="9"/>
                    <a:pt x="106" y="1"/>
                    <a:pt x="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2"/>
            <p:cNvSpPr/>
            <p:nvPr/>
          </p:nvSpPr>
          <p:spPr>
            <a:xfrm>
              <a:off x="3076250" y="4631075"/>
              <a:ext cx="40675" cy="13925"/>
            </a:xfrm>
            <a:custGeom>
              <a:rect b="b" l="l" r="r" t="t"/>
              <a:pathLst>
                <a:path extrusionOk="0" h="557" w="1627">
                  <a:moveTo>
                    <a:pt x="103" y="0"/>
                  </a:moveTo>
                  <a:cubicBezTo>
                    <a:pt x="31" y="0"/>
                    <a:pt x="1" y="105"/>
                    <a:pt x="88" y="163"/>
                  </a:cubicBezTo>
                  <a:cubicBezTo>
                    <a:pt x="481" y="414"/>
                    <a:pt x="983" y="557"/>
                    <a:pt x="1484" y="557"/>
                  </a:cubicBezTo>
                  <a:cubicBezTo>
                    <a:pt x="1627" y="557"/>
                    <a:pt x="1627" y="306"/>
                    <a:pt x="1484" y="306"/>
                  </a:cubicBezTo>
                  <a:lnTo>
                    <a:pt x="1376" y="306"/>
                  </a:lnTo>
                  <a:cubicBezTo>
                    <a:pt x="947" y="306"/>
                    <a:pt x="517" y="199"/>
                    <a:pt x="159" y="20"/>
                  </a:cubicBezTo>
                  <a:cubicBezTo>
                    <a:pt x="139" y="6"/>
                    <a:pt x="120" y="0"/>
                    <a:pt x="1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2"/>
            <p:cNvSpPr/>
            <p:nvPr/>
          </p:nvSpPr>
          <p:spPr>
            <a:xfrm>
              <a:off x="2980000" y="4417200"/>
              <a:ext cx="97975" cy="31000"/>
            </a:xfrm>
            <a:custGeom>
              <a:rect b="b" l="l" r="r" t="t"/>
              <a:pathLst>
                <a:path extrusionOk="0" h="1240" w="3919">
                  <a:moveTo>
                    <a:pt x="2461" y="1"/>
                  </a:moveTo>
                  <a:cubicBezTo>
                    <a:pt x="2440" y="1"/>
                    <a:pt x="2419" y="7"/>
                    <a:pt x="2399" y="20"/>
                  </a:cubicBezTo>
                  <a:cubicBezTo>
                    <a:pt x="2255" y="163"/>
                    <a:pt x="2041" y="235"/>
                    <a:pt x="1862" y="235"/>
                  </a:cubicBezTo>
                  <a:lnTo>
                    <a:pt x="1754" y="235"/>
                  </a:lnTo>
                  <a:cubicBezTo>
                    <a:pt x="1647" y="235"/>
                    <a:pt x="1575" y="163"/>
                    <a:pt x="1504" y="127"/>
                  </a:cubicBezTo>
                  <a:cubicBezTo>
                    <a:pt x="1468" y="101"/>
                    <a:pt x="1432" y="89"/>
                    <a:pt x="1400" y="89"/>
                  </a:cubicBezTo>
                  <a:cubicBezTo>
                    <a:pt x="1305" y="89"/>
                    <a:pt x="1244" y="190"/>
                    <a:pt x="1325" y="271"/>
                  </a:cubicBezTo>
                  <a:cubicBezTo>
                    <a:pt x="1361" y="306"/>
                    <a:pt x="1432" y="378"/>
                    <a:pt x="1504" y="378"/>
                  </a:cubicBezTo>
                  <a:cubicBezTo>
                    <a:pt x="1325" y="629"/>
                    <a:pt x="1217" y="879"/>
                    <a:pt x="931" y="951"/>
                  </a:cubicBezTo>
                  <a:cubicBezTo>
                    <a:pt x="889" y="966"/>
                    <a:pt x="844" y="974"/>
                    <a:pt x="799" y="974"/>
                  </a:cubicBezTo>
                  <a:cubicBezTo>
                    <a:pt x="532" y="974"/>
                    <a:pt x="241" y="725"/>
                    <a:pt x="394" y="450"/>
                  </a:cubicBezTo>
                  <a:cubicBezTo>
                    <a:pt x="445" y="374"/>
                    <a:pt x="388" y="298"/>
                    <a:pt x="312" y="298"/>
                  </a:cubicBezTo>
                  <a:cubicBezTo>
                    <a:pt x="281" y="298"/>
                    <a:pt x="247" y="311"/>
                    <a:pt x="215" y="342"/>
                  </a:cubicBezTo>
                  <a:cubicBezTo>
                    <a:pt x="0" y="664"/>
                    <a:pt x="287" y="1130"/>
                    <a:pt x="680" y="1237"/>
                  </a:cubicBezTo>
                  <a:cubicBezTo>
                    <a:pt x="706" y="1239"/>
                    <a:pt x="731" y="1240"/>
                    <a:pt x="756" y="1240"/>
                  </a:cubicBezTo>
                  <a:cubicBezTo>
                    <a:pt x="1228" y="1240"/>
                    <a:pt x="1652" y="925"/>
                    <a:pt x="1754" y="450"/>
                  </a:cubicBezTo>
                  <a:cubicBezTo>
                    <a:pt x="1888" y="947"/>
                    <a:pt x="2369" y="1209"/>
                    <a:pt x="2848" y="1209"/>
                  </a:cubicBezTo>
                  <a:cubicBezTo>
                    <a:pt x="3266" y="1209"/>
                    <a:pt x="3683" y="1010"/>
                    <a:pt x="3866" y="593"/>
                  </a:cubicBezTo>
                  <a:cubicBezTo>
                    <a:pt x="3919" y="461"/>
                    <a:pt x="3817" y="311"/>
                    <a:pt x="3702" y="311"/>
                  </a:cubicBezTo>
                  <a:cubicBezTo>
                    <a:pt x="3661" y="311"/>
                    <a:pt x="3618" y="330"/>
                    <a:pt x="3580" y="378"/>
                  </a:cubicBezTo>
                  <a:cubicBezTo>
                    <a:pt x="3401" y="700"/>
                    <a:pt x="3043" y="879"/>
                    <a:pt x="2685" y="879"/>
                  </a:cubicBezTo>
                  <a:cubicBezTo>
                    <a:pt x="2434" y="843"/>
                    <a:pt x="2184" y="700"/>
                    <a:pt x="2041" y="485"/>
                  </a:cubicBezTo>
                  <a:cubicBezTo>
                    <a:pt x="2255" y="485"/>
                    <a:pt x="2470" y="378"/>
                    <a:pt x="2578" y="199"/>
                  </a:cubicBezTo>
                  <a:cubicBezTo>
                    <a:pt x="2636" y="112"/>
                    <a:pt x="2552" y="1"/>
                    <a:pt x="24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2"/>
            <p:cNvSpPr/>
            <p:nvPr/>
          </p:nvSpPr>
          <p:spPr>
            <a:xfrm>
              <a:off x="3058750" y="4268800"/>
              <a:ext cx="9850" cy="23975"/>
            </a:xfrm>
            <a:custGeom>
              <a:rect b="b" l="l" r="r" t="t"/>
              <a:pathLst>
                <a:path extrusionOk="0" h="959" w="394">
                  <a:moveTo>
                    <a:pt x="246" y="0"/>
                  </a:moveTo>
                  <a:cubicBezTo>
                    <a:pt x="191" y="0"/>
                    <a:pt x="143" y="37"/>
                    <a:pt x="143" y="122"/>
                  </a:cubicBezTo>
                  <a:cubicBezTo>
                    <a:pt x="179" y="372"/>
                    <a:pt x="108" y="623"/>
                    <a:pt x="0" y="837"/>
                  </a:cubicBezTo>
                  <a:cubicBezTo>
                    <a:pt x="0" y="918"/>
                    <a:pt x="61" y="958"/>
                    <a:pt x="106" y="958"/>
                  </a:cubicBezTo>
                  <a:cubicBezTo>
                    <a:pt x="121" y="958"/>
                    <a:pt x="134" y="954"/>
                    <a:pt x="143" y="945"/>
                  </a:cubicBezTo>
                  <a:cubicBezTo>
                    <a:pt x="322" y="694"/>
                    <a:pt x="394" y="408"/>
                    <a:pt x="394" y="122"/>
                  </a:cubicBezTo>
                  <a:cubicBezTo>
                    <a:pt x="375" y="46"/>
                    <a:pt x="306" y="0"/>
                    <a:pt x="2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2"/>
            <p:cNvSpPr/>
            <p:nvPr/>
          </p:nvSpPr>
          <p:spPr>
            <a:xfrm>
              <a:off x="3051075" y="4269300"/>
              <a:ext cx="7700" cy="25050"/>
            </a:xfrm>
            <a:custGeom>
              <a:rect b="b" l="l" r="r" t="t"/>
              <a:pathLst>
                <a:path extrusionOk="0" h="1002" w="308">
                  <a:moveTo>
                    <a:pt x="106" y="1"/>
                  </a:moveTo>
                  <a:cubicBezTo>
                    <a:pt x="52" y="1"/>
                    <a:pt x="0" y="39"/>
                    <a:pt x="21" y="102"/>
                  </a:cubicBezTo>
                  <a:cubicBezTo>
                    <a:pt x="92" y="388"/>
                    <a:pt x="128" y="674"/>
                    <a:pt x="128" y="961"/>
                  </a:cubicBezTo>
                  <a:cubicBezTo>
                    <a:pt x="128" y="981"/>
                    <a:pt x="164" y="1002"/>
                    <a:pt x="194" y="1002"/>
                  </a:cubicBezTo>
                  <a:cubicBezTo>
                    <a:pt x="216" y="1002"/>
                    <a:pt x="236" y="991"/>
                    <a:pt x="236" y="961"/>
                  </a:cubicBezTo>
                  <a:cubicBezTo>
                    <a:pt x="307" y="638"/>
                    <a:pt x="271" y="352"/>
                    <a:pt x="200" y="66"/>
                  </a:cubicBezTo>
                  <a:cubicBezTo>
                    <a:pt x="185" y="21"/>
                    <a:pt x="145" y="1"/>
                    <a:pt x="1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2"/>
            <p:cNvSpPr/>
            <p:nvPr/>
          </p:nvSpPr>
          <p:spPr>
            <a:xfrm>
              <a:off x="3009525" y="4256475"/>
              <a:ext cx="32250" cy="38575"/>
            </a:xfrm>
            <a:custGeom>
              <a:rect b="b" l="l" r="r" t="t"/>
              <a:pathLst>
                <a:path extrusionOk="0" h="1543" w="1290">
                  <a:moveTo>
                    <a:pt x="358" y="364"/>
                  </a:moveTo>
                  <a:lnTo>
                    <a:pt x="358" y="364"/>
                  </a:lnTo>
                  <a:cubicBezTo>
                    <a:pt x="645" y="507"/>
                    <a:pt x="1074" y="722"/>
                    <a:pt x="860" y="1116"/>
                  </a:cubicBezTo>
                  <a:cubicBezTo>
                    <a:pt x="822" y="1181"/>
                    <a:pt x="775" y="1208"/>
                    <a:pt x="725" y="1208"/>
                  </a:cubicBezTo>
                  <a:cubicBezTo>
                    <a:pt x="584" y="1208"/>
                    <a:pt x="421" y="997"/>
                    <a:pt x="394" y="865"/>
                  </a:cubicBezTo>
                  <a:cubicBezTo>
                    <a:pt x="358" y="686"/>
                    <a:pt x="358" y="543"/>
                    <a:pt x="358" y="364"/>
                  </a:cubicBezTo>
                  <a:close/>
                  <a:moveTo>
                    <a:pt x="208" y="0"/>
                  </a:moveTo>
                  <a:cubicBezTo>
                    <a:pt x="94" y="0"/>
                    <a:pt x="44" y="125"/>
                    <a:pt x="108" y="221"/>
                  </a:cubicBezTo>
                  <a:cubicBezTo>
                    <a:pt x="1" y="579"/>
                    <a:pt x="36" y="1008"/>
                    <a:pt x="251" y="1330"/>
                  </a:cubicBezTo>
                  <a:cubicBezTo>
                    <a:pt x="351" y="1470"/>
                    <a:pt x="517" y="1543"/>
                    <a:pt x="689" y="1543"/>
                  </a:cubicBezTo>
                  <a:cubicBezTo>
                    <a:pt x="825" y="1543"/>
                    <a:pt x="963" y="1497"/>
                    <a:pt x="1074" y="1402"/>
                  </a:cubicBezTo>
                  <a:cubicBezTo>
                    <a:pt x="1253" y="1187"/>
                    <a:pt x="1289" y="865"/>
                    <a:pt x="1182" y="579"/>
                  </a:cubicBezTo>
                  <a:cubicBezTo>
                    <a:pt x="967" y="257"/>
                    <a:pt x="645" y="42"/>
                    <a:pt x="251" y="6"/>
                  </a:cubicBezTo>
                  <a:cubicBezTo>
                    <a:pt x="236" y="2"/>
                    <a:pt x="221" y="0"/>
                    <a:pt x="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2"/>
            <p:cNvSpPr/>
            <p:nvPr/>
          </p:nvSpPr>
          <p:spPr>
            <a:xfrm>
              <a:off x="2997375" y="3941050"/>
              <a:ext cx="13075" cy="22250"/>
            </a:xfrm>
            <a:custGeom>
              <a:rect b="b" l="l" r="r" t="t"/>
              <a:pathLst>
                <a:path extrusionOk="0" h="890" w="523">
                  <a:moveTo>
                    <a:pt x="247" y="0"/>
                  </a:moveTo>
                  <a:cubicBezTo>
                    <a:pt x="168" y="0"/>
                    <a:pt x="73" y="83"/>
                    <a:pt x="129" y="166"/>
                  </a:cubicBezTo>
                  <a:cubicBezTo>
                    <a:pt x="272" y="345"/>
                    <a:pt x="236" y="596"/>
                    <a:pt x="93" y="739"/>
                  </a:cubicBezTo>
                  <a:cubicBezTo>
                    <a:pt x="0" y="801"/>
                    <a:pt x="67" y="889"/>
                    <a:pt x="134" y="889"/>
                  </a:cubicBezTo>
                  <a:cubicBezTo>
                    <a:pt x="144" y="889"/>
                    <a:pt x="155" y="887"/>
                    <a:pt x="164" y="882"/>
                  </a:cubicBezTo>
                  <a:cubicBezTo>
                    <a:pt x="451" y="668"/>
                    <a:pt x="522" y="310"/>
                    <a:pt x="308" y="23"/>
                  </a:cubicBezTo>
                  <a:cubicBezTo>
                    <a:pt x="291" y="7"/>
                    <a:pt x="270" y="0"/>
                    <a:pt x="24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2"/>
            <p:cNvSpPr/>
            <p:nvPr/>
          </p:nvSpPr>
          <p:spPr>
            <a:xfrm>
              <a:off x="2983825" y="3941400"/>
              <a:ext cx="14100" cy="21000"/>
            </a:xfrm>
            <a:custGeom>
              <a:rect b="b" l="l" r="r" t="t"/>
              <a:pathLst>
                <a:path extrusionOk="0" h="840" w="564">
                  <a:moveTo>
                    <a:pt x="438" y="0"/>
                  </a:moveTo>
                  <a:cubicBezTo>
                    <a:pt x="393" y="0"/>
                    <a:pt x="348" y="27"/>
                    <a:pt x="348" y="81"/>
                  </a:cubicBezTo>
                  <a:cubicBezTo>
                    <a:pt x="313" y="331"/>
                    <a:pt x="241" y="546"/>
                    <a:pt x="62" y="725"/>
                  </a:cubicBezTo>
                  <a:cubicBezTo>
                    <a:pt x="0" y="756"/>
                    <a:pt x="45" y="840"/>
                    <a:pt x="104" y="840"/>
                  </a:cubicBezTo>
                  <a:cubicBezTo>
                    <a:pt x="114" y="840"/>
                    <a:pt x="124" y="838"/>
                    <a:pt x="134" y="833"/>
                  </a:cubicBezTo>
                  <a:cubicBezTo>
                    <a:pt x="384" y="689"/>
                    <a:pt x="563" y="403"/>
                    <a:pt x="527" y="81"/>
                  </a:cubicBezTo>
                  <a:cubicBezTo>
                    <a:pt x="527" y="27"/>
                    <a:pt x="483" y="0"/>
                    <a:pt x="4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2"/>
            <p:cNvSpPr/>
            <p:nvPr/>
          </p:nvSpPr>
          <p:spPr>
            <a:xfrm>
              <a:off x="2942400" y="3920150"/>
              <a:ext cx="40300" cy="39475"/>
            </a:xfrm>
            <a:custGeom>
              <a:rect b="b" l="l" r="r" t="t"/>
              <a:pathLst>
                <a:path extrusionOk="0" h="1579" w="1612">
                  <a:moveTo>
                    <a:pt x="323" y="251"/>
                  </a:moveTo>
                  <a:lnTo>
                    <a:pt x="323" y="251"/>
                  </a:lnTo>
                  <a:cubicBezTo>
                    <a:pt x="574" y="322"/>
                    <a:pt x="824" y="430"/>
                    <a:pt x="1039" y="573"/>
                  </a:cubicBezTo>
                  <a:cubicBezTo>
                    <a:pt x="1218" y="788"/>
                    <a:pt x="1290" y="1110"/>
                    <a:pt x="1003" y="1217"/>
                  </a:cubicBezTo>
                  <a:cubicBezTo>
                    <a:pt x="958" y="1232"/>
                    <a:pt x="912" y="1239"/>
                    <a:pt x="866" y="1239"/>
                  </a:cubicBezTo>
                  <a:cubicBezTo>
                    <a:pt x="690" y="1239"/>
                    <a:pt x="515" y="1137"/>
                    <a:pt x="430" y="967"/>
                  </a:cubicBezTo>
                  <a:cubicBezTo>
                    <a:pt x="323" y="752"/>
                    <a:pt x="287" y="501"/>
                    <a:pt x="323" y="251"/>
                  </a:cubicBezTo>
                  <a:close/>
                  <a:moveTo>
                    <a:pt x="359" y="0"/>
                  </a:moveTo>
                  <a:cubicBezTo>
                    <a:pt x="251" y="0"/>
                    <a:pt x="216" y="108"/>
                    <a:pt x="251" y="179"/>
                  </a:cubicBezTo>
                  <a:cubicBezTo>
                    <a:pt x="216" y="179"/>
                    <a:pt x="180" y="215"/>
                    <a:pt x="144" y="251"/>
                  </a:cubicBezTo>
                  <a:cubicBezTo>
                    <a:pt x="1" y="609"/>
                    <a:pt x="73" y="1038"/>
                    <a:pt x="323" y="1360"/>
                  </a:cubicBezTo>
                  <a:cubicBezTo>
                    <a:pt x="485" y="1499"/>
                    <a:pt x="691" y="1578"/>
                    <a:pt x="895" y="1578"/>
                  </a:cubicBezTo>
                  <a:cubicBezTo>
                    <a:pt x="1006" y="1578"/>
                    <a:pt x="1117" y="1554"/>
                    <a:pt x="1218" y="1504"/>
                  </a:cubicBezTo>
                  <a:cubicBezTo>
                    <a:pt x="1540" y="1289"/>
                    <a:pt x="1612" y="895"/>
                    <a:pt x="1433" y="609"/>
                  </a:cubicBezTo>
                  <a:cubicBezTo>
                    <a:pt x="1182" y="251"/>
                    <a:pt x="788" y="36"/>
                    <a:pt x="3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2"/>
            <p:cNvSpPr/>
            <p:nvPr/>
          </p:nvSpPr>
          <p:spPr>
            <a:xfrm>
              <a:off x="2935250" y="3971150"/>
              <a:ext cx="35825" cy="40650"/>
            </a:xfrm>
            <a:custGeom>
              <a:rect b="b" l="l" r="r" t="t"/>
              <a:pathLst>
                <a:path extrusionOk="0" h="1626" w="1433">
                  <a:moveTo>
                    <a:pt x="502" y="323"/>
                  </a:moveTo>
                  <a:cubicBezTo>
                    <a:pt x="716" y="394"/>
                    <a:pt x="860" y="537"/>
                    <a:pt x="967" y="716"/>
                  </a:cubicBezTo>
                  <a:cubicBezTo>
                    <a:pt x="1074" y="895"/>
                    <a:pt x="1074" y="1253"/>
                    <a:pt x="824" y="1289"/>
                  </a:cubicBezTo>
                  <a:cubicBezTo>
                    <a:pt x="793" y="1297"/>
                    <a:pt x="764" y="1300"/>
                    <a:pt x="736" y="1300"/>
                  </a:cubicBezTo>
                  <a:cubicBezTo>
                    <a:pt x="501" y="1300"/>
                    <a:pt x="359" y="1051"/>
                    <a:pt x="359" y="860"/>
                  </a:cubicBezTo>
                  <a:cubicBezTo>
                    <a:pt x="359" y="681"/>
                    <a:pt x="394" y="502"/>
                    <a:pt x="502" y="323"/>
                  </a:cubicBezTo>
                  <a:close/>
                  <a:moveTo>
                    <a:pt x="573" y="0"/>
                  </a:moveTo>
                  <a:cubicBezTo>
                    <a:pt x="502" y="0"/>
                    <a:pt x="394" y="36"/>
                    <a:pt x="394" y="108"/>
                  </a:cubicBezTo>
                  <a:cubicBezTo>
                    <a:pt x="108" y="358"/>
                    <a:pt x="1" y="788"/>
                    <a:pt x="108" y="1146"/>
                  </a:cubicBezTo>
                  <a:cubicBezTo>
                    <a:pt x="201" y="1426"/>
                    <a:pt x="484" y="1625"/>
                    <a:pt x="768" y="1625"/>
                  </a:cubicBezTo>
                  <a:cubicBezTo>
                    <a:pt x="811" y="1625"/>
                    <a:pt x="853" y="1621"/>
                    <a:pt x="895" y="1611"/>
                  </a:cubicBezTo>
                  <a:cubicBezTo>
                    <a:pt x="1218" y="1504"/>
                    <a:pt x="1432" y="1182"/>
                    <a:pt x="1361" y="860"/>
                  </a:cubicBezTo>
                  <a:cubicBezTo>
                    <a:pt x="1289" y="430"/>
                    <a:pt x="967" y="108"/>
                    <a:pt x="5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2"/>
            <p:cNvSpPr/>
            <p:nvPr/>
          </p:nvSpPr>
          <p:spPr>
            <a:xfrm>
              <a:off x="2895875" y="3931100"/>
              <a:ext cx="42975" cy="41200"/>
            </a:xfrm>
            <a:custGeom>
              <a:rect b="b" l="l" r="r" t="t"/>
              <a:pathLst>
                <a:path extrusionOk="0" h="1648" w="1719">
                  <a:moveTo>
                    <a:pt x="1289" y="350"/>
                  </a:moveTo>
                  <a:cubicBezTo>
                    <a:pt x="1253" y="529"/>
                    <a:pt x="1289" y="743"/>
                    <a:pt x="1253" y="922"/>
                  </a:cubicBezTo>
                  <a:cubicBezTo>
                    <a:pt x="1227" y="1079"/>
                    <a:pt x="1087" y="1331"/>
                    <a:pt x="930" y="1331"/>
                  </a:cubicBezTo>
                  <a:cubicBezTo>
                    <a:pt x="871" y="1331"/>
                    <a:pt x="810" y="1296"/>
                    <a:pt x="752" y="1209"/>
                  </a:cubicBezTo>
                  <a:cubicBezTo>
                    <a:pt x="466" y="779"/>
                    <a:pt x="895" y="529"/>
                    <a:pt x="1289" y="350"/>
                  </a:cubicBezTo>
                  <a:close/>
                  <a:moveTo>
                    <a:pt x="1491" y="1"/>
                  </a:moveTo>
                  <a:cubicBezTo>
                    <a:pt x="1468" y="1"/>
                    <a:pt x="1450" y="10"/>
                    <a:pt x="1432" y="28"/>
                  </a:cubicBezTo>
                  <a:cubicBezTo>
                    <a:pt x="788" y="99"/>
                    <a:pt x="1" y="779"/>
                    <a:pt x="538" y="1459"/>
                  </a:cubicBezTo>
                  <a:cubicBezTo>
                    <a:pt x="645" y="1585"/>
                    <a:pt x="788" y="1647"/>
                    <a:pt x="936" y="1647"/>
                  </a:cubicBezTo>
                  <a:cubicBezTo>
                    <a:pt x="1083" y="1647"/>
                    <a:pt x="1236" y="1585"/>
                    <a:pt x="1361" y="1459"/>
                  </a:cubicBezTo>
                  <a:cubicBezTo>
                    <a:pt x="1468" y="1316"/>
                    <a:pt x="1540" y="1173"/>
                    <a:pt x="1576" y="958"/>
                  </a:cubicBezTo>
                  <a:cubicBezTo>
                    <a:pt x="1611" y="708"/>
                    <a:pt x="1611" y="457"/>
                    <a:pt x="1647" y="207"/>
                  </a:cubicBezTo>
                  <a:cubicBezTo>
                    <a:pt x="1719" y="135"/>
                    <a:pt x="1683" y="28"/>
                    <a:pt x="1611" y="28"/>
                  </a:cubicBezTo>
                  <a:lnTo>
                    <a:pt x="1576" y="28"/>
                  </a:lnTo>
                  <a:cubicBezTo>
                    <a:pt x="1540" y="10"/>
                    <a:pt x="1513" y="1"/>
                    <a:pt x="149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2"/>
            <p:cNvSpPr/>
            <p:nvPr/>
          </p:nvSpPr>
          <p:spPr>
            <a:xfrm>
              <a:off x="2702575" y="4398575"/>
              <a:ext cx="170100" cy="66050"/>
            </a:xfrm>
            <a:custGeom>
              <a:rect b="b" l="l" r="r" t="t"/>
              <a:pathLst>
                <a:path extrusionOk="0" h="2642" w="6804">
                  <a:moveTo>
                    <a:pt x="659" y="1"/>
                  </a:moveTo>
                  <a:cubicBezTo>
                    <a:pt x="644" y="1"/>
                    <a:pt x="627" y="4"/>
                    <a:pt x="609" y="13"/>
                  </a:cubicBezTo>
                  <a:cubicBezTo>
                    <a:pt x="73" y="157"/>
                    <a:pt x="1" y="872"/>
                    <a:pt x="502" y="1159"/>
                  </a:cubicBezTo>
                  <a:cubicBezTo>
                    <a:pt x="629" y="1232"/>
                    <a:pt x="766" y="1265"/>
                    <a:pt x="901" y="1265"/>
                  </a:cubicBezTo>
                  <a:cubicBezTo>
                    <a:pt x="1296" y="1265"/>
                    <a:pt x="1675" y="977"/>
                    <a:pt x="1755" y="550"/>
                  </a:cubicBezTo>
                  <a:lnTo>
                    <a:pt x="1826" y="550"/>
                  </a:lnTo>
                  <a:cubicBezTo>
                    <a:pt x="1719" y="1051"/>
                    <a:pt x="2041" y="1553"/>
                    <a:pt x="2542" y="1696"/>
                  </a:cubicBezTo>
                  <a:cubicBezTo>
                    <a:pt x="2642" y="1729"/>
                    <a:pt x="2745" y="1745"/>
                    <a:pt x="2848" y="1745"/>
                  </a:cubicBezTo>
                  <a:cubicBezTo>
                    <a:pt x="3076" y="1745"/>
                    <a:pt x="3300" y="1665"/>
                    <a:pt x="3473" y="1517"/>
                  </a:cubicBezTo>
                  <a:cubicBezTo>
                    <a:pt x="3509" y="2125"/>
                    <a:pt x="4261" y="2555"/>
                    <a:pt x="4869" y="2626"/>
                  </a:cubicBezTo>
                  <a:cubicBezTo>
                    <a:pt x="4940" y="2636"/>
                    <a:pt x="5015" y="2642"/>
                    <a:pt x="5092" y="2642"/>
                  </a:cubicBezTo>
                  <a:cubicBezTo>
                    <a:pt x="5836" y="2642"/>
                    <a:pt x="6804" y="2177"/>
                    <a:pt x="6480" y="1302"/>
                  </a:cubicBezTo>
                  <a:cubicBezTo>
                    <a:pt x="6480" y="1195"/>
                    <a:pt x="6408" y="1141"/>
                    <a:pt x="6337" y="1141"/>
                  </a:cubicBezTo>
                  <a:cubicBezTo>
                    <a:pt x="6265" y="1141"/>
                    <a:pt x="6193" y="1195"/>
                    <a:pt x="6193" y="1302"/>
                  </a:cubicBezTo>
                  <a:cubicBezTo>
                    <a:pt x="6193" y="1994"/>
                    <a:pt x="5640" y="2307"/>
                    <a:pt x="5060" y="2307"/>
                  </a:cubicBezTo>
                  <a:cubicBezTo>
                    <a:pt x="4380" y="2307"/>
                    <a:pt x="3663" y="1876"/>
                    <a:pt x="3759" y="1123"/>
                  </a:cubicBezTo>
                  <a:cubicBezTo>
                    <a:pt x="3759" y="1087"/>
                    <a:pt x="3759" y="1051"/>
                    <a:pt x="3795" y="1016"/>
                  </a:cubicBezTo>
                  <a:cubicBezTo>
                    <a:pt x="3819" y="920"/>
                    <a:pt x="3732" y="857"/>
                    <a:pt x="3649" y="857"/>
                  </a:cubicBezTo>
                  <a:cubicBezTo>
                    <a:pt x="3608" y="857"/>
                    <a:pt x="3568" y="872"/>
                    <a:pt x="3545" y="908"/>
                  </a:cubicBezTo>
                  <a:cubicBezTo>
                    <a:pt x="3397" y="1262"/>
                    <a:pt x="3091" y="1422"/>
                    <a:pt x="2788" y="1422"/>
                  </a:cubicBezTo>
                  <a:cubicBezTo>
                    <a:pt x="2355" y="1422"/>
                    <a:pt x="1928" y="1097"/>
                    <a:pt x="1970" y="550"/>
                  </a:cubicBezTo>
                  <a:lnTo>
                    <a:pt x="2292" y="550"/>
                  </a:lnTo>
                  <a:cubicBezTo>
                    <a:pt x="2399" y="514"/>
                    <a:pt x="2399" y="336"/>
                    <a:pt x="2256" y="336"/>
                  </a:cubicBezTo>
                  <a:lnTo>
                    <a:pt x="1719" y="336"/>
                  </a:lnTo>
                  <a:cubicBezTo>
                    <a:pt x="1540" y="264"/>
                    <a:pt x="1397" y="192"/>
                    <a:pt x="1218" y="121"/>
                  </a:cubicBezTo>
                  <a:cubicBezTo>
                    <a:pt x="1203" y="116"/>
                    <a:pt x="1190" y="114"/>
                    <a:pt x="1178" y="114"/>
                  </a:cubicBezTo>
                  <a:cubicBezTo>
                    <a:pt x="1102" y="114"/>
                    <a:pt x="1080" y="202"/>
                    <a:pt x="1111" y="264"/>
                  </a:cubicBezTo>
                  <a:cubicBezTo>
                    <a:pt x="1218" y="336"/>
                    <a:pt x="1361" y="407"/>
                    <a:pt x="1504" y="479"/>
                  </a:cubicBezTo>
                  <a:cubicBezTo>
                    <a:pt x="1312" y="703"/>
                    <a:pt x="1206" y="955"/>
                    <a:pt x="905" y="955"/>
                  </a:cubicBezTo>
                  <a:cubicBezTo>
                    <a:pt x="869" y="955"/>
                    <a:pt x="830" y="952"/>
                    <a:pt x="788" y="944"/>
                  </a:cubicBezTo>
                  <a:cubicBezTo>
                    <a:pt x="430" y="872"/>
                    <a:pt x="287" y="371"/>
                    <a:pt x="681" y="228"/>
                  </a:cubicBezTo>
                  <a:cubicBezTo>
                    <a:pt x="806" y="197"/>
                    <a:pt x="767" y="1"/>
                    <a:pt x="6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2"/>
            <p:cNvSpPr/>
            <p:nvPr/>
          </p:nvSpPr>
          <p:spPr>
            <a:xfrm>
              <a:off x="2782225" y="4197150"/>
              <a:ext cx="25675" cy="15125"/>
            </a:xfrm>
            <a:custGeom>
              <a:rect b="b" l="l" r="r" t="t"/>
              <a:pathLst>
                <a:path extrusionOk="0" h="605" w="1027">
                  <a:moveTo>
                    <a:pt x="884" y="1"/>
                  </a:moveTo>
                  <a:cubicBezTo>
                    <a:pt x="848" y="1"/>
                    <a:pt x="812" y="17"/>
                    <a:pt x="788" y="52"/>
                  </a:cubicBezTo>
                  <a:cubicBezTo>
                    <a:pt x="645" y="267"/>
                    <a:pt x="394" y="410"/>
                    <a:pt x="108" y="410"/>
                  </a:cubicBezTo>
                  <a:cubicBezTo>
                    <a:pt x="36" y="410"/>
                    <a:pt x="1" y="553"/>
                    <a:pt x="108" y="589"/>
                  </a:cubicBezTo>
                  <a:cubicBezTo>
                    <a:pt x="156" y="600"/>
                    <a:pt x="205" y="605"/>
                    <a:pt x="254" y="605"/>
                  </a:cubicBezTo>
                  <a:cubicBezTo>
                    <a:pt x="542" y="605"/>
                    <a:pt x="850" y="434"/>
                    <a:pt x="1003" y="160"/>
                  </a:cubicBezTo>
                  <a:cubicBezTo>
                    <a:pt x="1027" y="64"/>
                    <a:pt x="955" y="1"/>
                    <a:pt x="8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2"/>
            <p:cNvSpPr/>
            <p:nvPr/>
          </p:nvSpPr>
          <p:spPr>
            <a:xfrm>
              <a:off x="2774175" y="4184600"/>
              <a:ext cx="25675" cy="17700"/>
            </a:xfrm>
            <a:custGeom>
              <a:rect b="b" l="l" r="r" t="t"/>
              <a:pathLst>
                <a:path extrusionOk="0" h="708" w="1027">
                  <a:moveTo>
                    <a:pt x="914" y="0"/>
                  </a:moveTo>
                  <a:cubicBezTo>
                    <a:pt x="882" y="0"/>
                    <a:pt x="849" y="16"/>
                    <a:pt x="824" y="53"/>
                  </a:cubicBezTo>
                  <a:cubicBezTo>
                    <a:pt x="716" y="161"/>
                    <a:pt x="573" y="268"/>
                    <a:pt x="466" y="375"/>
                  </a:cubicBezTo>
                  <a:cubicBezTo>
                    <a:pt x="323" y="447"/>
                    <a:pt x="144" y="447"/>
                    <a:pt x="36" y="554"/>
                  </a:cubicBezTo>
                  <a:cubicBezTo>
                    <a:pt x="1" y="590"/>
                    <a:pt x="1" y="626"/>
                    <a:pt x="36" y="662"/>
                  </a:cubicBezTo>
                  <a:cubicBezTo>
                    <a:pt x="80" y="694"/>
                    <a:pt x="137" y="707"/>
                    <a:pt x="198" y="707"/>
                  </a:cubicBezTo>
                  <a:cubicBezTo>
                    <a:pt x="340" y="707"/>
                    <a:pt x="509" y="640"/>
                    <a:pt x="609" y="590"/>
                  </a:cubicBezTo>
                  <a:cubicBezTo>
                    <a:pt x="788" y="483"/>
                    <a:pt x="931" y="340"/>
                    <a:pt x="1003" y="125"/>
                  </a:cubicBezTo>
                  <a:cubicBezTo>
                    <a:pt x="1026" y="55"/>
                    <a:pt x="973" y="0"/>
                    <a:pt x="9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2"/>
            <p:cNvSpPr/>
            <p:nvPr/>
          </p:nvSpPr>
          <p:spPr>
            <a:xfrm>
              <a:off x="2750900" y="4147875"/>
              <a:ext cx="41200" cy="45050"/>
            </a:xfrm>
            <a:custGeom>
              <a:rect b="b" l="l" r="r" t="t"/>
              <a:pathLst>
                <a:path extrusionOk="0" h="1802" w="1648">
                  <a:moveTo>
                    <a:pt x="1218" y="413"/>
                  </a:moveTo>
                  <a:cubicBezTo>
                    <a:pt x="1254" y="627"/>
                    <a:pt x="1254" y="842"/>
                    <a:pt x="1218" y="1057"/>
                  </a:cubicBezTo>
                  <a:lnTo>
                    <a:pt x="1218" y="1021"/>
                  </a:lnTo>
                  <a:cubicBezTo>
                    <a:pt x="1156" y="1238"/>
                    <a:pt x="960" y="1508"/>
                    <a:pt x="747" y="1508"/>
                  </a:cubicBezTo>
                  <a:cubicBezTo>
                    <a:pt x="713" y="1508"/>
                    <a:pt x="679" y="1501"/>
                    <a:pt x="645" y="1486"/>
                  </a:cubicBezTo>
                  <a:cubicBezTo>
                    <a:pt x="359" y="1379"/>
                    <a:pt x="430" y="985"/>
                    <a:pt x="574" y="806"/>
                  </a:cubicBezTo>
                  <a:cubicBezTo>
                    <a:pt x="753" y="627"/>
                    <a:pt x="967" y="484"/>
                    <a:pt x="1218" y="413"/>
                  </a:cubicBezTo>
                  <a:close/>
                  <a:moveTo>
                    <a:pt x="1343" y="1"/>
                  </a:moveTo>
                  <a:cubicBezTo>
                    <a:pt x="1263" y="1"/>
                    <a:pt x="1182" y="55"/>
                    <a:pt x="1182" y="162"/>
                  </a:cubicBezTo>
                  <a:cubicBezTo>
                    <a:pt x="788" y="234"/>
                    <a:pt x="430" y="448"/>
                    <a:pt x="216" y="806"/>
                  </a:cubicBezTo>
                  <a:cubicBezTo>
                    <a:pt x="1" y="1128"/>
                    <a:pt x="108" y="1522"/>
                    <a:pt x="430" y="1737"/>
                  </a:cubicBezTo>
                  <a:cubicBezTo>
                    <a:pt x="529" y="1781"/>
                    <a:pt x="634" y="1801"/>
                    <a:pt x="739" y="1801"/>
                  </a:cubicBezTo>
                  <a:cubicBezTo>
                    <a:pt x="977" y="1801"/>
                    <a:pt x="1212" y="1696"/>
                    <a:pt x="1361" y="1522"/>
                  </a:cubicBezTo>
                  <a:cubicBezTo>
                    <a:pt x="1612" y="1093"/>
                    <a:pt x="1647" y="627"/>
                    <a:pt x="1504" y="162"/>
                  </a:cubicBezTo>
                  <a:cubicBezTo>
                    <a:pt x="1504" y="55"/>
                    <a:pt x="1424" y="1"/>
                    <a:pt x="13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2"/>
            <p:cNvSpPr/>
            <p:nvPr/>
          </p:nvSpPr>
          <p:spPr>
            <a:xfrm>
              <a:off x="2684875" y="4592050"/>
              <a:ext cx="49700" cy="21725"/>
            </a:xfrm>
            <a:custGeom>
              <a:rect b="b" l="l" r="r" t="t"/>
              <a:pathLst>
                <a:path extrusionOk="0" h="869" w="1988">
                  <a:moveTo>
                    <a:pt x="113" y="0"/>
                  </a:moveTo>
                  <a:cubicBezTo>
                    <a:pt x="51" y="0"/>
                    <a:pt x="1" y="117"/>
                    <a:pt x="65" y="149"/>
                  </a:cubicBezTo>
                  <a:cubicBezTo>
                    <a:pt x="566" y="543"/>
                    <a:pt x="1174" y="793"/>
                    <a:pt x="1819" y="865"/>
                  </a:cubicBezTo>
                  <a:cubicBezTo>
                    <a:pt x="1828" y="867"/>
                    <a:pt x="1837" y="869"/>
                    <a:pt x="1846" y="869"/>
                  </a:cubicBezTo>
                  <a:cubicBezTo>
                    <a:pt x="1966" y="869"/>
                    <a:pt x="1988" y="650"/>
                    <a:pt x="1854" y="650"/>
                  </a:cubicBezTo>
                  <a:cubicBezTo>
                    <a:pt x="1246" y="543"/>
                    <a:pt x="673" y="328"/>
                    <a:pt x="136" y="6"/>
                  </a:cubicBezTo>
                  <a:cubicBezTo>
                    <a:pt x="128" y="2"/>
                    <a:pt x="121" y="0"/>
                    <a:pt x="1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2"/>
            <p:cNvSpPr/>
            <p:nvPr/>
          </p:nvSpPr>
          <p:spPr>
            <a:xfrm>
              <a:off x="2670625" y="4587875"/>
              <a:ext cx="34375" cy="27750"/>
            </a:xfrm>
            <a:custGeom>
              <a:rect b="b" l="l" r="r" t="t"/>
              <a:pathLst>
                <a:path extrusionOk="0" h="1110" w="1375">
                  <a:moveTo>
                    <a:pt x="73" y="0"/>
                  </a:moveTo>
                  <a:cubicBezTo>
                    <a:pt x="29" y="0"/>
                    <a:pt x="1" y="51"/>
                    <a:pt x="26" y="101"/>
                  </a:cubicBezTo>
                  <a:cubicBezTo>
                    <a:pt x="277" y="567"/>
                    <a:pt x="706" y="925"/>
                    <a:pt x="1243" y="1104"/>
                  </a:cubicBezTo>
                  <a:cubicBezTo>
                    <a:pt x="1251" y="1108"/>
                    <a:pt x="1259" y="1109"/>
                    <a:pt x="1266" y="1109"/>
                  </a:cubicBezTo>
                  <a:cubicBezTo>
                    <a:pt x="1328" y="1109"/>
                    <a:pt x="1375" y="992"/>
                    <a:pt x="1279" y="960"/>
                  </a:cubicBezTo>
                  <a:cubicBezTo>
                    <a:pt x="1064" y="817"/>
                    <a:pt x="849" y="710"/>
                    <a:pt x="635" y="531"/>
                  </a:cubicBezTo>
                  <a:cubicBezTo>
                    <a:pt x="456" y="388"/>
                    <a:pt x="277" y="209"/>
                    <a:pt x="133" y="30"/>
                  </a:cubicBezTo>
                  <a:cubicBezTo>
                    <a:pt x="113" y="9"/>
                    <a:pt x="92" y="0"/>
                    <a:pt x="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72"/>
          <p:cNvGrpSpPr/>
          <p:nvPr/>
        </p:nvGrpSpPr>
        <p:grpSpPr>
          <a:xfrm>
            <a:off x="4176455" y="3592953"/>
            <a:ext cx="1963505" cy="726328"/>
            <a:chOff x="5508000" y="3623050"/>
            <a:chExt cx="1621525" cy="599825"/>
          </a:xfrm>
        </p:grpSpPr>
        <p:sp>
          <p:nvSpPr>
            <p:cNvPr id="3838" name="Google Shape;3838;p72"/>
            <p:cNvSpPr/>
            <p:nvPr/>
          </p:nvSpPr>
          <p:spPr>
            <a:xfrm>
              <a:off x="5707550" y="3623050"/>
              <a:ext cx="1421975" cy="532475"/>
            </a:xfrm>
            <a:custGeom>
              <a:rect b="b" l="l" r="r" t="t"/>
              <a:pathLst>
                <a:path extrusionOk="0" h="21299" w="56879">
                  <a:moveTo>
                    <a:pt x="40198" y="1301"/>
                  </a:moveTo>
                  <a:cubicBezTo>
                    <a:pt x="40277" y="1301"/>
                    <a:pt x="40360" y="1310"/>
                    <a:pt x="40449" y="1325"/>
                  </a:cubicBezTo>
                  <a:cubicBezTo>
                    <a:pt x="40843" y="1396"/>
                    <a:pt x="41201" y="1683"/>
                    <a:pt x="41380" y="2076"/>
                  </a:cubicBezTo>
                  <a:cubicBezTo>
                    <a:pt x="41407" y="2131"/>
                    <a:pt x="41445" y="2154"/>
                    <a:pt x="41481" y="2154"/>
                  </a:cubicBezTo>
                  <a:cubicBezTo>
                    <a:pt x="41540" y="2154"/>
                    <a:pt x="41594" y="2093"/>
                    <a:pt x="41594" y="2005"/>
                  </a:cubicBezTo>
                  <a:cubicBezTo>
                    <a:pt x="42346" y="2005"/>
                    <a:pt x="43026" y="2327"/>
                    <a:pt x="43527" y="2864"/>
                  </a:cubicBezTo>
                  <a:cubicBezTo>
                    <a:pt x="44064" y="3437"/>
                    <a:pt x="44458" y="4546"/>
                    <a:pt x="43563" y="4976"/>
                  </a:cubicBezTo>
                  <a:lnTo>
                    <a:pt x="43563" y="4689"/>
                  </a:lnTo>
                  <a:cubicBezTo>
                    <a:pt x="43563" y="4600"/>
                    <a:pt x="43501" y="4555"/>
                    <a:pt x="43438" y="4555"/>
                  </a:cubicBezTo>
                  <a:cubicBezTo>
                    <a:pt x="43375" y="4555"/>
                    <a:pt x="43313" y="4600"/>
                    <a:pt x="43313" y="4689"/>
                  </a:cubicBezTo>
                  <a:lnTo>
                    <a:pt x="43313" y="5191"/>
                  </a:lnTo>
                  <a:cubicBezTo>
                    <a:pt x="43313" y="5334"/>
                    <a:pt x="43348" y="5441"/>
                    <a:pt x="43384" y="5584"/>
                  </a:cubicBezTo>
                  <a:cubicBezTo>
                    <a:pt x="43384" y="5602"/>
                    <a:pt x="43402" y="5611"/>
                    <a:pt x="43420" y="5611"/>
                  </a:cubicBezTo>
                  <a:cubicBezTo>
                    <a:pt x="43438" y="5611"/>
                    <a:pt x="43456" y="5602"/>
                    <a:pt x="43456" y="5584"/>
                  </a:cubicBezTo>
                  <a:cubicBezTo>
                    <a:pt x="43527" y="5477"/>
                    <a:pt x="43527" y="5370"/>
                    <a:pt x="43527" y="5226"/>
                  </a:cubicBezTo>
                  <a:cubicBezTo>
                    <a:pt x="43545" y="5244"/>
                    <a:pt x="43563" y="5253"/>
                    <a:pt x="43581" y="5253"/>
                  </a:cubicBezTo>
                  <a:cubicBezTo>
                    <a:pt x="43599" y="5253"/>
                    <a:pt x="43617" y="5244"/>
                    <a:pt x="43635" y="5226"/>
                  </a:cubicBezTo>
                  <a:lnTo>
                    <a:pt x="43635" y="5226"/>
                  </a:lnTo>
                  <a:cubicBezTo>
                    <a:pt x="44243" y="5584"/>
                    <a:pt x="44029" y="6551"/>
                    <a:pt x="43492" y="6945"/>
                  </a:cubicBezTo>
                  <a:lnTo>
                    <a:pt x="43527" y="6945"/>
                  </a:lnTo>
                  <a:cubicBezTo>
                    <a:pt x="43301" y="7150"/>
                    <a:pt x="43017" y="7249"/>
                    <a:pt x="42727" y="7249"/>
                  </a:cubicBezTo>
                  <a:cubicBezTo>
                    <a:pt x="42512" y="7249"/>
                    <a:pt x="42294" y="7194"/>
                    <a:pt x="42096" y="7088"/>
                  </a:cubicBezTo>
                  <a:cubicBezTo>
                    <a:pt x="42146" y="7012"/>
                    <a:pt x="42072" y="6936"/>
                    <a:pt x="42011" y="6936"/>
                  </a:cubicBezTo>
                  <a:cubicBezTo>
                    <a:pt x="41986" y="6936"/>
                    <a:pt x="41963" y="6949"/>
                    <a:pt x="41952" y="6980"/>
                  </a:cubicBezTo>
                  <a:cubicBezTo>
                    <a:pt x="41881" y="7016"/>
                    <a:pt x="41809" y="7052"/>
                    <a:pt x="41809" y="7124"/>
                  </a:cubicBezTo>
                  <a:cubicBezTo>
                    <a:pt x="41505" y="7522"/>
                    <a:pt x="41051" y="7730"/>
                    <a:pt x="40589" y="7730"/>
                  </a:cubicBezTo>
                  <a:cubicBezTo>
                    <a:pt x="40180" y="7730"/>
                    <a:pt x="39766" y="7567"/>
                    <a:pt x="39447" y="7231"/>
                  </a:cubicBezTo>
                  <a:lnTo>
                    <a:pt x="39375" y="7231"/>
                  </a:lnTo>
                  <a:cubicBezTo>
                    <a:pt x="39401" y="7180"/>
                    <a:pt x="39354" y="7130"/>
                    <a:pt x="39312" y="7130"/>
                  </a:cubicBezTo>
                  <a:cubicBezTo>
                    <a:pt x="39295" y="7130"/>
                    <a:pt x="39278" y="7138"/>
                    <a:pt x="39268" y="7159"/>
                  </a:cubicBezTo>
                  <a:cubicBezTo>
                    <a:pt x="38838" y="7517"/>
                    <a:pt x="38301" y="7732"/>
                    <a:pt x="37764" y="7732"/>
                  </a:cubicBezTo>
                  <a:cubicBezTo>
                    <a:pt x="37585" y="7732"/>
                    <a:pt x="35939" y="7410"/>
                    <a:pt x="36261" y="6980"/>
                  </a:cubicBezTo>
                  <a:cubicBezTo>
                    <a:pt x="36325" y="6916"/>
                    <a:pt x="36246" y="6796"/>
                    <a:pt x="36178" y="6796"/>
                  </a:cubicBezTo>
                  <a:cubicBezTo>
                    <a:pt x="36170" y="6796"/>
                    <a:pt x="36161" y="6797"/>
                    <a:pt x="36154" y="6801"/>
                  </a:cubicBezTo>
                  <a:lnTo>
                    <a:pt x="36046" y="6837"/>
                  </a:lnTo>
                  <a:cubicBezTo>
                    <a:pt x="36011" y="6837"/>
                    <a:pt x="36011" y="6873"/>
                    <a:pt x="35975" y="6909"/>
                  </a:cubicBezTo>
                  <a:cubicBezTo>
                    <a:pt x="35760" y="6980"/>
                    <a:pt x="35545" y="7016"/>
                    <a:pt x="35330" y="7052"/>
                  </a:cubicBezTo>
                  <a:cubicBezTo>
                    <a:pt x="35254" y="7062"/>
                    <a:pt x="35177" y="7066"/>
                    <a:pt x="35100" y="7066"/>
                  </a:cubicBezTo>
                  <a:cubicBezTo>
                    <a:pt x="34891" y="7066"/>
                    <a:pt x="34681" y="7033"/>
                    <a:pt x="34471" y="6980"/>
                  </a:cubicBezTo>
                  <a:cubicBezTo>
                    <a:pt x="34615" y="6443"/>
                    <a:pt x="34543" y="5871"/>
                    <a:pt x="34257" y="5370"/>
                  </a:cubicBezTo>
                  <a:cubicBezTo>
                    <a:pt x="34579" y="4546"/>
                    <a:pt x="34042" y="3651"/>
                    <a:pt x="33183" y="3508"/>
                  </a:cubicBezTo>
                  <a:cubicBezTo>
                    <a:pt x="33326" y="3258"/>
                    <a:pt x="33397" y="2936"/>
                    <a:pt x="33397" y="2613"/>
                  </a:cubicBezTo>
                  <a:cubicBezTo>
                    <a:pt x="33412" y="2628"/>
                    <a:pt x="33433" y="2637"/>
                    <a:pt x="33453" y="2637"/>
                  </a:cubicBezTo>
                  <a:cubicBezTo>
                    <a:pt x="33480" y="2637"/>
                    <a:pt x="33505" y="2620"/>
                    <a:pt x="33505" y="2578"/>
                  </a:cubicBezTo>
                  <a:cubicBezTo>
                    <a:pt x="33541" y="1969"/>
                    <a:pt x="34543" y="1826"/>
                    <a:pt x="34972" y="1826"/>
                  </a:cubicBezTo>
                  <a:cubicBezTo>
                    <a:pt x="35366" y="1826"/>
                    <a:pt x="35724" y="1969"/>
                    <a:pt x="35975" y="2184"/>
                  </a:cubicBezTo>
                  <a:lnTo>
                    <a:pt x="35688" y="2184"/>
                  </a:lnTo>
                  <a:cubicBezTo>
                    <a:pt x="35581" y="2184"/>
                    <a:pt x="35581" y="2363"/>
                    <a:pt x="35688" y="2363"/>
                  </a:cubicBezTo>
                  <a:lnTo>
                    <a:pt x="36225" y="2399"/>
                  </a:lnTo>
                  <a:lnTo>
                    <a:pt x="36977" y="2399"/>
                  </a:lnTo>
                  <a:cubicBezTo>
                    <a:pt x="37084" y="2399"/>
                    <a:pt x="37084" y="2184"/>
                    <a:pt x="36977" y="2184"/>
                  </a:cubicBezTo>
                  <a:lnTo>
                    <a:pt x="36404" y="2184"/>
                  </a:lnTo>
                  <a:cubicBezTo>
                    <a:pt x="36261" y="1540"/>
                    <a:pt x="37371" y="1396"/>
                    <a:pt x="37764" y="1361"/>
                  </a:cubicBezTo>
                  <a:cubicBezTo>
                    <a:pt x="37825" y="1351"/>
                    <a:pt x="37885" y="1347"/>
                    <a:pt x="37944" y="1347"/>
                  </a:cubicBezTo>
                  <a:cubicBezTo>
                    <a:pt x="38346" y="1347"/>
                    <a:pt x="38727" y="1550"/>
                    <a:pt x="38946" y="1862"/>
                  </a:cubicBezTo>
                  <a:cubicBezTo>
                    <a:pt x="38978" y="1894"/>
                    <a:pt x="39017" y="1912"/>
                    <a:pt x="39051" y="1912"/>
                  </a:cubicBezTo>
                  <a:cubicBezTo>
                    <a:pt x="39092" y="1912"/>
                    <a:pt x="39125" y="1885"/>
                    <a:pt x="39125" y="1826"/>
                  </a:cubicBezTo>
                  <a:cubicBezTo>
                    <a:pt x="39160" y="1862"/>
                    <a:pt x="39196" y="1897"/>
                    <a:pt x="39232" y="1897"/>
                  </a:cubicBezTo>
                  <a:cubicBezTo>
                    <a:pt x="39239" y="1904"/>
                    <a:pt x="39248" y="1907"/>
                    <a:pt x="39257" y="1907"/>
                  </a:cubicBezTo>
                  <a:cubicBezTo>
                    <a:pt x="39300" y="1907"/>
                    <a:pt x="39356" y="1849"/>
                    <a:pt x="39268" y="1790"/>
                  </a:cubicBezTo>
                  <a:cubicBezTo>
                    <a:pt x="39160" y="1754"/>
                    <a:pt x="39805" y="1396"/>
                    <a:pt x="39876" y="1361"/>
                  </a:cubicBezTo>
                  <a:cubicBezTo>
                    <a:pt x="39981" y="1319"/>
                    <a:pt x="40086" y="1301"/>
                    <a:pt x="40198" y="1301"/>
                  </a:cubicBezTo>
                  <a:close/>
                  <a:moveTo>
                    <a:pt x="27849" y="367"/>
                  </a:moveTo>
                  <a:cubicBezTo>
                    <a:pt x="28216" y="367"/>
                    <a:pt x="28583" y="519"/>
                    <a:pt x="28852" y="824"/>
                  </a:cubicBezTo>
                  <a:cubicBezTo>
                    <a:pt x="28872" y="866"/>
                    <a:pt x="28906" y="883"/>
                    <a:pt x="28937" y="883"/>
                  </a:cubicBezTo>
                  <a:cubicBezTo>
                    <a:pt x="28959" y="883"/>
                    <a:pt x="28980" y="874"/>
                    <a:pt x="28995" y="859"/>
                  </a:cubicBezTo>
                  <a:cubicBezTo>
                    <a:pt x="29245" y="663"/>
                    <a:pt x="29827" y="466"/>
                    <a:pt x="30350" y="466"/>
                  </a:cubicBezTo>
                  <a:cubicBezTo>
                    <a:pt x="30874" y="466"/>
                    <a:pt x="31339" y="663"/>
                    <a:pt x="31357" y="1253"/>
                  </a:cubicBezTo>
                  <a:cubicBezTo>
                    <a:pt x="31214" y="1253"/>
                    <a:pt x="31178" y="1432"/>
                    <a:pt x="31286" y="1504"/>
                  </a:cubicBezTo>
                  <a:cubicBezTo>
                    <a:pt x="31357" y="1540"/>
                    <a:pt x="31429" y="1575"/>
                    <a:pt x="31500" y="1647"/>
                  </a:cubicBezTo>
                  <a:cubicBezTo>
                    <a:pt x="31518" y="1665"/>
                    <a:pt x="31536" y="1674"/>
                    <a:pt x="31554" y="1674"/>
                  </a:cubicBezTo>
                  <a:cubicBezTo>
                    <a:pt x="31572" y="1674"/>
                    <a:pt x="31590" y="1665"/>
                    <a:pt x="31608" y="1647"/>
                  </a:cubicBezTo>
                  <a:cubicBezTo>
                    <a:pt x="31751" y="1719"/>
                    <a:pt x="31858" y="1754"/>
                    <a:pt x="31966" y="1790"/>
                  </a:cubicBezTo>
                  <a:cubicBezTo>
                    <a:pt x="31975" y="1793"/>
                    <a:pt x="31984" y="1795"/>
                    <a:pt x="31992" y="1795"/>
                  </a:cubicBezTo>
                  <a:cubicBezTo>
                    <a:pt x="32073" y="1795"/>
                    <a:pt x="32070" y="1644"/>
                    <a:pt x="32037" y="1611"/>
                  </a:cubicBezTo>
                  <a:cubicBezTo>
                    <a:pt x="31966" y="1575"/>
                    <a:pt x="31930" y="1540"/>
                    <a:pt x="31858" y="1540"/>
                  </a:cubicBezTo>
                  <a:cubicBezTo>
                    <a:pt x="31957" y="1463"/>
                    <a:pt x="32060" y="1431"/>
                    <a:pt x="32161" y="1431"/>
                  </a:cubicBezTo>
                  <a:cubicBezTo>
                    <a:pt x="32534" y="1431"/>
                    <a:pt x="32891" y="1874"/>
                    <a:pt x="33004" y="2184"/>
                  </a:cubicBezTo>
                  <a:cubicBezTo>
                    <a:pt x="33147" y="2613"/>
                    <a:pt x="33147" y="3115"/>
                    <a:pt x="32932" y="3544"/>
                  </a:cubicBezTo>
                  <a:lnTo>
                    <a:pt x="32932" y="3580"/>
                  </a:lnTo>
                  <a:cubicBezTo>
                    <a:pt x="32861" y="3651"/>
                    <a:pt x="32896" y="3759"/>
                    <a:pt x="33004" y="3795"/>
                  </a:cubicBezTo>
                  <a:cubicBezTo>
                    <a:pt x="34078" y="3902"/>
                    <a:pt x="34471" y="5262"/>
                    <a:pt x="33612" y="5906"/>
                  </a:cubicBezTo>
                  <a:cubicBezTo>
                    <a:pt x="33576" y="5906"/>
                    <a:pt x="33541" y="5942"/>
                    <a:pt x="33541" y="5978"/>
                  </a:cubicBezTo>
                  <a:cubicBezTo>
                    <a:pt x="33505" y="5978"/>
                    <a:pt x="33433" y="6014"/>
                    <a:pt x="33433" y="6085"/>
                  </a:cubicBezTo>
                  <a:cubicBezTo>
                    <a:pt x="33246" y="6763"/>
                    <a:pt x="32693" y="6953"/>
                    <a:pt x="32102" y="6953"/>
                  </a:cubicBezTo>
                  <a:cubicBezTo>
                    <a:pt x="31788" y="6953"/>
                    <a:pt x="31464" y="6899"/>
                    <a:pt x="31178" y="6837"/>
                  </a:cubicBezTo>
                  <a:cubicBezTo>
                    <a:pt x="31142" y="6837"/>
                    <a:pt x="31107" y="6837"/>
                    <a:pt x="31071" y="6873"/>
                  </a:cubicBezTo>
                  <a:cubicBezTo>
                    <a:pt x="30839" y="7168"/>
                    <a:pt x="30508" y="7327"/>
                    <a:pt x="30172" y="7327"/>
                  </a:cubicBezTo>
                  <a:cubicBezTo>
                    <a:pt x="29938" y="7327"/>
                    <a:pt x="29702" y="7250"/>
                    <a:pt x="29496" y="7088"/>
                  </a:cubicBezTo>
                  <a:lnTo>
                    <a:pt x="29496" y="7088"/>
                  </a:lnTo>
                  <a:cubicBezTo>
                    <a:pt x="29550" y="7106"/>
                    <a:pt x="29594" y="7115"/>
                    <a:pt x="29639" y="7115"/>
                  </a:cubicBezTo>
                  <a:cubicBezTo>
                    <a:pt x="29684" y="7115"/>
                    <a:pt x="29729" y="7106"/>
                    <a:pt x="29782" y="7088"/>
                  </a:cubicBezTo>
                  <a:cubicBezTo>
                    <a:pt x="29890" y="7088"/>
                    <a:pt x="29961" y="6909"/>
                    <a:pt x="29818" y="6873"/>
                  </a:cubicBezTo>
                  <a:cubicBezTo>
                    <a:pt x="29703" y="6862"/>
                    <a:pt x="29590" y="6858"/>
                    <a:pt x="29480" y="6858"/>
                  </a:cubicBezTo>
                  <a:cubicBezTo>
                    <a:pt x="29215" y="6858"/>
                    <a:pt x="28961" y="6883"/>
                    <a:pt x="28708" y="6909"/>
                  </a:cubicBezTo>
                  <a:cubicBezTo>
                    <a:pt x="28637" y="6945"/>
                    <a:pt x="28637" y="7016"/>
                    <a:pt x="28708" y="7052"/>
                  </a:cubicBezTo>
                  <a:lnTo>
                    <a:pt x="29138" y="7088"/>
                  </a:lnTo>
                  <a:cubicBezTo>
                    <a:pt x="28897" y="7736"/>
                    <a:pt x="28452" y="7965"/>
                    <a:pt x="27944" y="7965"/>
                  </a:cubicBezTo>
                  <a:cubicBezTo>
                    <a:pt x="27245" y="7965"/>
                    <a:pt x="26425" y="7532"/>
                    <a:pt x="25845" y="7159"/>
                  </a:cubicBezTo>
                  <a:cubicBezTo>
                    <a:pt x="25876" y="7097"/>
                    <a:pt x="25827" y="7009"/>
                    <a:pt x="25766" y="7009"/>
                  </a:cubicBezTo>
                  <a:cubicBezTo>
                    <a:pt x="25757" y="7009"/>
                    <a:pt x="25747" y="7011"/>
                    <a:pt x="25737" y="7016"/>
                  </a:cubicBezTo>
                  <a:lnTo>
                    <a:pt x="25630" y="7016"/>
                  </a:lnTo>
                  <a:cubicBezTo>
                    <a:pt x="25611" y="7007"/>
                    <a:pt x="25592" y="7002"/>
                    <a:pt x="25574" y="7002"/>
                  </a:cubicBezTo>
                  <a:cubicBezTo>
                    <a:pt x="25525" y="7002"/>
                    <a:pt x="25487" y="7035"/>
                    <a:pt x="25487" y="7088"/>
                  </a:cubicBezTo>
                  <a:cubicBezTo>
                    <a:pt x="25308" y="7159"/>
                    <a:pt x="25129" y="7195"/>
                    <a:pt x="24950" y="7195"/>
                  </a:cubicBezTo>
                  <a:cubicBezTo>
                    <a:pt x="24664" y="7159"/>
                    <a:pt x="24413" y="7016"/>
                    <a:pt x="24234" y="6837"/>
                  </a:cubicBezTo>
                  <a:cubicBezTo>
                    <a:pt x="24341" y="5835"/>
                    <a:pt x="24019" y="4797"/>
                    <a:pt x="23089" y="4403"/>
                  </a:cubicBezTo>
                  <a:cubicBezTo>
                    <a:pt x="23160" y="4188"/>
                    <a:pt x="23160" y="3974"/>
                    <a:pt x="23089" y="3795"/>
                  </a:cubicBezTo>
                  <a:cubicBezTo>
                    <a:pt x="22838" y="3293"/>
                    <a:pt x="22408" y="2936"/>
                    <a:pt x="21872" y="2792"/>
                  </a:cubicBezTo>
                  <a:cubicBezTo>
                    <a:pt x="21836" y="2578"/>
                    <a:pt x="21872" y="2327"/>
                    <a:pt x="21979" y="2148"/>
                  </a:cubicBezTo>
                  <a:cubicBezTo>
                    <a:pt x="22015" y="2184"/>
                    <a:pt x="22051" y="2184"/>
                    <a:pt x="22086" y="2220"/>
                  </a:cubicBezTo>
                  <a:cubicBezTo>
                    <a:pt x="22103" y="2231"/>
                    <a:pt x="22121" y="2236"/>
                    <a:pt x="22139" y="2236"/>
                  </a:cubicBezTo>
                  <a:cubicBezTo>
                    <a:pt x="22233" y="2236"/>
                    <a:pt x="22320" y="2095"/>
                    <a:pt x="22229" y="2005"/>
                  </a:cubicBezTo>
                  <a:cubicBezTo>
                    <a:pt x="22122" y="1862"/>
                    <a:pt x="22122" y="1647"/>
                    <a:pt x="22229" y="1468"/>
                  </a:cubicBezTo>
                  <a:cubicBezTo>
                    <a:pt x="22337" y="1325"/>
                    <a:pt x="22444" y="1217"/>
                    <a:pt x="22587" y="1146"/>
                  </a:cubicBezTo>
                  <a:cubicBezTo>
                    <a:pt x="22802" y="1003"/>
                    <a:pt x="23053" y="931"/>
                    <a:pt x="23303" y="895"/>
                  </a:cubicBezTo>
                  <a:cubicBezTo>
                    <a:pt x="23362" y="891"/>
                    <a:pt x="23419" y="889"/>
                    <a:pt x="23476" y="889"/>
                  </a:cubicBezTo>
                  <a:cubicBezTo>
                    <a:pt x="23874" y="889"/>
                    <a:pt x="24238" y="998"/>
                    <a:pt x="24520" y="1217"/>
                  </a:cubicBezTo>
                  <a:lnTo>
                    <a:pt x="24520" y="1289"/>
                  </a:lnTo>
                  <a:cubicBezTo>
                    <a:pt x="24498" y="1377"/>
                    <a:pt x="24585" y="1439"/>
                    <a:pt x="24664" y="1439"/>
                  </a:cubicBezTo>
                  <a:cubicBezTo>
                    <a:pt x="24712" y="1439"/>
                    <a:pt x="24757" y="1415"/>
                    <a:pt x="24771" y="1361"/>
                  </a:cubicBezTo>
                  <a:cubicBezTo>
                    <a:pt x="24902" y="858"/>
                    <a:pt x="25340" y="582"/>
                    <a:pt x="25784" y="582"/>
                  </a:cubicBezTo>
                  <a:cubicBezTo>
                    <a:pt x="26067" y="582"/>
                    <a:pt x="26352" y="694"/>
                    <a:pt x="26561" y="931"/>
                  </a:cubicBezTo>
                  <a:cubicBezTo>
                    <a:pt x="26581" y="951"/>
                    <a:pt x="26603" y="960"/>
                    <a:pt x="26625" y="960"/>
                  </a:cubicBezTo>
                  <a:cubicBezTo>
                    <a:pt x="26681" y="960"/>
                    <a:pt x="26730" y="901"/>
                    <a:pt x="26704" y="824"/>
                  </a:cubicBezTo>
                  <a:lnTo>
                    <a:pt x="26704" y="824"/>
                  </a:lnTo>
                  <a:cubicBezTo>
                    <a:pt x="26722" y="842"/>
                    <a:pt x="26749" y="850"/>
                    <a:pt x="26775" y="850"/>
                  </a:cubicBezTo>
                  <a:cubicBezTo>
                    <a:pt x="26802" y="850"/>
                    <a:pt x="26829" y="842"/>
                    <a:pt x="26847" y="824"/>
                  </a:cubicBezTo>
                  <a:cubicBezTo>
                    <a:pt x="27115" y="519"/>
                    <a:pt x="27482" y="367"/>
                    <a:pt x="27849" y="367"/>
                  </a:cubicBezTo>
                  <a:close/>
                  <a:moveTo>
                    <a:pt x="13554" y="811"/>
                  </a:moveTo>
                  <a:cubicBezTo>
                    <a:pt x="13942" y="811"/>
                    <a:pt x="14313" y="993"/>
                    <a:pt x="14534" y="1325"/>
                  </a:cubicBezTo>
                  <a:cubicBezTo>
                    <a:pt x="14555" y="1346"/>
                    <a:pt x="14579" y="1354"/>
                    <a:pt x="14602" y="1354"/>
                  </a:cubicBezTo>
                  <a:cubicBezTo>
                    <a:pt x="14659" y="1354"/>
                    <a:pt x="14713" y="1304"/>
                    <a:pt x="14713" y="1253"/>
                  </a:cubicBezTo>
                  <a:lnTo>
                    <a:pt x="14748" y="1253"/>
                  </a:lnTo>
                  <a:cubicBezTo>
                    <a:pt x="15080" y="1052"/>
                    <a:pt x="15443" y="956"/>
                    <a:pt x="15799" y="956"/>
                  </a:cubicBezTo>
                  <a:cubicBezTo>
                    <a:pt x="16518" y="956"/>
                    <a:pt x="17205" y="1346"/>
                    <a:pt x="17540" y="2041"/>
                  </a:cubicBezTo>
                  <a:lnTo>
                    <a:pt x="17361" y="2005"/>
                  </a:lnTo>
                  <a:cubicBezTo>
                    <a:pt x="17346" y="2001"/>
                    <a:pt x="17331" y="1999"/>
                    <a:pt x="17318" y="1999"/>
                  </a:cubicBezTo>
                  <a:cubicBezTo>
                    <a:pt x="17212" y="1999"/>
                    <a:pt x="17194" y="2116"/>
                    <a:pt x="17290" y="2148"/>
                  </a:cubicBezTo>
                  <a:cubicBezTo>
                    <a:pt x="17719" y="2327"/>
                    <a:pt x="18149" y="2470"/>
                    <a:pt x="18578" y="2542"/>
                  </a:cubicBezTo>
                  <a:cubicBezTo>
                    <a:pt x="18585" y="2545"/>
                    <a:pt x="18591" y="2546"/>
                    <a:pt x="18597" y="2546"/>
                  </a:cubicBezTo>
                  <a:cubicBezTo>
                    <a:pt x="18656" y="2546"/>
                    <a:pt x="18679" y="2395"/>
                    <a:pt x="18614" y="2363"/>
                  </a:cubicBezTo>
                  <a:cubicBezTo>
                    <a:pt x="18435" y="2255"/>
                    <a:pt x="18220" y="2184"/>
                    <a:pt x="18006" y="2148"/>
                  </a:cubicBezTo>
                  <a:cubicBezTo>
                    <a:pt x="18154" y="1830"/>
                    <a:pt x="18578" y="1738"/>
                    <a:pt x="18989" y="1738"/>
                  </a:cubicBezTo>
                  <a:cubicBezTo>
                    <a:pt x="19272" y="1738"/>
                    <a:pt x="19548" y="1782"/>
                    <a:pt x="19724" y="1826"/>
                  </a:cubicBezTo>
                  <a:cubicBezTo>
                    <a:pt x="20261" y="2005"/>
                    <a:pt x="20726" y="2399"/>
                    <a:pt x="21012" y="2864"/>
                  </a:cubicBezTo>
                  <a:cubicBezTo>
                    <a:pt x="21035" y="2908"/>
                    <a:pt x="21084" y="2939"/>
                    <a:pt x="21127" y="2939"/>
                  </a:cubicBezTo>
                  <a:cubicBezTo>
                    <a:pt x="21154" y="2939"/>
                    <a:pt x="21178" y="2927"/>
                    <a:pt x="21191" y="2900"/>
                  </a:cubicBezTo>
                  <a:cubicBezTo>
                    <a:pt x="21872" y="2936"/>
                    <a:pt x="22480" y="3258"/>
                    <a:pt x="22838" y="3795"/>
                  </a:cubicBezTo>
                  <a:cubicBezTo>
                    <a:pt x="23124" y="4439"/>
                    <a:pt x="22408" y="4725"/>
                    <a:pt x="21943" y="4976"/>
                  </a:cubicBezTo>
                  <a:cubicBezTo>
                    <a:pt x="21979" y="4868"/>
                    <a:pt x="21979" y="4797"/>
                    <a:pt x="21943" y="4725"/>
                  </a:cubicBezTo>
                  <a:cubicBezTo>
                    <a:pt x="21943" y="4654"/>
                    <a:pt x="21880" y="4618"/>
                    <a:pt x="21813" y="4618"/>
                  </a:cubicBezTo>
                  <a:cubicBezTo>
                    <a:pt x="21746" y="4618"/>
                    <a:pt x="21675" y="4654"/>
                    <a:pt x="21657" y="4725"/>
                  </a:cubicBezTo>
                  <a:cubicBezTo>
                    <a:pt x="21657" y="4833"/>
                    <a:pt x="21657" y="4976"/>
                    <a:pt x="21621" y="5119"/>
                  </a:cubicBezTo>
                  <a:cubicBezTo>
                    <a:pt x="21585" y="5226"/>
                    <a:pt x="21514" y="5370"/>
                    <a:pt x="21406" y="5477"/>
                  </a:cubicBezTo>
                  <a:cubicBezTo>
                    <a:pt x="21351" y="5560"/>
                    <a:pt x="21446" y="5643"/>
                    <a:pt x="21525" y="5643"/>
                  </a:cubicBezTo>
                  <a:cubicBezTo>
                    <a:pt x="21547" y="5643"/>
                    <a:pt x="21569" y="5636"/>
                    <a:pt x="21585" y="5620"/>
                  </a:cubicBezTo>
                  <a:cubicBezTo>
                    <a:pt x="21693" y="5513"/>
                    <a:pt x="21800" y="5405"/>
                    <a:pt x="21836" y="5262"/>
                  </a:cubicBezTo>
                  <a:cubicBezTo>
                    <a:pt x="21872" y="5262"/>
                    <a:pt x="21907" y="5298"/>
                    <a:pt x="21943" y="5298"/>
                  </a:cubicBezTo>
                  <a:lnTo>
                    <a:pt x="21979" y="5298"/>
                  </a:lnTo>
                  <a:cubicBezTo>
                    <a:pt x="21907" y="5405"/>
                    <a:pt x="21979" y="5549"/>
                    <a:pt x="22122" y="5584"/>
                  </a:cubicBezTo>
                  <a:cubicBezTo>
                    <a:pt x="22444" y="5584"/>
                    <a:pt x="22587" y="5942"/>
                    <a:pt x="22552" y="6193"/>
                  </a:cubicBezTo>
                  <a:cubicBezTo>
                    <a:pt x="22516" y="6372"/>
                    <a:pt x="22444" y="6515"/>
                    <a:pt x="22337" y="6622"/>
                  </a:cubicBezTo>
                  <a:cubicBezTo>
                    <a:pt x="22158" y="6837"/>
                    <a:pt x="21943" y="6980"/>
                    <a:pt x="21693" y="7088"/>
                  </a:cubicBezTo>
                  <a:cubicBezTo>
                    <a:pt x="21473" y="7155"/>
                    <a:pt x="21245" y="7191"/>
                    <a:pt x="21017" y="7191"/>
                  </a:cubicBezTo>
                  <a:cubicBezTo>
                    <a:pt x="20762" y="7191"/>
                    <a:pt x="20506" y="7146"/>
                    <a:pt x="20261" y="7052"/>
                  </a:cubicBezTo>
                  <a:lnTo>
                    <a:pt x="20225" y="7052"/>
                  </a:lnTo>
                  <a:cubicBezTo>
                    <a:pt x="20204" y="7020"/>
                    <a:pt x="20174" y="7007"/>
                    <a:pt x="20142" y="7007"/>
                  </a:cubicBezTo>
                  <a:cubicBezTo>
                    <a:pt x="20064" y="7007"/>
                    <a:pt x="19974" y="7083"/>
                    <a:pt x="19974" y="7159"/>
                  </a:cubicBezTo>
                  <a:cubicBezTo>
                    <a:pt x="20116" y="7950"/>
                    <a:pt x="19420" y="8362"/>
                    <a:pt x="18717" y="8362"/>
                  </a:cubicBezTo>
                  <a:cubicBezTo>
                    <a:pt x="18180" y="8362"/>
                    <a:pt x="17639" y="8121"/>
                    <a:pt x="17469" y="7625"/>
                  </a:cubicBezTo>
                  <a:cubicBezTo>
                    <a:pt x="17576" y="7517"/>
                    <a:pt x="17648" y="7374"/>
                    <a:pt x="17684" y="7231"/>
                  </a:cubicBezTo>
                  <a:cubicBezTo>
                    <a:pt x="17705" y="7124"/>
                    <a:pt x="17612" y="7056"/>
                    <a:pt x="17518" y="7056"/>
                  </a:cubicBezTo>
                  <a:cubicBezTo>
                    <a:pt x="17454" y="7056"/>
                    <a:pt x="17390" y="7087"/>
                    <a:pt x="17361" y="7159"/>
                  </a:cubicBezTo>
                  <a:cubicBezTo>
                    <a:pt x="17164" y="7673"/>
                    <a:pt x="16733" y="7877"/>
                    <a:pt x="16239" y="7877"/>
                  </a:cubicBezTo>
                  <a:cubicBezTo>
                    <a:pt x="15392" y="7877"/>
                    <a:pt x="14358" y="7278"/>
                    <a:pt x="13997" y="6622"/>
                  </a:cubicBezTo>
                  <a:cubicBezTo>
                    <a:pt x="14061" y="6559"/>
                    <a:pt x="14010" y="6438"/>
                    <a:pt x="13923" y="6438"/>
                  </a:cubicBezTo>
                  <a:cubicBezTo>
                    <a:pt x="13912" y="6438"/>
                    <a:pt x="13901" y="6440"/>
                    <a:pt x="13889" y="6443"/>
                  </a:cubicBezTo>
                  <a:cubicBezTo>
                    <a:pt x="13879" y="6433"/>
                    <a:pt x="13868" y="6429"/>
                    <a:pt x="13858" y="6429"/>
                  </a:cubicBezTo>
                  <a:cubicBezTo>
                    <a:pt x="13833" y="6429"/>
                    <a:pt x="13807" y="6454"/>
                    <a:pt x="13782" y="6479"/>
                  </a:cubicBezTo>
                  <a:cubicBezTo>
                    <a:pt x="13669" y="6502"/>
                    <a:pt x="13552" y="6514"/>
                    <a:pt x="13435" y="6514"/>
                  </a:cubicBezTo>
                  <a:cubicBezTo>
                    <a:pt x="13182" y="6514"/>
                    <a:pt x="12928" y="6458"/>
                    <a:pt x="12708" y="6336"/>
                  </a:cubicBezTo>
                  <a:cubicBezTo>
                    <a:pt x="12314" y="6193"/>
                    <a:pt x="11813" y="5871"/>
                    <a:pt x="11885" y="5405"/>
                  </a:cubicBezTo>
                  <a:lnTo>
                    <a:pt x="11992" y="5405"/>
                  </a:lnTo>
                  <a:cubicBezTo>
                    <a:pt x="12135" y="5370"/>
                    <a:pt x="12100" y="5191"/>
                    <a:pt x="11956" y="5191"/>
                  </a:cubicBezTo>
                  <a:cubicBezTo>
                    <a:pt x="11879" y="5191"/>
                    <a:pt x="11800" y="5191"/>
                    <a:pt x="11721" y="5191"/>
                  </a:cubicBezTo>
                  <a:cubicBezTo>
                    <a:pt x="11283" y="5191"/>
                    <a:pt x="10822" y="5166"/>
                    <a:pt x="10489" y="4833"/>
                  </a:cubicBezTo>
                  <a:cubicBezTo>
                    <a:pt x="10131" y="4510"/>
                    <a:pt x="10131" y="3938"/>
                    <a:pt x="10525" y="3687"/>
                  </a:cubicBezTo>
                  <a:cubicBezTo>
                    <a:pt x="10596" y="3723"/>
                    <a:pt x="10632" y="3759"/>
                    <a:pt x="10704" y="3795"/>
                  </a:cubicBezTo>
                  <a:cubicBezTo>
                    <a:pt x="10713" y="3798"/>
                    <a:pt x="10723" y="3799"/>
                    <a:pt x="10732" y="3799"/>
                  </a:cubicBezTo>
                  <a:cubicBezTo>
                    <a:pt x="10828" y="3799"/>
                    <a:pt x="10909" y="3645"/>
                    <a:pt x="10811" y="3580"/>
                  </a:cubicBezTo>
                  <a:cubicBezTo>
                    <a:pt x="10775" y="3544"/>
                    <a:pt x="10775" y="3544"/>
                    <a:pt x="10775" y="3544"/>
                  </a:cubicBezTo>
                  <a:cubicBezTo>
                    <a:pt x="10847" y="3508"/>
                    <a:pt x="10811" y="3437"/>
                    <a:pt x="10739" y="3437"/>
                  </a:cubicBezTo>
                  <a:lnTo>
                    <a:pt x="10704" y="3437"/>
                  </a:lnTo>
                  <a:cubicBezTo>
                    <a:pt x="10525" y="3186"/>
                    <a:pt x="10560" y="2828"/>
                    <a:pt x="10775" y="2613"/>
                  </a:cubicBezTo>
                  <a:cubicBezTo>
                    <a:pt x="11026" y="2363"/>
                    <a:pt x="11348" y="2184"/>
                    <a:pt x="11670" y="2041"/>
                  </a:cubicBezTo>
                  <a:cubicBezTo>
                    <a:pt x="11706" y="2041"/>
                    <a:pt x="11706" y="2005"/>
                    <a:pt x="11706" y="2005"/>
                  </a:cubicBezTo>
                  <a:cubicBezTo>
                    <a:pt x="11777" y="2005"/>
                    <a:pt x="11813" y="1969"/>
                    <a:pt x="11813" y="1933"/>
                  </a:cubicBezTo>
                  <a:cubicBezTo>
                    <a:pt x="11813" y="1396"/>
                    <a:pt x="12780" y="967"/>
                    <a:pt x="13209" y="859"/>
                  </a:cubicBezTo>
                  <a:cubicBezTo>
                    <a:pt x="13323" y="827"/>
                    <a:pt x="13440" y="811"/>
                    <a:pt x="13554" y="811"/>
                  </a:cubicBezTo>
                  <a:close/>
                  <a:moveTo>
                    <a:pt x="34078" y="5656"/>
                  </a:moveTo>
                  <a:cubicBezTo>
                    <a:pt x="34257" y="6193"/>
                    <a:pt x="34257" y="6766"/>
                    <a:pt x="34078" y="7338"/>
                  </a:cubicBezTo>
                  <a:lnTo>
                    <a:pt x="34078" y="7302"/>
                  </a:lnTo>
                  <a:cubicBezTo>
                    <a:pt x="34006" y="7696"/>
                    <a:pt x="33791" y="8018"/>
                    <a:pt x="33469" y="8233"/>
                  </a:cubicBezTo>
                  <a:cubicBezTo>
                    <a:pt x="33469" y="8269"/>
                    <a:pt x="33469" y="8269"/>
                    <a:pt x="33433" y="8269"/>
                  </a:cubicBezTo>
                  <a:cubicBezTo>
                    <a:pt x="33218" y="8448"/>
                    <a:pt x="32968" y="8555"/>
                    <a:pt x="32682" y="8555"/>
                  </a:cubicBezTo>
                  <a:cubicBezTo>
                    <a:pt x="32666" y="8493"/>
                    <a:pt x="32616" y="8464"/>
                    <a:pt x="32564" y="8464"/>
                  </a:cubicBezTo>
                  <a:cubicBezTo>
                    <a:pt x="32499" y="8464"/>
                    <a:pt x="32431" y="8511"/>
                    <a:pt x="32431" y="8591"/>
                  </a:cubicBezTo>
                  <a:cubicBezTo>
                    <a:pt x="32464" y="9057"/>
                    <a:pt x="32003" y="9275"/>
                    <a:pt x="31565" y="9275"/>
                  </a:cubicBezTo>
                  <a:cubicBezTo>
                    <a:pt x="31531" y="9275"/>
                    <a:pt x="31498" y="9274"/>
                    <a:pt x="31465" y="9271"/>
                  </a:cubicBezTo>
                  <a:cubicBezTo>
                    <a:pt x="31071" y="9235"/>
                    <a:pt x="30713" y="9092"/>
                    <a:pt x="30427" y="8877"/>
                  </a:cubicBezTo>
                  <a:lnTo>
                    <a:pt x="30427" y="8698"/>
                  </a:lnTo>
                  <a:cubicBezTo>
                    <a:pt x="30409" y="8609"/>
                    <a:pt x="30337" y="8564"/>
                    <a:pt x="30270" y="8564"/>
                  </a:cubicBezTo>
                  <a:cubicBezTo>
                    <a:pt x="30203" y="8564"/>
                    <a:pt x="30140" y="8609"/>
                    <a:pt x="30140" y="8698"/>
                  </a:cubicBezTo>
                  <a:cubicBezTo>
                    <a:pt x="30073" y="9374"/>
                    <a:pt x="29527" y="9922"/>
                    <a:pt x="28865" y="9922"/>
                  </a:cubicBezTo>
                  <a:cubicBezTo>
                    <a:pt x="28825" y="9922"/>
                    <a:pt x="28785" y="9920"/>
                    <a:pt x="28744" y="9915"/>
                  </a:cubicBezTo>
                  <a:cubicBezTo>
                    <a:pt x="28279" y="9915"/>
                    <a:pt x="27491" y="9844"/>
                    <a:pt x="27205" y="9379"/>
                  </a:cubicBezTo>
                  <a:cubicBezTo>
                    <a:pt x="27241" y="9307"/>
                    <a:pt x="27205" y="9200"/>
                    <a:pt x="27098" y="9200"/>
                  </a:cubicBezTo>
                  <a:cubicBezTo>
                    <a:pt x="27088" y="9190"/>
                    <a:pt x="27073" y="9186"/>
                    <a:pt x="27057" y="9186"/>
                  </a:cubicBezTo>
                  <a:cubicBezTo>
                    <a:pt x="27012" y="9186"/>
                    <a:pt x="26954" y="9219"/>
                    <a:pt x="26954" y="9271"/>
                  </a:cubicBezTo>
                  <a:cubicBezTo>
                    <a:pt x="26685" y="9473"/>
                    <a:pt x="26361" y="9572"/>
                    <a:pt x="26033" y="9572"/>
                  </a:cubicBezTo>
                  <a:cubicBezTo>
                    <a:pt x="25663" y="9572"/>
                    <a:pt x="25289" y="9446"/>
                    <a:pt x="24986" y="9200"/>
                  </a:cubicBezTo>
                  <a:cubicBezTo>
                    <a:pt x="24956" y="9185"/>
                    <a:pt x="24920" y="9176"/>
                    <a:pt x="24886" y="9176"/>
                  </a:cubicBezTo>
                  <a:cubicBezTo>
                    <a:pt x="24837" y="9176"/>
                    <a:pt x="24792" y="9193"/>
                    <a:pt x="24771" y="9235"/>
                  </a:cubicBezTo>
                  <a:cubicBezTo>
                    <a:pt x="24645" y="9436"/>
                    <a:pt x="24432" y="9549"/>
                    <a:pt x="24216" y="9549"/>
                  </a:cubicBezTo>
                  <a:cubicBezTo>
                    <a:pt x="24125" y="9549"/>
                    <a:pt x="24033" y="9529"/>
                    <a:pt x="23948" y="9486"/>
                  </a:cubicBezTo>
                  <a:cubicBezTo>
                    <a:pt x="23554" y="9486"/>
                    <a:pt x="23232" y="9235"/>
                    <a:pt x="23089" y="8877"/>
                  </a:cubicBezTo>
                  <a:cubicBezTo>
                    <a:pt x="23124" y="8877"/>
                    <a:pt x="23124" y="8842"/>
                    <a:pt x="23089" y="8842"/>
                  </a:cubicBezTo>
                  <a:cubicBezTo>
                    <a:pt x="23697" y="8412"/>
                    <a:pt x="24091" y="7768"/>
                    <a:pt x="24234" y="7052"/>
                  </a:cubicBezTo>
                  <a:cubicBezTo>
                    <a:pt x="24485" y="7303"/>
                    <a:pt x="24823" y="7437"/>
                    <a:pt x="25164" y="7437"/>
                  </a:cubicBezTo>
                  <a:cubicBezTo>
                    <a:pt x="25359" y="7437"/>
                    <a:pt x="25555" y="7393"/>
                    <a:pt x="25737" y="7302"/>
                  </a:cubicBezTo>
                  <a:cubicBezTo>
                    <a:pt x="26355" y="7790"/>
                    <a:pt x="27031" y="8248"/>
                    <a:pt x="27820" y="8248"/>
                  </a:cubicBezTo>
                  <a:cubicBezTo>
                    <a:pt x="27900" y="8248"/>
                    <a:pt x="27982" y="8243"/>
                    <a:pt x="28064" y="8233"/>
                  </a:cubicBezTo>
                  <a:cubicBezTo>
                    <a:pt x="28637" y="8197"/>
                    <a:pt x="29174" y="7839"/>
                    <a:pt x="29424" y="7302"/>
                  </a:cubicBezTo>
                  <a:cubicBezTo>
                    <a:pt x="29639" y="7481"/>
                    <a:pt x="29890" y="7589"/>
                    <a:pt x="30140" y="7589"/>
                  </a:cubicBezTo>
                  <a:cubicBezTo>
                    <a:pt x="30171" y="7591"/>
                    <a:pt x="30200" y="7592"/>
                    <a:pt x="30228" y="7592"/>
                  </a:cubicBezTo>
                  <a:cubicBezTo>
                    <a:pt x="30634" y="7592"/>
                    <a:pt x="30844" y="7365"/>
                    <a:pt x="31178" y="7231"/>
                  </a:cubicBezTo>
                  <a:cubicBezTo>
                    <a:pt x="31305" y="7189"/>
                    <a:pt x="31436" y="7174"/>
                    <a:pt x="31570" y="7174"/>
                  </a:cubicBezTo>
                  <a:cubicBezTo>
                    <a:pt x="31849" y="7174"/>
                    <a:pt x="32142" y="7236"/>
                    <a:pt x="32439" y="7236"/>
                  </a:cubicBezTo>
                  <a:cubicBezTo>
                    <a:pt x="32602" y="7236"/>
                    <a:pt x="32767" y="7217"/>
                    <a:pt x="32932" y="7159"/>
                  </a:cubicBezTo>
                  <a:cubicBezTo>
                    <a:pt x="33326" y="6980"/>
                    <a:pt x="33648" y="6622"/>
                    <a:pt x="33720" y="6157"/>
                  </a:cubicBezTo>
                  <a:cubicBezTo>
                    <a:pt x="33720" y="6121"/>
                    <a:pt x="33720" y="6050"/>
                    <a:pt x="33684" y="6050"/>
                  </a:cubicBezTo>
                  <a:cubicBezTo>
                    <a:pt x="33863" y="5942"/>
                    <a:pt x="33970" y="5799"/>
                    <a:pt x="34078" y="5656"/>
                  </a:cubicBezTo>
                  <a:close/>
                  <a:moveTo>
                    <a:pt x="46158" y="1995"/>
                  </a:moveTo>
                  <a:cubicBezTo>
                    <a:pt x="46650" y="1995"/>
                    <a:pt x="47171" y="2197"/>
                    <a:pt x="47644" y="2613"/>
                  </a:cubicBezTo>
                  <a:lnTo>
                    <a:pt x="47751" y="2613"/>
                  </a:lnTo>
                  <a:cubicBezTo>
                    <a:pt x="47769" y="2631"/>
                    <a:pt x="47796" y="2640"/>
                    <a:pt x="47823" y="2640"/>
                  </a:cubicBezTo>
                  <a:cubicBezTo>
                    <a:pt x="47850" y="2640"/>
                    <a:pt x="47876" y="2631"/>
                    <a:pt x="47894" y="2613"/>
                  </a:cubicBezTo>
                  <a:cubicBezTo>
                    <a:pt x="48314" y="2284"/>
                    <a:pt x="48783" y="2105"/>
                    <a:pt x="49224" y="2105"/>
                  </a:cubicBezTo>
                  <a:cubicBezTo>
                    <a:pt x="49837" y="2105"/>
                    <a:pt x="50395" y="2451"/>
                    <a:pt x="50686" y="3222"/>
                  </a:cubicBezTo>
                  <a:cubicBezTo>
                    <a:pt x="50686" y="3222"/>
                    <a:pt x="50722" y="3258"/>
                    <a:pt x="50758" y="3258"/>
                  </a:cubicBezTo>
                  <a:cubicBezTo>
                    <a:pt x="50722" y="3365"/>
                    <a:pt x="50830" y="3472"/>
                    <a:pt x="50937" y="3472"/>
                  </a:cubicBezTo>
                  <a:cubicBezTo>
                    <a:pt x="50986" y="3465"/>
                    <a:pt x="51033" y="3461"/>
                    <a:pt x="51077" y="3461"/>
                  </a:cubicBezTo>
                  <a:cubicBezTo>
                    <a:pt x="52054" y="3461"/>
                    <a:pt x="51745" y="5287"/>
                    <a:pt x="51402" y="5835"/>
                  </a:cubicBezTo>
                  <a:cubicBezTo>
                    <a:pt x="51402" y="5835"/>
                    <a:pt x="51402" y="5871"/>
                    <a:pt x="51402" y="5906"/>
                  </a:cubicBezTo>
                  <a:cubicBezTo>
                    <a:pt x="51295" y="5978"/>
                    <a:pt x="51366" y="6121"/>
                    <a:pt x="51474" y="6121"/>
                  </a:cubicBezTo>
                  <a:cubicBezTo>
                    <a:pt x="51507" y="6119"/>
                    <a:pt x="51538" y="6118"/>
                    <a:pt x="51569" y="6118"/>
                  </a:cubicBezTo>
                  <a:cubicBezTo>
                    <a:pt x="52826" y="6118"/>
                    <a:pt x="52282" y="8136"/>
                    <a:pt x="51243" y="8136"/>
                  </a:cubicBezTo>
                  <a:cubicBezTo>
                    <a:pt x="51201" y="8136"/>
                    <a:pt x="51159" y="8132"/>
                    <a:pt x="51116" y="8126"/>
                  </a:cubicBezTo>
                  <a:cubicBezTo>
                    <a:pt x="51152" y="8090"/>
                    <a:pt x="51188" y="8090"/>
                    <a:pt x="51223" y="8054"/>
                  </a:cubicBezTo>
                  <a:cubicBezTo>
                    <a:pt x="51285" y="7961"/>
                    <a:pt x="51213" y="7868"/>
                    <a:pt x="51123" y="7868"/>
                  </a:cubicBezTo>
                  <a:cubicBezTo>
                    <a:pt x="51109" y="7868"/>
                    <a:pt x="51095" y="7870"/>
                    <a:pt x="51080" y="7875"/>
                  </a:cubicBezTo>
                  <a:cubicBezTo>
                    <a:pt x="50871" y="8024"/>
                    <a:pt x="50613" y="8099"/>
                    <a:pt x="50346" y="8099"/>
                  </a:cubicBezTo>
                  <a:cubicBezTo>
                    <a:pt x="50293" y="8099"/>
                    <a:pt x="50239" y="8096"/>
                    <a:pt x="50185" y="8090"/>
                  </a:cubicBezTo>
                  <a:cubicBezTo>
                    <a:pt x="50175" y="8087"/>
                    <a:pt x="50166" y="8085"/>
                    <a:pt x="50158" y="8085"/>
                  </a:cubicBezTo>
                  <a:cubicBezTo>
                    <a:pt x="50073" y="8085"/>
                    <a:pt x="50052" y="8233"/>
                    <a:pt x="50149" y="8233"/>
                  </a:cubicBezTo>
                  <a:cubicBezTo>
                    <a:pt x="50257" y="8269"/>
                    <a:pt x="50373" y="8287"/>
                    <a:pt x="50490" y="8287"/>
                  </a:cubicBezTo>
                  <a:cubicBezTo>
                    <a:pt x="50606" y="8287"/>
                    <a:pt x="50722" y="8269"/>
                    <a:pt x="50830" y="8233"/>
                  </a:cubicBezTo>
                  <a:lnTo>
                    <a:pt x="50865" y="8269"/>
                  </a:lnTo>
                  <a:cubicBezTo>
                    <a:pt x="50865" y="8269"/>
                    <a:pt x="50865" y="8305"/>
                    <a:pt x="50865" y="8305"/>
                  </a:cubicBezTo>
                  <a:cubicBezTo>
                    <a:pt x="50485" y="9151"/>
                    <a:pt x="49791" y="9460"/>
                    <a:pt x="49036" y="9460"/>
                  </a:cubicBezTo>
                  <a:cubicBezTo>
                    <a:pt x="48514" y="9460"/>
                    <a:pt x="47963" y="9312"/>
                    <a:pt x="47465" y="9092"/>
                  </a:cubicBezTo>
                  <a:cubicBezTo>
                    <a:pt x="47433" y="9071"/>
                    <a:pt x="47405" y="9063"/>
                    <a:pt x="47380" y="9063"/>
                  </a:cubicBezTo>
                  <a:cubicBezTo>
                    <a:pt x="47319" y="9063"/>
                    <a:pt x="47275" y="9113"/>
                    <a:pt x="47250" y="9164"/>
                  </a:cubicBezTo>
                  <a:cubicBezTo>
                    <a:pt x="47032" y="9746"/>
                    <a:pt x="46468" y="10081"/>
                    <a:pt x="45894" y="10081"/>
                  </a:cubicBezTo>
                  <a:cubicBezTo>
                    <a:pt x="45621" y="10081"/>
                    <a:pt x="45345" y="10005"/>
                    <a:pt x="45102" y="9844"/>
                  </a:cubicBezTo>
                  <a:lnTo>
                    <a:pt x="45067" y="9844"/>
                  </a:lnTo>
                  <a:cubicBezTo>
                    <a:pt x="45174" y="9343"/>
                    <a:pt x="44995" y="8806"/>
                    <a:pt x="44565" y="8484"/>
                  </a:cubicBezTo>
                  <a:cubicBezTo>
                    <a:pt x="45138" y="7947"/>
                    <a:pt x="45317" y="7124"/>
                    <a:pt x="45031" y="6408"/>
                  </a:cubicBezTo>
                  <a:cubicBezTo>
                    <a:pt x="45013" y="6390"/>
                    <a:pt x="44986" y="6381"/>
                    <a:pt x="44959" y="6381"/>
                  </a:cubicBezTo>
                  <a:cubicBezTo>
                    <a:pt x="44932" y="6381"/>
                    <a:pt x="44906" y="6390"/>
                    <a:pt x="44888" y="6408"/>
                  </a:cubicBezTo>
                  <a:cubicBezTo>
                    <a:pt x="44888" y="6443"/>
                    <a:pt x="44888" y="6479"/>
                    <a:pt x="44888" y="6479"/>
                  </a:cubicBezTo>
                  <a:cubicBezTo>
                    <a:pt x="45031" y="7124"/>
                    <a:pt x="44888" y="7804"/>
                    <a:pt x="44458" y="8269"/>
                  </a:cubicBezTo>
                  <a:lnTo>
                    <a:pt x="44315" y="8412"/>
                  </a:lnTo>
                  <a:cubicBezTo>
                    <a:pt x="44315" y="8412"/>
                    <a:pt x="44315" y="8448"/>
                    <a:pt x="44279" y="8448"/>
                  </a:cubicBezTo>
                  <a:cubicBezTo>
                    <a:pt x="43997" y="8683"/>
                    <a:pt x="43606" y="8872"/>
                    <a:pt x="43239" y="8872"/>
                  </a:cubicBezTo>
                  <a:cubicBezTo>
                    <a:pt x="43048" y="8872"/>
                    <a:pt x="42863" y="8821"/>
                    <a:pt x="42704" y="8698"/>
                  </a:cubicBezTo>
                  <a:cubicBezTo>
                    <a:pt x="42686" y="8645"/>
                    <a:pt x="42633" y="8618"/>
                    <a:pt x="42579" y="8618"/>
                  </a:cubicBezTo>
                  <a:cubicBezTo>
                    <a:pt x="42525" y="8618"/>
                    <a:pt x="42471" y="8645"/>
                    <a:pt x="42454" y="8698"/>
                  </a:cubicBezTo>
                  <a:cubicBezTo>
                    <a:pt x="42346" y="9128"/>
                    <a:pt x="42024" y="9486"/>
                    <a:pt x="41630" y="9629"/>
                  </a:cubicBezTo>
                  <a:cubicBezTo>
                    <a:pt x="41451" y="9701"/>
                    <a:pt x="41308" y="9701"/>
                    <a:pt x="41129" y="9701"/>
                  </a:cubicBezTo>
                  <a:cubicBezTo>
                    <a:pt x="40986" y="9701"/>
                    <a:pt x="40807" y="9665"/>
                    <a:pt x="40700" y="9593"/>
                  </a:cubicBezTo>
                  <a:cubicBezTo>
                    <a:pt x="40521" y="9522"/>
                    <a:pt x="40413" y="9414"/>
                    <a:pt x="40342" y="9271"/>
                  </a:cubicBezTo>
                  <a:cubicBezTo>
                    <a:pt x="40413" y="9235"/>
                    <a:pt x="40377" y="9092"/>
                    <a:pt x="40270" y="9092"/>
                  </a:cubicBezTo>
                  <a:cubicBezTo>
                    <a:pt x="40270" y="9092"/>
                    <a:pt x="40270" y="9056"/>
                    <a:pt x="40270" y="9021"/>
                  </a:cubicBezTo>
                  <a:cubicBezTo>
                    <a:pt x="40270" y="8958"/>
                    <a:pt x="40210" y="8920"/>
                    <a:pt x="40152" y="8920"/>
                  </a:cubicBezTo>
                  <a:cubicBezTo>
                    <a:pt x="40110" y="8920"/>
                    <a:pt x="40070" y="8940"/>
                    <a:pt x="40055" y="8985"/>
                  </a:cubicBezTo>
                  <a:cubicBezTo>
                    <a:pt x="39948" y="9379"/>
                    <a:pt x="39626" y="9665"/>
                    <a:pt x="39232" y="9737"/>
                  </a:cubicBezTo>
                  <a:cubicBezTo>
                    <a:pt x="39122" y="9778"/>
                    <a:pt x="38950" y="9808"/>
                    <a:pt x="38768" y="9808"/>
                  </a:cubicBezTo>
                  <a:cubicBezTo>
                    <a:pt x="38476" y="9808"/>
                    <a:pt x="38161" y="9729"/>
                    <a:pt x="38051" y="9486"/>
                  </a:cubicBezTo>
                  <a:cubicBezTo>
                    <a:pt x="38230" y="9486"/>
                    <a:pt x="38409" y="9450"/>
                    <a:pt x="38588" y="9379"/>
                  </a:cubicBezTo>
                  <a:cubicBezTo>
                    <a:pt x="38659" y="9343"/>
                    <a:pt x="38624" y="9200"/>
                    <a:pt x="38516" y="9200"/>
                  </a:cubicBezTo>
                  <a:cubicBezTo>
                    <a:pt x="38337" y="9200"/>
                    <a:pt x="38158" y="9271"/>
                    <a:pt x="37979" y="9271"/>
                  </a:cubicBezTo>
                  <a:cubicBezTo>
                    <a:pt x="37961" y="9235"/>
                    <a:pt x="37934" y="9217"/>
                    <a:pt x="37912" y="9217"/>
                  </a:cubicBezTo>
                  <a:cubicBezTo>
                    <a:pt x="37890" y="9217"/>
                    <a:pt x="37872" y="9235"/>
                    <a:pt x="37872" y="9271"/>
                  </a:cubicBezTo>
                  <a:lnTo>
                    <a:pt x="37836" y="9271"/>
                  </a:lnTo>
                  <a:cubicBezTo>
                    <a:pt x="37585" y="9271"/>
                    <a:pt x="37335" y="9200"/>
                    <a:pt x="37084" y="9128"/>
                  </a:cubicBezTo>
                  <a:cubicBezTo>
                    <a:pt x="37073" y="9124"/>
                    <a:pt x="37062" y="9122"/>
                    <a:pt x="37052" y="9122"/>
                  </a:cubicBezTo>
                  <a:cubicBezTo>
                    <a:pt x="36970" y="9122"/>
                    <a:pt x="36949" y="9239"/>
                    <a:pt x="37013" y="9271"/>
                  </a:cubicBezTo>
                  <a:cubicBezTo>
                    <a:pt x="37192" y="9379"/>
                    <a:pt x="37371" y="9414"/>
                    <a:pt x="37585" y="9450"/>
                  </a:cubicBezTo>
                  <a:cubicBezTo>
                    <a:pt x="37367" y="9825"/>
                    <a:pt x="36997" y="10003"/>
                    <a:pt x="36630" y="10003"/>
                  </a:cubicBezTo>
                  <a:cubicBezTo>
                    <a:pt x="36157" y="10003"/>
                    <a:pt x="35686" y="9708"/>
                    <a:pt x="35545" y="9164"/>
                  </a:cubicBezTo>
                  <a:cubicBezTo>
                    <a:pt x="35545" y="9128"/>
                    <a:pt x="35509" y="9092"/>
                    <a:pt x="35438" y="9092"/>
                  </a:cubicBezTo>
                  <a:cubicBezTo>
                    <a:pt x="35357" y="9101"/>
                    <a:pt x="35277" y="9106"/>
                    <a:pt x="35197" y="9106"/>
                  </a:cubicBezTo>
                  <a:cubicBezTo>
                    <a:pt x="34635" y="9106"/>
                    <a:pt x="34091" y="8886"/>
                    <a:pt x="33684" y="8448"/>
                  </a:cubicBezTo>
                  <a:cubicBezTo>
                    <a:pt x="33970" y="8269"/>
                    <a:pt x="34185" y="7983"/>
                    <a:pt x="34292" y="7660"/>
                  </a:cubicBezTo>
                  <a:cubicBezTo>
                    <a:pt x="34364" y="7553"/>
                    <a:pt x="34400" y="7410"/>
                    <a:pt x="34436" y="7302"/>
                  </a:cubicBezTo>
                  <a:cubicBezTo>
                    <a:pt x="34631" y="7372"/>
                    <a:pt x="34832" y="7404"/>
                    <a:pt x="35031" y="7404"/>
                  </a:cubicBezTo>
                  <a:cubicBezTo>
                    <a:pt x="35344" y="7404"/>
                    <a:pt x="35655" y="7326"/>
                    <a:pt x="35939" y="7195"/>
                  </a:cubicBezTo>
                  <a:cubicBezTo>
                    <a:pt x="36046" y="7732"/>
                    <a:pt x="36941" y="8018"/>
                    <a:pt x="37406" y="8090"/>
                  </a:cubicBezTo>
                  <a:cubicBezTo>
                    <a:pt x="37492" y="8099"/>
                    <a:pt x="37577" y="8103"/>
                    <a:pt x="37661" y="8103"/>
                  </a:cubicBezTo>
                  <a:cubicBezTo>
                    <a:pt x="38253" y="8103"/>
                    <a:pt x="38825" y="7884"/>
                    <a:pt x="39232" y="7446"/>
                  </a:cubicBezTo>
                  <a:cubicBezTo>
                    <a:pt x="39579" y="7880"/>
                    <a:pt x="40079" y="8095"/>
                    <a:pt x="40574" y="8095"/>
                  </a:cubicBezTo>
                  <a:cubicBezTo>
                    <a:pt x="41100" y="8095"/>
                    <a:pt x="41621" y="7853"/>
                    <a:pt x="41952" y="7374"/>
                  </a:cubicBezTo>
                  <a:cubicBezTo>
                    <a:pt x="42149" y="7525"/>
                    <a:pt x="42384" y="7589"/>
                    <a:pt x="42625" y="7589"/>
                  </a:cubicBezTo>
                  <a:cubicBezTo>
                    <a:pt x="43130" y="7589"/>
                    <a:pt x="43666" y="7308"/>
                    <a:pt x="43957" y="6945"/>
                  </a:cubicBezTo>
                  <a:cubicBezTo>
                    <a:pt x="44351" y="6372"/>
                    <a:pt x="44386" y="5513"/>
                    <a:pt x="43850" y="5155"/>
                  </a:cubicBezTo>
                  <a:cubicBezTo>
                    <a:pt x="44279" y="4904"/>
                    <a:pt x="44494" y="4439"/>
                    <a:pt x="44386" y="3938"/>
                  </a:cubicBezTo>
                  <a:lnTo>
                    <a:pt x="44386" y="3938"/>
                  </a:lnTo>
                  <a:cubicBezTo>
                    <a:pt x="45353" y="4367"/>
                    <a:pt x="45460" y="5692"/>
                    <a:pt x="44601" y="6300"/>
                  </a:cubicBezTo>
                  <a:cubicBezTo>
                    <a:pt x="44511" y="6360"/>
                    <a:pt x="44572" y="6496"/>
                    <a:pt x="44658" y="6496"/>
                  </a:cubicBezTo>
                  <a:cubicBezTo>
                    <a:pt x="44674" y="6496"/>
                    <a:pt x="44691" y="6491"/>
                    <a:pt x="44709" y="6479"/>
                  </a:cubicBezTo>
                  <a:lnTo>
                    <a:pt x="44888" y="6372"/>
                  </a:lnTo>
                  <a:cubicBezTo>
                    <a:pt x="45890" y="5549"/>
                    <a:pt x="45568" y="3974"/>
                    <a:pt x="44351" y="3616"/>
                  </a:cubicBezTo>
                  <a:lnTo>
                    <a:pt x="44315" y="3616"/>
                  </a:lnTo>
                  <a:cubicBezTo>
                    <a:pt x="44315" y="3580"/>
                    <a:pt x="44279" y="3544"/>
                    <a:pt x="44279" y="3508"/>
                  </a:cubicBezTo>
                  <a:cubicBezTo>
                    <a:pt x="44279" y="3472"/>
                    <a:pt x="44315" y="3472"/>
                    <a:pt x="44351" y="3437"/>
                  </a:cubicBezTo>
                  <a:cubicBezTo>
                    <a:pt x="44679" y="2495"/>
                    <a:pt x="45383" y="1995"/>
                    <a:pt x="46158" y="1995"/>
                  </a:cubicBezTo>
                  <a:close/>
                  <a:moveTo>
                    <a:pt x="22945" y="4689"/>
                  </a:moveTo>
                  <a:lnTo>
                    <a:pt x="22945" y="4689"/>
                  </a:lnTo>
                  <a:cubicBezTo>
                    <a:pt x="24833" y="5402"/>
                    <a:pt x="23850" y="8878"/>
                    <a:pt x="22007" y="8878"/>
                  </a:cubicBezTo>
                  <a:cubicBezTo>
                    <a:pt x="21998" y="8878"/>
                    <a:pt x="21988" y="8878"/>
                    <a:pt x="21979" y="8877"/>
                  </a:cubicBezTo>
                  <a:lnTo>
                    <a:pt x="21943" y="8877"/>
                  </a:lnTo>
                  <a:cubicBezTo>
                    <a:pt x="21943" y="8842"/>
                    <a:pt x="21943" y="8806"/>
                    <a:pt x="21943" y="8770"/>
                  </a:cubicBezTo>
                  <a:cubicBezTo>
                    <a:pt x="21915" y="8728"/>
                    <a:pt x="21870" y="8708"/>
                    <a:pt x="21826" y="8708"/>
                  </a:cubicBezTo>
                  <a:cubicBezTo>
                    <a:pt x="21758" y="8708"/>
                    <a:pt x="21693" y="8755"/>
                    <a:pt x="21693" y="8842"/>
                  </a:cubicBezTo>
                  <a:cubicBezTo>
                    <a:pt x="21836" y="9486"/>
                    <a:pt x="21263" y="9915"/>
                    <a:pt x="20690" y="10023"/>
                  </a:cubicBezTo>
                  <a:cubicBezTo>
                    <a:pt x="20516" y="10063"/>
                    <a:pt x="20331" y="10083"/>
                    <a:pt x="20144" y="10083"/>
                  </a:cubicBezTo>
                  <a:cubicBezTo>
                    <a:pt x="19832" y="10083"/>
                    <a:pt x="19514" y="10027"/>
                    <a:pt x="19223" y="9915"/>
                  </a:cubicBezTo>
                  <a:cubicBezTo>
                    <a:pt x="19211" y="9904"/>
                    <a:pt x="19199" y="9900"/>
                    <a:pt x="19188" y="9900"/>
                  </a:cubicBezTo>
                  <a:cubicBezTo>
                    <a:pt x="19167" y="9900"/>
                    <a:pt x="19151" y="9915"/>
                    <a:pt x="19151" y="9915"/>
                  </a:cubicBezTo>
                  <a:cubicBezTo>
                    <a:pt x="19115" y="9915"/>
                    <a:pt x="19044" y="9915"/>
                    <a:pt x="19044" y="9951"/>
                  </a:cubicBezTo>
                  <a:cubicBezTo>
                    <a:pt x="18635" y="10330"/>
                    <a:pt x="17873" y="10536"/>
                    <a:pt x="17087" y="10536"/>
                  </a:cubicBezTo>
                  <a:cubicBezTo>
                    <a:pt x="16016" y="10536"/>
                    <a:pt x="14900" y="10154"/>
                    <a:pt x="14569" y="9307"/>
                  </a:cubicBezTo>
                  <a:cubicBezTo>
                    <a:pt x="14534" y="9235"/>
                    <a:pt x="14498" y="9200"/>
                    <a:pt x="14426" y="9200"/>
                  </a:cubicBezTo>
                  <a:cubicBezTo>
                    <a:pt x="14313" y="9214"/>
                    <a:pt x="14200" y="9222"/>
                    <a:pt x="14088" y="9222"/>
                  </a:cubicBezTo>
                  <a:cubicBezTo>
                    <a:pt x="13390" y="9222"/>
                    <a:pt x="12736" y="8937"/>
                    <a:pt x="12243" y="8412"/>
                  </a:cubicBezTo>
                  <a:cubicBezTo>
                    <a:pt x="12225" y="8394"/>
                    <a:pt x="12207" y="8385"/>
                    <a:pt x="12189" y="8385"/>
                  </a:cubicBezTo>
                  <a:cubicBezTo>
                    <a:pt x="12171" y="8385"/>
                    <a:pt x="12153" y="8394"/>
                    <a:pt x="12135" y="8412"/>
                  </a:cubicBezTo>
                  <a:lnTo>
                    <a:pt x="12064" y="8412"/>
                  </a:lnTo>
                  <a:cubicBezTo>
                    <a:pt x="11942" y="8455"/>
                    <a:pt x="11820" y="8474"/>
                    <a:pt x="11701" y="8474"/>
                  </a:cubicBezTo>
                  <a:cubicBezTo>
                    <a:pt x="11116" y="8474"/>
                    <a:pt x="10602" y="7998"/>
                    <a:pt x="10632" y="7374"/>
                  </a:cubicBezTo>
                  <a:lnTo>
                    <a:pt x="10632" y="7374"/>
                  </a:lnTo>
                  <a:lnTo>
                    <a:pt x="10739" y="7410"/>
                  </a:lnTo>
                  <a:cubicBezTo>
                    <a:pt x="10811" y="7410"/>
                    <a:pt x="10811" y="7231"/>
                    <a:pt x="10739" y="7231"/>
                  </a:cubicBezTo>
                  <a:cubicBezTo>
                    <a:pt x="9701" y="6873"/>
                    <a:pt x="9880" y="5835"/>
                    <a:pt x="10310" y="5083"/>
                  </a:cubicBezTo>
                  <a:lnTo>
                    <a:pt x="10310" y="5083"/>
                  </a:lnTo>
                  <a:cubicBezTo>
                    <a:pt x="10636" y="5320"/>
                    <a:pt x="11036" y="5459"/>
                    <a:pt x="11448" y="5459"/>
                  </a:cubicBezTo>
                  <a:cubicBezTo>
                    <a:pt x="11534" y="5459"/>
                    <a:pt x="11620" y="5453"/>
                    <a:pt x="11706" y="5441"/>
                  </a:cubicBezTo>
                  <a:lnTo>
                    <a:pt x="11706" y="5441"/>
                  </a:lnTo>
                  <a:cubicBezTo>
                    <a:pt x="11367" y="6057"/>
                    <a:pt x="12564" y="6831"/>
                    <a:pt x="13407" y="6831"/>
                  </a:cubicBezTo>
                  <a:cubicBezTo>
                    <a:pt x="13544" y="6831"/>
                    <a:pt x="13672" y="6811"/>
                    <a:pt x="13782" y="6766"/>
                  </a:cubicBezTo>
                  <a:cubicBezTo>
                    <a:pt x="14103" y="7557"/>
                    <a:pt x="15228" y="8194"/>
                    <a:pt x="16187" y="8194"/>
                  </a:cubicBezTo>
                  <a:cubicBezTo>
                    <a:pt x="16617" y="8194"/>
                    <a:pt x="17013" y="8067"/>
                    <a:pt x="17290" y="7768"/>
                  </a:cubicBezTo>
                  <a:cubicBezTo>
                    <a:pt x="17439" y="8364"/>
                    <a:pt x="18054" y="8632"/>
                    <a:pt x="18688" y="8632"/>
                  </a:cubicBezTo>
                  <a:cubicBezTo>
                    <a:pt x="19574" y="8632"/>
                    <a:pt x="20496" y="8108"/>
                    <a:pt x="20225" y="7231"/>
                  </a:cubicBezTo>
                  <a:lnTo>
                    <a:pt x="20225" y="7231"/>
                  </a:lnTo>
                  <a:cubicBezTo>
                    <a:pt x="20460" y="7401"/>
                    <a:pt x="20752" y="7475"/>
                    <a:pt x="21053" y="7475"/>
                  </a:cubicBezTo>
                  <a:cubicBezTo>
                    <a:pt x="21577" y="7475"/>
                    <a:pt x="22126" y="7250"/>
                    <a:pt x="22444" y="6909"/>
                  </a:cubicBezTo>
                  <a:cubicBezTo>
                    <a:pt x="22945" y="6408"/>
                    <a:pt x="23017" y="5298"/>
                    <a:pt x="22122" y="5226"/>
                  </a:cubicBezTo>
                  <a:cubicBezTo>
                    <a:pt x="22444" y="5119"/>
                    <a:pt x="22731" y="4940"/>
                    <a:pt x="22945" y="4689"/>
                  </a:cubicBezTo>
                  <a:close/>
                  <a:moveTo>
                    <a:pt x="8627" y="3974"/>
                  </a:moveTo>
                  <a:cubicBezTo>
                    <a:pt x="9057" y="4009"/>
                    <a:pt x="9522" y="4188"/>
                    <a:pt x="9844" y="4475"/>
                  </a:cubicBezTo>
                  <a:lnTo>
                    <a:pt x="9952" y="4475"/>
                  </a:lnTo>
                  <a:cubicBezTo>
                    <a:pt x="9988" y="4546"/>
                    <a:pt x="9988" y="4618"/>
                    <a:pt x="10023" y="4654"/>
                  </a:cubicBezTo>
                  <a:cubicBezTo>
                    <a:pt x="10059" y="4797"/>
                    <a:pt x="10131" y="4868"/>
                    <a:pt x="10238" y="4976"/>
                  </a:cubicBezTo>
                  <a:cubicBezTo>
                    <a:pt x="9844" y="5370"/>
                    <a:pt x="9666" y="5906"/>
                    <a:pt x="9773" y="6443"/>
                  </a:cubicBezTo>
                  <a:cubicBezTo>
                    <a:pt x="9844" y="6873"/>
                    <a:pt x="10095" y="7195"/>
                    <a:pt x="10489" y="7338"/>
                  </a:cubicBezTo>
                  <a:cubicBezTo>
                    <a:pt x="10369" y="8114"/>
                    <a:pt x="10972" y="8741"/>
                    <a:pt x="11673" y="8741"/>
                  </a:cubicBezTo>
                  <a:cubicBezTo>
                    <a:pt x="11813" y="8741"/>
                    <a:pt x="11957" y="8716"/>
                    <a:pt x="12100" y="8663"/>
                  </a:cubicBezTo>
                  <a:cubicBezTo>
                    <a:pt x="12135" y="8627"/>
                    <a:pt x="12171" y="8627"/>
                    <a:pt x="12171" y="8591"/>
                  </a:cubicBezTo>
                  <a:cubicBezTo>
                    <a:pt x="12565" y="9056"/>
                    <a:pt x="13102" y="9343"/>
                    <a:pt x="13710" y="9486"/>
                  </a:cubicBezTo>
                  <a:cubicBezTo>
                    <a:pt x="14390" y="9665"/>
                    <a:pt x="14498" y="9915"/>
                    <a:pt x="15071" y="10273"/>
                  </a:cubicBezTo>
                  <a:cubicBezTo>
                    <a:pt x="15786" y="10667"/>
                    <a:pt x="16574" y="10882"/>
                    <a:pt x="17397" y="10882"/>
                  </a:cubicBezTo>
                  <a:cubicBezTo>
                    <a:pt x="17290" y="11061"/>
                    <a:pt x="17111" y="11204"/>
                    <a:pt x="16932" y="11347"/>
                  </a:cubicBezTo>
                  <a:cubicBezTo>
                    <a:pt x="16871" y="11408"/>
                    <a:pt x="16347" y="11701"/>
                    <a:pt x="16058" y="11701"/>
                  </a:cubicBezTo>
                  <a:cubicBezTo>
                    <a:pt x="16006" y="11701"/>
                    <a:pt x="15962" y="11691"/>
                    <a:pt x="15930" y="11669"/>
                  </a:cubicBezTo>
                  <a:cubicBezTo>
                    <a:pt x="15930" y="11634"/>
                    <a:pt x="15894" y="11562"/>
                    <a:pt x="15858" y="11562"/>
                  </a:cubicBezTo>
                  <a:lnTo>
                    <a:pt x="15822" y="11562"/>
                  </a:lnTo>
                  <a:cubicBezTo>
                    <a:pt x="15803" y="11552"/>
                    <a:pt x="15786" y="11548"/>
                    <a:pt x="15772" y="11548"/>
                  </a:cubicBezTo>
                  <a:cubicBezTo>
                    <a:pt x="15731" y="11548"/>
                    <a:pt x="15705" y="11581"/>
                    <a:pt x="15679" y="11634"/>
                  </a:cubicBezTo>
                  <a:cubicBezTo>
                    <a:pt x="15464" y="12171"/>
                    <a:pt x="14963" y="12529"/>
                    <a:pt x="14390" y="12636"/>
                  </a:cubicBezTo>
                  <a:cubicBezTo>
                    <a:pt x="14318" y="12644"/>
                    <a:pt x="14246" y="12648"/>
                    <a:pt x="14174" y="12648"/>
                  </a:cubicBezTo>
                  <a:cubicBezTo>
                    <a:pt x="13925" y="12648"/>
                    <a:pt x="13682" y="12596"/>
                    <a:pt x="13460" y="12457"/>
                  </a:cubicBezTo>
                  <a:cubicBezTo>
                    <a:pt x="13281" y="12385"/>
                    <a:pt x="12851" y="12063"/>
                    <a:pt x="12780" y="11777"/>
                  </a:cubicBezTo>
                  <a:lnTo>
                    <a:pt x="12815" y="11705"/>
                  </a:lnTo>
                  <a:cubicBezTo>
                    <a:pt x="12851" y="11705"/>
                    <a:pt x="12851" y="11634"/>
                    <a:pt x="12851" y="11598"/>
                  </a:cubicBezTo>
                  <a:cubicBezTo>
                    <a:pt x="12940" y="11613"/>
                    <a:pt x="13029" y="11621"/>
                    <a:pt x="13118" y="11621"/>
                  </a:cubicBezTo>
                  <a:cubicBezTo>
                    <a:pt x="13244" y="11621"/>
                    <a:pt x="13370" y="11604"/>
                    <a:pt x="13496" y="11562"/>
                  </a:cubicBezTo>
                  <a:cubicBezTo>
                    <a:pt x="13639" y="11526"/>
                    <a:pt x="13603" y="11311"/>
                    <a:pt x="13496" y="11311"/>
                  </a:cubicBezTo>
                  <a:cubicBezTo>
                    <a:pt x="13344" y="11333"/>
                    <a:pt x="13192" y="11345"/>
                    <a:pt x="13042" y="11345"/>
                  </a:cubicBezTo>
                  <a:cubicBezTo>
                    <a:pt x="12698" y="11345"/>
                    <a:pt x="12363" y="11282"/>
                    <a:pt x="12064" y="11133"/>
                  </a:cubicBezTo>
                  <a:cubicBezTo>
                    <a:pt x="12049" y="11128"/>
                    <a:pt x="12035" y="11125"/>
                    <a:pt x="12022" y="11125"/>
                  </a:cubicBezTo>
                  <a:cubicBezTo>
                    <a:pt x="11939" y="11125"/>
                    <a:pt x="11895" y="11214"/>
                    <a:pt x="11956" y="11276"/>
                  </a:cubicBezTo>
                  <a:cubicBezTo>
                    <a:pt x="12135" y="11383"/>
                    <a:pt x="12350" y="11490"/>
                    <a:pt x="12565" y="11562"/>
                  </a:cubicBezTo>
                  <a:cubicBezTo>
                    <a:pt x="12129" y="12101"/>
                    <a:pt x="11333" y="12628"/>
                    <a:pt x="10615" y="12628"/>
                  </a:cubicBezTo>
                  <a:cubicBezTo>
                    <a:pt x="10094" y="12628"/>
                    <a:pt x="9614" y="12351"/>
                    <a:pt x="9343" y="11598"/>
                  </a:cubicBezTo>
                  <a:cubicBezTo>
                    <a:pt x="9317" y="11517"/>
                    <a:pt x="9249" y="11477"/>
                    <a:pt x="9187" y="11477"/>
                  </a:cubicBezTo>
                  <a:cubicBezTo>
                    <a:pt x="9167" y="11477"/>
                    <a:pt x="9146" y="11482"/>
                    <a:pt x="9129" y="11490"/>
                  </a:cubicBezTo>
                  <a:cubicBezTo>
                    <a:pt x="8804" y="11739"/>
                    <a:pt x="8276" y="11976"/>
                    <a:pt x="7789" y="11976"/>
                  </a:cubicBezTo>
                  <a:cubicBezTo>
                    <a:pt x="7362" y="11976"/>
                    <a:pt x="6967" y="11794"/>
                    <a:pt x="6766" y="11276"/>
                  </a:cubicBezTo>
                  <a:cubicBezTo>
                    <a:pt x="6748" y="11240"/>
                    <a:pt x="6712" y="11222"/>
                    <a:pt x="6677" y="11222"/>
                  </a:cubicBezTo>
                  <a:cubicBezTo>
                    <a:pt x="6641" y="11222"/>
                    <a:pt x="6605" y="11240"/>
                    <a:pt x="6587" y="11276"/>
                  </a:cubicBezTo>
                  <a:cubicBezTo>
                    <a:pt x="6551" y="11276"/>
                    <a:pt x="6516" y="11240"/>
                    <a:pt x="6516" y="11240"/>
                  </a:cubicBezTo>
                  <a:cubicBezTo>
                    <a:pt x="6464" y="11246"/>
                    <a:pt x="6413" y="11249"/>
                    <a:pt x="6363" y="11249"/>
                  </a:cubicBezTo>
                  <a:cubicBezTo>
                    <a:pt x="5824" y="11249"/>
                    <a:pt x="5388" y="10905"/>
                    <a:pt x="5191" y="10381"/>
                  </a:cubicBezTo>
                  <a:cubicBezTo>
                    <a:pt x="5120" y="10059"/>
                    <a:pt x="5155" y="9737"/>
                    <a:pt x="5299" y="9450"/>
                  </a:cubicBezTo>
                  <a:cubicBezTo>
                    <a:pt x="5299" y="9343"/>
                    <a:pt x="5334" y="9235"/>
                    <a:pt x="5334" y="9128"/>
                  </a:cubicBezTo>
                  <a:cubicBezTo>
                    <a:pt x="5299" y="8913"/>
                    <a:pt x="5263" y="8985"/>
                    <a:pt x="5227" y="8877"/>
                  </a:cubicBezTo>
                  <a:cubicBezTo>
                    <a:pt x="4797" y="8627"/>
                    <a:pt x="4726" y="8197"/>
                    <a:pt x="4976" y="7625"/>
                  </a:cubicBezTo>
                  <a:cubicBezTo>
                    <a:pt x="5120" y="7410"/>
                    <a:pt x="5299" y="7231"/>
                    <a:pt x="5478" y="7016"/>
                  </a:cubicBezTo>
                  <a:lnTo>
                    <a:pt x="5764" y="7016"/>
                  </a:lnTo>
                  <a:cubicBezTo>
                    <a:pt x="5871" y="6980"/>
                    <a:pt x="5835" y="6837"/>
                    <a:pt x="5764" y="6801"/>
                  </a:cubicBezTo>
                  <a:cubicBezTo>
                    <a:pt x="5048" y="6658"/>
                    <a:pt x="4618" y="5906"/>
                    <a:pt x="5227" y="5334"/>
                  </a:cubicBezTo>
                  <a:cubicBezTo>
                    <a:pt x="5641" y="4949"/>
                    <a:pt x="6250" y="4858"/>
                    <a:pt x="6833" y="4858"/>
                  </a:cubicBezTo>
                  <a:cubicBezTo>
                    <a:pt x="6956" y="4858"/>
                    <a:pt x="7077" y="4862"/>
                    <a:pt x="7196" y="4868"/>
                  </a:cubicBezTo>
                  <a:lnTo>
                    <a:pt x="7231" y="4940"/>
                  </a:lnTo>
                  <a:cubicBezTo>
                    <a:pt x="7252" y="4953"/>
                    <a:pt x="7272" y="4959"/>
                    <a:pt x="7291" y="4959"/>
                  </a:cubicBezTo>
                  <a:cubicBezTo>
                    <a:pt x="7374" y="4959"/>
                    <a:pt x="7440" y="4848"/>
                    <a:pt x="7410" y="4761"/>
                  </a:cubicBezTo>
                  <a:cubicBezTo>
                    <a:pt x="7052" y="4224"/>
                    <a:pt x="8341" y="3974"/>
                    <a:pt x="8627" y="3974"/>
                  </a:cubicBezTo>
                  <a:close/>
                  <a:moveTo>
                    <a:pt x="33576" y="8519"/>
                  </a:moveTo>
                  <a:cubicBezTo>
                    <a:pt x="33827" y="8842"/>
                    <a:pt x="34149" y="9092"/>
                    <a:pt x="34543" y="9235"/>
                  </a:cubicBezTo>
                  <a:cubicBezTo>
                    <a:pt x="34758" y="9307"/>
                    <a:pt x="35151" y="9271"/>
                    <a:pt x="35330" y="9379"/>
                  </a:cubicBezTo>
                  <a:cubicBezTo>
                    <a:pt x="35474" y="9450"/>
                    <a:pt x="35545" y="9701"/>
                    <a:pt x="35688" y="9844"/>
                  </a:cubicBezTo>
                  <a:cubicBezTo>
                    <a:pt x="35948" y="10118"/>
                    <a:pt x="36289" y="10247"/>
                    <a:pt x="36629" y="10247"/>
                  </a:cubicBezTo>
                  <a:cubicBezTo>
                    <a:pt x="37133" y="10247"/>
                    <a:pt x="37637" y="9963"/>
                    <a:pt x="37872" y="9450"/>
                  </a:cubicBezTo>
                  <a:cubicBezTo>
                    <a:pt x="37956" y="9821"/>
                    <a:pt x="38374" y="9993"/>
                    <a:pt x="38837" y="9993"/>
                  </a:cubicBezTo>
                  <a:cubicBezTo>
                    <a:pt x="39358" y="9993"/>
                    <a:pt x="39936" y="9776"/>
                    <a:pt x="40163" y="9379"/>
                  </a:cubicBezTo>
                  <a:cubicBezTo>
                    <a:pt x="40163" y="9414"/>
                    <a:pt x="40163" y="9414"/>
                    <a:pt x="40163" y="9414"/>
                  </a:cubicBezTo>
                  <a:cubicBezTo>
                    <a:pt x="40413" y="9701"/>
                    <a:pt x="40735" y="9880"/>
                    <a:pt x="41093" y="9915"/>
                  </a:cubicBezTo>
                  <a:cubicBezTo>
                    <a:pt x="41142" y="9920"/>
                    <a:pt x="41191" y="9923"/>
                    <a:pt x="41239" y="9923"/>
                  </a:cubicBezTo>
                  <a:cubicBezTo>
                    <a:pt x="41900" y="9923"/>
                    <a:pt x="42504" y="9475"/>
                    <a:pt x="42704" y="8842"/>
                  </a:cubicBezTo>
                  <a:cubicBezTo>
                    <a:pt x="42853" y="8966"/>
                    <a:pt x="43046" y="9017"/>
                    <a:pt x="43251" y="9017"/>
                  </a:cubicBezTo>
                  <a:cubicBezTo>
                    <a:pt x="43638" y="9017"/>
                    <a:pt x="44070" y="8837"/>
                    <a:pt x="44351" y="8627"/>
                  </a:cubicBezTo>
                  <a:cubicBezTo>
                    <a:pt x="44852" y="9021"/>
                    <a:pt x="44959" y="9701"/>
                    <a:pt x="44601" y="10202"/>
                  </a:cubicBezTo>
                  <a:cubicBezTo>
                    <a:pt x="44565" y="10273"/>
                    <a:pt x="44637" y="10381"/>
                    <a:pt x="44744" y="10381"/>
                  </a:cubicBezTo>
                  <a:cubicBezTo>
                    <a:pt x="44995" y="11133"/>
                    <a:pt x="44458" y="11741"/>
                    <a:pt x="43706" y="11920"/>
                  </a:cubicBezTo>
                  <a:cubicBezTo>
                    <a:pt x="43527" y="11968"/>
                    <a:pt x="43340" y="11992"/>
                    <a:pt x="43152" y="11992"/>
                  </a:cubicBezTo>
                  <a:cubicBezTo>
                    <a:pt x="42776" y="11992"/>
                    <a:pt x="42394" y="11896"/>
                    <a:pt x="42060" y="11705"/>
                  </a:cubicBezTo>
                  <a:cubicBezTo>
                    <a:pt x="42096" y="11669"/>
                    <a:pt x="42096" y="11634"/>
                    <a:pt x="42096" y="11562"/>
                  </a:cubicBezTo>
                  <a:cubicBezTo>
                    <a:pt x="42119" y="11467"/>
                    <a:pt x="42032" y="11387"/>
                    <a:pt x="41950" y="11387"/>
                  </a:cubicBezTo>
                  <a:cubicBezTo>
                    <a:pt x="41909" y="11387"/>
                    <a:pt x="41869" y="11407"/>
                    <a:pt x="41845" y="11455"/>
                  </a:cubicBezTo>
                  <a:cubicBezTo>
                    <a:pt x="41576" y="12077"/>
                    <a:pt x="41066" y="12422"/>
                    <a:pt x="40545" y="12422"/>
                  </a:cubicBezTo>
                  <a:cubicBezTo>
                    <a:pt x="40167" y="12422"/>
                    <a:pt x="39784" y="12240"/>
                    <a:pt x="39483" y="11848"/>
                  </a:cubicBezTo>
                  <a:cubicBezTo>
                    <a:pt x="39697" y="11813"/>
                    <a:pt x="39876" y="11705"/>
                    <a:pt x="40020" y="11526"/>
                  </a:cubicBezTo>
                  <a:cubicBezTo>
                    <a:pt x="40080" y="11466"/>
                    <a:pt x="40014" y="11331"/>
                    <a:pt x="39928" y="11331"/>
                  </a:cubicBezTo>
                  <a:cubicBezTo>
                    <a:pt x="39911" y="11331"/>
                    <a:pt x="39894" y="11336"/>
                    <a:pt x="39876" y="11347"/>
                  </a:cubicBezTo>
                  <a:cubicBezTo>
                    <a:pt x="39646" y="11535"/>
                    <a:pt x="39380" y="11626"/>
                    <a:pt x="39113" y="11626"/>
                  </a:cubicBezTo>
                  <a:cubicBezTo>
                    <a:pt x="38922" y="11626"/>
                    <a:pt x="38731" y="11580"/>
                    <a:pt x="38552" y="11490"/>
                  </a:cubicBezTo>
                  <a:cubicBezTo>
                    <a:pt x="38531" y="11477"/>
                    <a:pt x="38511" y="11471"/>
                    <a:pt x="38492" y="11471"/>
                  </a:cubicBezTo>
                  <a:cubicBezTo>
                    <a:pt x="38411" y="11471"/>
                    <a:pt x="38358" y="11576"/>
                    <a:pt x="38445" y="11634"/>
                  </a:cubicBezTo>
                  <a:cubicBezTo>
                    <a:pt x="38624" y="11777"/>
                    <a:pt x="38802" y="11848"/>
                    <a:pt x="39053" y="11884"/>
                  </a:cubicBezTo>
                  <a:cubicBezTo>
                    <a:pt x="39019" y="12522"/>
                    <a:pt x="38545" y="12782"/>
                    <a:pt x="37924" y="12782"/>
                  </a:cubicBezTo>
                  <a:cubicBezTo>
                    <a:pt x="37883" y="12782"/>
                    <a:pt x="37842" y="12781"/>
                    <a:pt x="37800" y="12779"/>
                  </a:cubicBezTo>
                  <a:cubicBezTo>
                    <a:pt x="37299" y="12743"/>
                    <a:pt x="36691" y="12564"/>
                    <a:pt x="36547" y="11992"/>
                  </a:cubicBezTo>
                  <a:cubicBezTo>
                    <a:pt x="36547" y="11938"/>
                    <a:pt x="36503" y="11911"/>
                    <a:pt x="36458" y="11911"/>
                  </a:cubicBezTo>
                  <a:cubicBezTo>
                    <a:pt x="36413" y="11911"/>
                    <a:pt x="36368" y="11938"/>
                    <a:pt x="36368" y="11992"/>
                  </a:cubicBezTo>
                  <a:lnTo>
                    <a:pt x="36368" y="12063"/>
                  </a:lnTo>
                  <a:cubicBezTo>
                    <a:pt x="36333" y="12063"/>
                    <a:pt x="36261" y="12099"/>
                    <a:pt x="36225" y="12135"/>
                  </a:cubicBezTo>
                  <a:cubicBezTo>
                    <a:pt x="35944" y="12666"/>
                    <a:pt x="35391" y="12978"/>
                    <a:pt x="34803" y="12978"/>
                  </a:cubicBezTo>
                  <a:cubicBezTo>
                    <a:pt x="34717" y="12978"/>
                    <a:pt x="34630" y="12972"/>
                    <a:pt x="34543" y="12958"/>
                  </a:cubicBezTo>
                  <a:cubicBezTo>
                    <a:pt x="33863" y="12922"/>
                    <a:pt x="33755" y="12314"/>
                    <a:pt x="33326" y="11956"/>
                  </a:cubicBezTo>
                  <a:cubicBezTo>
                    <a:pt x="33218" y="11884"/>
                    <a:pt x="33111" y="11813"/>
                    <a:pt x="33075" y="11777"/>
                  </a:cubicBezTo>
                  <a:cubicBezTo>
                    <a:pt x="33063" y="11765"/>
                    <a:pt x="33047" y="11761"/>
                    <a:pt x="33029" y="11761"/>
                  </a:cubicBezTo>
                  <a:cubicBezTo>
                    <a:pt x="32992" y="11761"/>
                    <a:pt x="32944" y="11777"/>
                    <a:pt x="32896" y="11777"/>
                  </a:cubicBezTo>
                  <a:cubicBezTo>
                    <a:pt x="32180" y="11526"/>
                    <a:pt x="31823" y="11562"/>
                    <a:pt x="31536" y="10739"/>
                  </a:cubicBezTo>
                  <a:cubicBezTo>
                    <a:pt x="31536" y="10739"/>
                    <a:pt x="31536" y="10703"/>
                    <a:pt x="31536" y="10703"/>
                  </a:cubicBezTo>
                  <a:cubicBezTo>
                    <a:pt x="31715" y="10345"/>
                    <a:pt x="31751" y="9951"/>
                    <a:pt x="31608" y="9558"/>
                  </a:cubicBezTo>
                  <a:cubicBezTo>
                    <a:pt x="31715" y="9558"/>
                    <a:pt x="31787" y="9558"/>
                    <a:pt x="31894" y="9522"/>
                  </a:cubicBezTo>
                  <a:cubicBezTo>
                    <a:pt x="32324" y="9486"/>
                    <a:pt x="32646" y="9164"/>
                    <a:pt x="32717" y="8770"/>
                  </a:cubicBezTo>
                  <a:cubicBezTo>
                    <a:pt x="33040" y="8770"/>
                    <a:pt x="33326" y="8698"/>
                    <a:pt x="33576" y="8519"/>
                  </a:cubicBezTo>
                  <a:close/>
                  <a:moveTo>
                    <a:pt x="52047" y="4260"/>
                  </a:moveTo>
                  <a:cubicBezTo>
                    <a:pt x="52655" y="4833"/>
                    <a:pt x="53299" y="5370"/>
                    <a:pt x="53622" y="6157"/>
                  </a:cubicBezTo>
                  <a:cubicBezTo>
                    <a:pt x="53979" y="7052"/>
                    <a:pt x="53765" y="8090"/>
                    <a:pt x="52870" y="8555"/>
                  </a:cubicBezTo>
                  <a:cubicBezTo>
                    <a:pt x="52833" y="8518"/>
                    <a:pt x="52791" y="8503"/>
                    <a:pt x="52751" y="8503"/>
                  </a:cubicBezTo>
                  <a:cubicBezTo>
                    <a:pt x="52637" y="8503"/>
                    <a:pt x="52540" y="8628"/>
                    <a:pt x="52619" y="8734"/>
                  </a:cubicBezTo>
                  <a:cubicBezTo>
                    <a:pt x="53049" y="9379"/>
                    <a:pt x="52977" y="10202"/>
                    <a:pt x="52440" y="10739"/>
                  </a:cubicBezTo>
                  <a:cubicBezTo>
                    <a:pt x="52055" y="11095"/>
                    <a:pt x="51522" y="11303"/>
                    <a:pt x="50984" y="11303"/>
                  </a:cubicBezTo>
                  <a:cubicBezTo>
                    <a:pt x="50873" y="11303"/>
                    <a:pt x="50761" y="11294"/>
                    <a:pt x="50651" y="11276"/>
                  </a:cubicBezTo>
                  <a:cubicBezTo>
                    <a:pt x="50633" y="11258"/>
                    <a:pt x="50615" y="11249"/>
                    <a:pt x="50597" y="11249"/>
                  </a:cubicBezTo>
                  <a:cubicBezTo>
                    <a:pt x="50579" y="11249"/>
                    <a:pt x="50561" y="11258"/>
                    <a:pt x="50543" y="11276"/>
                  </a:cubicBezTo>
                  <a:lnTo>
                    <a:pt x="50293" y="11240"/>
                  </a:lnTo>
                  <a:cubicBezTo>
                    <a:pt x="50285" y="11236"/>
                    <a:pt x="50277" y="11234"/>
                    <a:pt x="50270" y="11234"/>
                  </a:cubicBezTo>
                  <a:cubicBezTo>
                    <a:pt x="50214" y="11234"/>
                    <a:pt x="50193" y="11351"/>
                    <a:pt x="50257" y="11383"/>
                  </a:cubicBezTo>
                  <a:lnTo>
                    <a:pt x="50400" y="11419"/>
                  </a:lnTo>
                  <a:cubicBezTo>
                    <a:pt x="50084" y="12001"/>
                    <a:pt x="49473" y="12321"/>
                    <a:pt x="48843" y="12321"/>
                  </a:cubicBezTo>
                  <a:cubicBezTo>
                    <a:pt x="48545" y="12321"/>
                    <a:pt x="48242" y="12249"/>
                    <a:pt x="47966" y="12099"/>
                  </a:cubicBezTo>
                  <a:cubicBezTo>
                    <a:pt x="47940" y="12086"/>
                    <a:pt x="47909" y="12078"/>
                    <a:pt x="47878" y="12078"/>
                  </a:cubicBezTo>
                  <a:cubicBezTo>
                    <a:pt x="47825" y="12078"/>
                    <a:pt x="47774" y="12102"/>
                    <a:pt x="47751" y="12171"/>
                  </a:cubicBezTo>
                  <a:cubicBezTo>
                    <a:pt x="47309" y="12769"/>
                    <a:pt x="46620" y="13103"/>
                    <a:pt x="45906" y="13103"/>
                  </a:cubicBezTo>
                  <a:cubicBezTo>
                    <a:pt x="45638" y="13103"/>
                    <a:pt x="45366" y="13056"/>
                    <a:pt x="45102" y="12958"/>
                  </a:cubicBezTo>
                  <a:cubicBezTo>
                    <a:pt x="45246" y="12457"/>
                    <a:pt x="45246" y="11956"/>
                    <a:pt x="45067" y="11490"/>
                  </a:cubicBezTo>
                  <a:lnTo>
                    <a:pt x="45031" y="11419"/>
                  </a:lnTo>
                  <a:cubicBezTo>
                    <a:pt x="45281" y="11061"/>
                    <a:pt x="45281" y="10560"/>
                    <a:pt x="45031" y="10202"/>
                  </a:cubicBezTo>
                  <a:cubicBezTo>
                    <a:pt x="44995" y="10166"/>
                    <a:pt x="44995" y="10130"/>
                    <a:pt x="44959" y="10130"/>
                  </a:cubicBezTo>
                  <a:cubicBezTo>
                    <a:pt x="44995" y="10059"/>
                    <a:pt x="45031" y="9987"/>
                    <a:pt x="45067" y="9880"/>
                  </a:cubicBezTo>
                  <a:cubicBezTo>
                    <a:pt x="45362" y="10150"/>
                    <a:pt x="45725" y="10286"/>
                    <a:pt x="46097" y="10286"/>
                  </a:cubicBezTo>
                  <a:cubicBezTo>
                    <a:pt x="46267" y="10286"/>
                    <a:pt x="46438" y="10258"/>
                    <a:pt x="46606" y="10202"/>
                  </a:cubicBezTo>
                  <a:cubicBezTo>
                    <a:pt x="47071" y="10023"/>
                    <a:pt x="47286" y="9522"/>
                    <a:pt x="47751" y="9522"/>
                  </a:cubicBezTo>
                  <a:cubicBezTo>
                    <a:pt x="48145" y="9522"/>
                    <a:pt x="48574" y="9808"/>
                    <a:pt x="49004" y="9808"/>
                  </a:cubicBezTo>
                  <a:cubicBezTo>
                    <a:pt x="49362" y="9808"/>
                    <a:pt x="49720" y="9737"/>
                    <a:pt x="50042" y="9593"/>
                  </a:cubicBezTo>
                  <a:cubicBezTo>
                    <a:pt x="50543" y="9379"/>
                    <a:pt x="50973" y="8949"/>
                    <a:pt x="51152" y="8448"/>
                  </a:cubicBezTo>
                  <a:cubicBezTo>
                    <a:pt x="51152" y="8412"/>
                    <a:pt x="51152" y="8376"/>
                    <a:pt x="51152" y="8341"/>
                  </a:cubicBezTo>
                  <a:cubicBezTo>
                    <a:pt x="51176" y="8342"/>
                    <a:pt x="51201" y="8342"/>
                    <a:pt x="51225" y="8342"/>
                  </a:cubicBezTo>
                  <a:cubicBezTo>
                    <a:pt x="51875" y="8342"/>
                    <a:pt x="52445" y="7886"/>
                    <a:pt x="52584" y="7231"/>
                  </a:cubicBezTo>
                  <a:cubicBezTo>
                    <a:pt x="52753" y="6656"/>
                    <a:pt x="52379" y="5826"/>
                    <a:pt x="51764" y="5826"/>
                  </a:cubicBezTo>
                  <a:cubicBezTo>
                    <a:pt x="51728" y="5826"/>
                    <a:pt x="51691" y="5829"/>
                    <a:pt x="51653" y="5835"/>
                  </a:cubicBezTo>
                  <a:cubicBezTo>
                    <a:pt x="51975" y="5370"/>
                    <a:pt x="52118" y="4797"/>
                    <a:pt x="52047" y="4260"/>
                  </a:cubicBezTo>
                  <a:close/>
                  <a:moveTo>
                    <a:pt x="22945" y="8913"/>
                  </a:moveTo>
                  <a:lnTo>
                    <a:pt x="22945" y="8913"/>
                  </a:lnTo>
                  <a:cubicBezTo>
                    <a:pt x="22766" y="9235"/>
                    <a:pt x="23017" y="9414"/>
                    <a:pt x="23339" y="9593"/>
                  </a:cubicBezTo>
                  <a:cubicBezTo>
                    <a:pt x="23549" y="9738"/>
                    <a:pt x="23801" y="9811"/>
                    <a:pt x="24055" y="9811"/>
                  </a:cubicBezTo>
                  <a:cubicBezTo>
                    <a:pt x="24366" y="9811"/>
                    <a:pt x="24678" y="9703"/>
                    <a:pt x="24914" y="9486"/>
                  </a:cubicBezTo>
                  <a:cubicBezTo>
                    <a:pt x="25224" y="9723"/>
                    <a:pt x="25600" y="9840"/>
                    <a:pt x="25979" y="9840"/>
                  </a:cubicBezTo>
                  <a:cubicBezTo>
                    <a:pt x="26343" y="9840"/>
                    <a:pt x="26710" y="9732"/>
                    <a:pt x="27026" y="9522"/>
                  </a:cubicBezTo>
                  <a:cubicBezTo>
                    <a:pt x="27253" y="10041"/>
                    <a:pt x="28068" y="10207"/>
                    <a:pt x="28645" y="10207"/>
                  </a:cubicBezTo>
                  <a:cubicBezTo>
                    <a:pt x="28705" y="10207"/>
                    <a:pt x="28762" y="10205"/>
                    <a:pt x="28816" y="10202"/>
                  </a:cubicBezTo>
                  <a:cubicBezTo>
                    <a:pt x="29532" y="10202"/>
                    <a:pt x="30140" y="9772"/>
                    <a:pt x="30355" y="9092"/>
                  </a:cubicBezTo>
                  <a:cubicBezTo>
                    <a:pt x="30641" y="9307"/>
                    <a:pt x="30928" y="9450"/>
                    <a:pt x="31250" y="9522"/>
                  </a:cubicBezTo>
                  <a:cubicBezTo>
                    <a:pt x="31250" y="9522"/>
                    <a:pt x="31250" y="9558"/>
                    <a:pt x="31250" y="9593"/>
                  </a:cubicBezTo>
                  <a:cubicBezTo>
                    <a:pt x="31536" y="10238"/>
                    <a:pt x="31142" y="10989"/>
                    <a:pt x="30462" y="11204"/>
                  </a:cubicBezTo>
                  <a:lnTo>
                    <a:pt x="30427" y="11204"/>
                  </a:lnTo>
                  <a:cubicBezTo>
                    <a:pt x="30391" y="11160"/>
                    <a:pt x="30352" y="11142"/>
                    <a:pt x="30314" y="11142"/>
                  </a:cubicBezTo>
                  <a:cubicBezTo>
                    <a:pt x="30199" y="11142"/>
                    <a:pt x="30104" y="11311"/>
                    <a:pt x="30212" y="11419"/>
                  </a:cubicBezTo>
                  <a:cubicBezTo>
                    <a:pt x="30534" y="11777"/>
                    <a:pt x="30570" y="12314"/>
                    <a:pt x="30283" y="12707"/>
                  </a:cubicBezTo>
                  <a:cubicBezTo>
                    <a:pt x="30064" y="12951"/>
                    <a:pt x="29761" y="13079"/>
                    <a:pt x="29455" y="13079"/>
                  </a:cubicBezTo>
                  <a:cubicBezTo>
                    <a:pt x="29312" y="13079"/>
                    <a:pt x="29167" y="13051"/>
                    <a:pt x="29031" y="12994"/>
                  </a:cubicBezTo>
                  <a:cubicBezTo>
                    <a:pt x="29017" y="12987"/>
                    <a:pt x="29005" y="12984"/>
                    <a:pt x="28995" y="12984"/>
                  </a:cubicBezTo>
                  <a:cubicBezTo>
                    <a:pt x="28948" y="12984"/>
                    <a:pt x="28930" y="13043"/>
                    <a:pt x="28959" y="13101"/>
                  </a:cubicBezTo>
                  <a:cubicBezTo>
                    <a:pt x="28959" y="13101"/>
                    <a:pt x="28923" y="13137"/>
                    <a:pt x="28923" y="13173"/>
                  </a:cubicBezTo>
                  <a:cubicBezTo>
                    <a:pt x="28774" y="13755"/>
                    <a:pt x="28461" y="13953"/>
                    <a:pt x="28101" y="13953"/>
                  </a:cubicBezTo>
                  <a:cubicBezTo>
                    <a:pt x="27508" y="13953"/>
                    <a:pt x="26787" y="13418"/>
                    <a:pt x="26453" y="13173"/>
                  </a:cubicBezTo>
                  <a:cubicBezTo>
                    <a:pt x="26435" y="13137"/>
                    <a:pt x="26400" y="13119"/>
                    <a:pt x="26364" y="13119"/>
                  </a:cubicBezTo>
                  <a:cubicBezTo>
                    <a:pt x="26328" y="13119"/>
                    <a:pt x="26292" y="13137"/>
                    <a:pt x="26274" y="13173"/>
                  </a:cubicBezTo>
                  <a:cubicBezTo>
                    <a:pt x="25912" y="13518"/>
                    <a:pt x="25442" y="13688"/>
                    <a:pt x="24972" y="13688"/>
                  </a:cubicBezTo>
                  <a:cubicBezTo>
                    <a:pt x="24466" y="13688"/>
                    <a:pt x="23961" y="13491"/>
                    <a:pt x="23590" y="13101"/>
                  </a:cubicBezTo>
                  <a:cubicBezTo>
                    <a:pt x="23554" y="13065"/>
                    <a:pt x="23518" y="13030"/>
                    <a:pt x="23447" y="13030"/>
                  </a:cubicBezTo>
                  <a:cubicBezTo>
                    <a:pt x="23411" y="13030"/>
                    <a:pt x="23411" y="13030"/>
                    <a:pt x="23375" y="13065"/>
                  </a:cubicBezTo>
                  <a:cubicBezTo>
                    <a:pt x="23025" y="13496"/>
                    <a:pt x="22562" y="13685"/>
                    <a:pt x="22107" y="13685"/>
                  </a:cubicBezTo>
                  <a:cubicBezTo>
                    <a:pt x="21165" y="13685"/>
                    <a:pt x="20258" y="12876"/>
                    <a:pt x="20476" y="11741"/>
                  </a:cubicBezTo>
                  <a:cubicBezTo>
                    <a:pt x="20476" y="11705"/>
                    <a:pt x="20476" y="11705"/>
                    <a:pt x="20476" y="11669"/>
                  </a:cubicBezTo>
                  <a:cubicBezTo>
                    <a:pt x="20585" y="11779"/>
                    <a:pt x="20736" y="11826"/>
                    <a:pt x="20897" y="11826"/>
                  </a:cubicBezTo>
                  <a:cubicBezTo>
                    <a:pt x="20947" y="11826"/>
                    <a:pt x="20998" y="11821"/>
                    <a:pt x="21048" y="11813"/>
                  </a:cubicBezTo>
                  <a:cubicBezTo>
                    <a:pt x="21191" y="11777"/>
                    <a:pt x="21156" y="11562"/>
                    <a:pt x="21012" y="11562"/>
                  </a:cubicBezTo>
                  <a:cubicBezTo>
                    <a:pt x="20833" y="11562"/>
                    <a:pt x="20655" y="11526"/>
                    <a:pt x="20511" y="11455"/>
                  </a:cubicBezTo>
                  <a:cubicBezTo>
                    <a:pt x="20440" y="11383"/>
                    <a:pt x="20368" y="11311"/>
                    <a:pt x="20332" y="11240"/>
                  </a:cubicBezTo>
                  <a:cubicBezTo>
                    <a:pt x="20297" y="11204"/>
                    <a:pt x="20225" y="11133"/>
                    <a:pt x="20225" y="11097"/>
                  </a:cubicBezTo>
                  <a:cubicBezTo>
                    <a:pt x="20214" y="11086"/>
                    <a:pt x="20201" y="11082"/>
                    <a:pt x="20187" y="11082"/>
                  </a:cubicBezTo>
                  <a:cubicBezTo>
                    <a:pt x="20153" y="11082"/>
                    <a:pt x="20118" y="11107"/>
                    <a:pt x="20118" y="11133"/>
                  </a:cubicBezTo>
                  <a:cubicBezTo>
                    <a:pt x="20118" y="11240"/>
                    <a:pt x="20153" y="11347"/>
                    <a:pt x="20189" y="11419"/>
                  </a:cubicBezTo>
                  <a:cubicBezTo>
                    <a:pt x="20225" y="11455"/>
                    <a:pt x="20261" y="11490"/>
                    <a:pt x="20297" y="11526"/>
                  </a:cubicBezTo>
                  <a:cubicBezTo>
                    <a:pt x="20190" y="11566"/>
                    <a:pt x="20080" y="11584"/>
                    <a:pt x="19971" y="11584"/>
                  </a:cubicBezTo>
                  <a:cubicBezTo>
                    <a:pt x="19386" y="11584"/>
                    <a:pt x="18812" y="11061"/>
                    <a:pt x="18722" y="10488"/>
                  </a:cubicBezTo>
                  <a:cubicBezTo>
                    <a:pt x="18901" y="10381"/>
                    <a:pt x="19080" y="10238"/>
                    <a:pt x="19223" y="10094"/>
                  </a:cubicBezTo>
                  <a:cubicBezTo>
                    <a:pt x="19536" y="10260"/>
                    <a:pt x="19878" y="10341"/>
                    <a:pt x="20223" y="10341"/>
                  </a:cubicBezTo>
                  <a:cubicBezTo>
                    <a:pt x="20549" y="10341"/>
                    <a:pt x="20879" y="10269"/>
                    <a:pt x="21191" y="10130"/>
                  </a:cubicBezTo>
                  <a:cubicBezTo>
                    <a:pt x="21621" y="9951"/>
                    <a:pt x="21943" y="9558"/>
                    <a:pt x="21979" y="9092"/>
                  </a:cubicBezTo>
                  <a:cubicBezTo>
                    <a:pt x="22034" y="9098"/>
                    <a:pt x="22089" y="9101"/>
                    <a:pt x="22145" y="9101"/>
                  </a:cubicBezTo>
                  <a:cubicBezTo>
                    <a:pt x="22412" y="9101"/>
                    <a:pt x="22679" y="9032"/>
                    <a:pt x="22945" y="8913"/>
                  </a:cubicBezTo>
                  <a:close/>
                  <a:moveTo>
                    <a:pt x="18364" y="10596"/>
                  </a:moveTo>
                  <a:cubicBezTo>
                    <a:pt x="18399" y="11311"/>
                    <a:pt x="18471" y="12027"/>
                    <a:pt x="18435" y="12743"/>
                  </a:cubicBezTo>
                  <a:cubicBezTo>
                    <a:pt x="18399" y="13209"/>
                    <a:pt x="18292" y="13674"/>
                    <a:pt x="18041" y="14068"/>
                  </a:cubicBezTo>
                  <a:cubicBezTo>
                    <a:pt x="17858" y="14321"/>
                    <a:pt x="17171" y="14751"/>
                    <a:pt x="16675" y="14751"/>
                  </a:cubicBezTo>
                  <a:cubicBezTo>
                    <a:pt x="16400" y="14751"/>
                    <a:pt x="16183" y="14618"/>
                    <a:pt x="16144" y="14247"/>
                  </a:cubicBezTo>
                  <a:cubicBezTo>
                    <a:pt x="16144" y="14229"/>
                    <a:pt x="16126" y="14220"/>
                    <a:pt x="16104" y="14220"/>
                  </a:cubicBezTo>
                  <a:cubicBezTo>
                    <a:pt x="16082" y="14220"/>
                    <a:pt x="16055" y="14229"/>
                    <a:pt x="16037" y="14247"/>
                  </a:cubicBezTo>
                  <a:cubicBezTo>
                    <a:pt x="16025" y="14271"/>
                    <a:pt x="16017" y="14294"/>
                    <a:pt x="16012" y="14318"/>
                  </a:cubicBezTo>
                  <a:lnTo>
                    <a:pt x="16012" y="14318"/>
                  </a:lnTo>
                  <a:cubicBezTo>
                    <a:pt x="15983" y="14279"/>
                    <a:pt x="15934" y="14249"/>
                    <a:pt x="15887" y="14249"/>
                  </a:cubicBezTo>
                  <a:cubicBezTo>
                    <a:pt x="15849" y="14249"/>
                    <a:pt x="15811" y="14269"/>
                    <a:pt x="15786" y="14318"/>
                  </a:cubicBezTo>
                  <a:cubicBezTo>
                    <a:pt x="15449" y="14954"/>
                    <a:pt x="14813" y="15281"/>
                    <a:pt x="14174" y="15281"/>
                  </a:cubicBezTo>
                  <a:cubicBezTo>
                    <a:pt x="13661" y="15281"/>
                    <a:pt x="13146" y="15071"/>
                    <a:pt x="12780" y="14640"/>
                  </a:cubicBezTo>
                  <a:lnTo>
                    <a:pt x="12744" y="14640"/>
                  </a:lnTo>
                  <a:cubicBezTo>
                    <a:pt x="12792" y="14520"/>
                    <a:pt x="12694" y="14415"/>
                    <a:pt x="12602" y="14415"/>
                  </a:cubicBezTo>
                  <a:cubicBezTo>
                    <a:pt x="12559" y="14415"/>
                    <a:pt x="12517" y="14439"/>
                    <a:pt x="12493" y="14497"/>
                  </a:cubicBezTo>
                  <a:cubicBezTo>
                    <a:pt x="12207" y="14998"/>
                    <a:pt x="11706" y="15320"/>
                    <a:pt x="11133" y="15392"/>
                  </a:cubicBezTo>
                  <a:cubicBezTo>
                    <a:pt x="10992" y="15412"/>
                    <a:pt x="10799" y="15430"/>
                    <a:pt x="10590" y="15430"/>
                  </a:cubicBezTo>
                  <a:cubicBezTo>
                    <a:pt x="10059" y="15430"/>
                    <a:pt x="9426" y="15318"/>
                    <a:pt x="9272" y="14855"/>
                  </a:cubicBezTo>
                  <a:cubicBezTo>
                    <a:pt x="9256" y="14823"/>
                    <a:pt x="9218" y="14805"/>
                    <a:pt x="9184" y="14805"/>
                  </a:cubicBezTo>
                  <a:cubicBezTo>
                    <a:pt x="9143" y="14805"/>
                    <a:pt x="9109" y="14832"/>
                    <a:pt x="9129" y="14891"/>
                  </a:cubicBezTo>
                  <a:lnTo>
                    <a:pt x="9057" y="14891"/>
                  </a:lnTo>
                  <a:cubicBezTo>
                    <a:pt x="8675" y="15082"/>
                    <a:pt x="8262" y="15177"/>
                    <a:pt x="7837" y="15177"/>
                  </a:cubicBezTo>
                  <a:cubicBezTo>
                    <a:pt x="7625" y="15177"/>
                    <a:pt x="7410" y="15153"/>
                    <a:pt x="7196" y="15106"/>
                  </a:cubicBezTo>
                  <a:cubicBezTo>
                    <a:pt x="6444" y="14891"/>
                    <a:pt x="6050" y="13996"/>
                    <a:pt x="6444" y="13280"/>
                  </a:cubicBezTo>
                  <a:cubicBezTo>
                    <a:pt x="6480" y="13244"/>
                    <a:pt x="6444" y="13137"/>
                    <a:pt x="6408" y="13137"/>
                  </a:cubicBezTo>
                  <a:cubicBezTo>
                    <a:pt x="5549" y="12779"/>
                    <a:pt x="5084" y="11884"/>
                    <a:pt x="5263" y="10989"/>
                  </a:cubicBezTo>
                  <a:lnTo>
                    <a:pt x="5263" y="10989"/>
                  </a:lnTo>
                  <a:cubicBezTo>
                    <a:pt x="5538" y="11295"/>
                    <a:pt x="5917" y="11470"/>
                    <a:pt x="6312" y="11470"/>
                  </a:cubicBezTo>
                  <a:cubicBezTo>
                    <a:pt x="6380" y="11470"/>
                    <a:pt x="6448" y="11465"/>
                    <a:pt x="6516" y="11455"/>
                  </a:cubicBezTo>
                  <a:cubicBezTo>
                    <a:pt x="6587" y="11455"/>
                    <a:pt x="6623" y="11419"/>
                    <a:pt x="6623" y="11383"/>
                  </a:cubicBezTo>
                  <a:cubicBezTo>
                    <a:pt x="6838" y="11884"/>
                    <a:pt x="7303" y="12206"/>
                    <a:pt x="7876" y="12206"/>
                  </a:cubicBezTo>
                  <a:cubicBezTo>
                    <a:pt x="8126" y="12206"/>
                    <a:pt x="8413" y="12171"/>
                    <a:pt x="8663" y="12063"/>
                  </a:cubicBezTo>
                  <a:cubicBezTo>
                    <a:pt x="8962" y="11997"/>
                    <a:pt x="9045" y="11946"/>
                    <a:pt x="9091" y="11946"/>
                  </a:cubicBezTo>
                  <a:cubicBezTo>
                    <a:pt x="9145" y="11946"/>
                    <a:pt x="9149" y="12014"/>
                    <a:pt x="9379" y="12206"/>
                  </a:cubicBezTo>
                  <a:cubicBezTo>
                    <a:pt x="9882" y="12599"/>
                    <a:pt x="10385" y="12785"/>
                    <a:pt x="10870" y="12785"/>
                  </a:cubicBezTo>
                  <a:cubicBezTo>
                    <a:pt x="11489" y="12785"/>
                    <a:pt x="12079" y="12482"/>
                    <a:pt x="12601" y="11920"/>
                  </a:cubicBezTo>
                  <a:cubicBezTo>
                    <a:pt x="12959" y="12385"/>
                    <a:pt x="13424" y="12707"/>
                    <a:pt x="13961" y="12851"/>
                  </a:cubicBezTo>
                  <a:cubicBezTo>
                    <a:pt x="14063" y="12869"/>
                    <a:pt x="14164" y="12878"/>
                    <a:pt x="14265" y="12878"/>
                  </a:cubicBezTo>
                  <a:cubicBezTo>
                    <a:pt x="14945" y="12878"/>
                    <a:pt x="15582" y="12472"/>
                    <a:pt x="15894" y="11848"/>
                  </a:cubicBezTo>
                  <a:cubicBezTo>
                    <a:pt x="15961" y="11858"/>
                    <a:pt x="16031" y="11862"/>
                    <a:pt x="16102" y="11862"/>
                  </a:cubicBezTo>
                  <a:cubicBezTo>
                    <a:pt x="16295" y="11862"/>
                    <a:pt x="16498" y="11829"/>
                    <a:pt x="16681" y="11777"/>
                  </a:cubicBezTo>
                  <a:cubicBezTo>
                    <a:pt x="17147" y="11598"/>
                    <a:pt x="17540" y="11240"/>
                    <a:pt x="17719" y="10775"/>
                  </a:cubicBezTo>
                  <a:cubicBezTo>
                    <a:pt x="17934" y="10739"/>
                    <a:pt x="18149" y="10667"/>
                    <a:pt x="18364" y="10596"/>
                  </a:cubicBezTo>
                  <a:close/>
                  <a:moveTo>
                    <a:pt x="31823" y="11598"/>
                  </a:moveTo>
                  <a:cubicBezTo>
                    <a:pt x="31966" y="11777"/>
                    <a:pt x="32180" y="11884"/>
                    <a:pt x="32359" y="11956"/>
                  </a:cubicBezTo>
                  <a:cubicBezTo>
                    <a:pt x="32682" y="12099"/>
                    <a:pt x="32896" y="12099"/>
                    <a:pt x="33075" y="12314"/>
                  </a:cubicBezTo>
                  <a:cubicBezTo>
                    <a:pt x="33254" y="12493"/>
                    <a:pt x="33254" y="12707"/>
                    <a:pt x="33505" y="12922"/>
                  </a:cubicBezTo>
                  <a:cubicBezTo>
                    <a:pt x="33832" y="13168"/>
                    <a:pt x="34264" y="13289"/>
                    <a:pt x="34700" y="13289"/>
                  </a:cubicBezTo>
                  <a:cubicBezTo>
                    <a:pt x="35408" y="13289"/>
                    <a:pt x="36130" y="12970"/>
                    <a:pt x="36440" y="12350"/>
                  </a:cubicBezTo>
                  <a:cubicBezTo>
                    <a:pt x="36655" y="12886"/>
                    <a:pt x="37514" y="13065"/>
                    <a:pt x="38087" y="13065"/>
                  </a:cubicBezTo>
                  <a:cubicBezTo>
                    <a:pt x="38624" y="13065"/>
                    <a:pt x="39375" y="12636"/>
                    <a:pt x="39375" y="12027"/>
                  </a:cubicBezTo>
                  <a:cubicBezTo>
                    <a:pt x="39690" y="12458"/>
                    <a:pt x="40166" y="12667"/>
                    <a:pt x="40640" y="12667"/>
                  </a:cubicBezTo>
                  <a:cubicBezTo>
                    <a:pt x="41189" y="12667"/>
                    <a:pt x="41736" y="12387"/>
                    <a:pt x="42024" y="11848"/>
                  </a:cubicBezTo>
                  <a:cubicBezTo>
                    <a:pt x="42320" y="12160"/>
                    <a:pt x="42753" y="12296"/>
                    <a:pt x="43202" y="12296"/>
                  </a:cubicBezTo>
                  <a:cubicBezTo>
                    <a:pt x="43785" y="12296"/>
                    <a:pt x="44396" y="12069"/>
                    <a:pt x="44780" y="11705"/>
                  </a:cubicBezTo>
                  <a:lnTo>
                    <a:pt x="44780" y="11705"/>
                  </a:lnTo>
                  <a:cubicBezTo>
                    <a:pt x="45119" y="13244"/>
                    <a:pt x="43922" y="14572"/>
                    <a:pt x="42465" y="14572"/>
                  </a:cubicBezTo>
                  <a:cubicBezTo>
                    <a:pt x="42227" y="14572"/>
                    <a:pt x="41983" y="14537"/>
                    <a:pt x="41738" y="14461"/>
                  </a:cubicBezTo>
                  <a:cubicBezTo>
                    <a:pt x="41714" y="14366"/>
                    <a:pt x="41642" y="14318"/>
                    <a:pt x="41576" y="14318"/>
                  </a:cubicBezTo>
                  <a:cubicBezTo>
                    <a:pt x="41543" y="14318"/>
                    <a:pt x="41511" y="14330"/>
                    <a:pt x="41487" y="14354"/>
                  </a:cubicBezTo>
                  <a:cubicBezTo>
                    <a:pt x="41380" y="14354"/>
                    <a:pt x="41344" y="14461"/>
                    <a:pt x="41416" y="14497"/>
                  </a:cubicBezTo>
                  <a:cubicBezTo>
                    <a:pt x="41201" y="15177"/>
                    <a:pt x="40700" y="15410"/>
                    <a:pt x="40131" y="15410"/>
                  </a:cubicBezTo>
                  <a:cubicBezTo>
                    <a:pt x="39563" y="15410"/>
                    <a:pt x="38928" y="15177"/>
                    <a:pt x="38445" y="14927"/>
                  </a:cubicBezTo>
                  <a:cubicBezTo>
                    <a:pt x="38445" y="14891"/>
                    <a:pt x="38445" y="14891"/>
                    <a:pt x="38445" y="14855"/>
                  </a:cubicBezTo>
                  <a:cubicBezTo>
                    <a:pt x="38445" y="14761"/>
                    <a:pt x="38375" y="14716"/>
                    <a:pt x="38298" y="14716"/>
                  </a:cubicBezTo>
                  <a:cubicBezTo>
                    <a:pt x="38230" y="14716"/>
                    <a:pt x="38156" y="14752"/>
                    <a:pt x="38122" y="14819"/>
                  </a:cubicBezTo>
                  <a:cubicBezTo>
                    <a:pt x="37811" y="15668"/>
                    <a:pt x="37172" y="15997"/>
                    <a:pt x="36466" y="15997"/>
                  </a:cubicBezTo>
                  <a:cubicBezTo>
                    <a:pt x="35713" y="15997"/>
                    <a:pt x="34883" y="15623"/>
                    <a:pt x="34292" y="15106"/>
                  </a:cubicBezTo>
                  <a:lnTo>
                    <a:pt x="34328" y="15106"/>
                  </a:lnTo>
                  <a:cubicBezTo>
                    <a:pt x="34388" y="15015"/>
                    <a:pt x="34271" y="14875"/>
                    <a:pt x="34169" y="14875"/>
                  </a:cubicBezTo>
                  <a:cubicBezTo>
                    <a:pt x="34149" y="14875"/>
                    <a:pt x="34130" y="14880"/>
                    <a:pt x="34113" y="14891"/>
                  </a:cubicBezTo>
                  <a:cubicBezTo>
                    <a:pt x="33815" y="15189"/>
                    <a:pt x="33417" y="15338"/>
                    <a:pt x="33003" y="15338"/>
                  </a:cubicBezTo>
                  <a:cubicBezTo>
                    <a:pt x="32920" y="15338"/>
                    <a:pt x="32837" y="15332"/>
                    <a:pt x="32753" y="15320"/>
                  </a:cubicBezTo>
                  <a:cubicBezTo>
                    <a:pt x="32288" y="15177"/>
                    <a:pt x="31894" y="14855"/>
                    <a:pt x="31679" y="14390"/>
                  </a:cubicBezTo>
                  <a:cubicBezTo>
                    <a:pt x="31823" y="14068"/>
                    <a:pt x="31751" y="13674"/>
                    <a:pt x="31536" y="13388"/>
                  </a:cubicBezTo>
                  <a:cubicBezTo>
                    <a:pt x="32073" y="12958"/>
                    <a:pt x="32180" y="12206"/>
                    <a:pt x="31823" y="11598"/>
                  </a:cubicBezTo>
                  <a:close/>
                  <a:moveTo>
                    <a:pt x="31393" y="10846"/>
                  </a:moveTo>
                  <a:cubicBezTo>
                    <a:pt x="31429" y="11025"/>
                    <a:pt x="31500" y="11168"/>
                    <a:pt x="31608" y="11311"/>
                  </a:cubicBezTo>
                  <a:cubicBezTo>
                    <a:pt x="31536" y="11240"/>
                    <a:pt x="31465" y="11204"/>
                    <a:pt x="31429" y="11168"/>
                  </a:cubicBezTo>
                  <a:lnTo>
                    <a:pt x="31429" y="11133"/>
                  </a:lnTo>
                  <a:cubicBezTo>
                    <a:pt x="31398" y="11114"/>
                    <a:pt x="31368" y="11106"/>
                    <a:pt x="31339" y="11106"/>
                  </a:cubicBezTo>
                  <a:cubicBezTo>
                    <a:pt x="31199" y="11106"/>
                    <a:pt x="31101" y="11294"/>
                    <a:pt x="31250" y="11383"/>
                  </a:cubicBezTo>
                  <a:cubicBezTo>
                    <a:pt x="31823" y="11848"/>
                    <a:pt x="31858" y="12672"/>
                    <a:pt x="31357" y="13209"/>
                  </a:cubicBezTo>
                  <a:cubicBezTo>
                    <a:pt x="31250" y="13209"/>
                    <a:pt x="31178" y="13352"/>
                    <a:pt x="31250" y="13459"/>
                  </a:cubicBezTo>
                  <a:cubicBezTo>
                    <a:pt x="31572" y="13960"/>
                    <a:pt x="31393" y="14640"/>
                    <a:pt x="30856" y="14963"/>
                  </a:cubicBezTo>
                  <a:cubicBezTo>
                    <a:pt x="30688" y="15046"/>
                    <a:pt x="29933" y="15326"/>
                    <a:pt x="29472" y="15326"/>
                  </a:cubicBezTo>
                  <a:cubicBezTo>
                    <a:pt x="29343" y="15326"/>
                    <a:pt x="29237" y="15304"/>
                    <a:pt x="29174" y="15249"/>
                  </a:cubicBezTo>
                  <a:cubicBezTo>
                    <a:pt x="29174" y="15213"/>
                    <a:pt x="29174" y="15213"/>
                    <a:pt x="29174" y="15213"/>
                  </a:cubicBezTo>
                  <a:cubicBezTo>
                    <a:pt x="29193" y="15115"/>
                    <a:pt x="29116" y="15060"/>
                    <a:pt x="29036" y="15060"/>
                  </a:cubicBezTo>
                  <a:cubicBezTo>
                    <a:pt x="28970" y="15060"/>
                    <a:pt x="28903" y="15097"/>
                    <a:pt x="28887" y="15177"/>
                  </a:cubicBezTo>
                  <a:cubicBezTo>
                    <a:pt x="28669" y="15996"/>
                    <a:pt x="28109" y="16278"/>
                    <a:pt x="27470" y="16278"/>
                  </a:cubicBezTo>
                  <a:cubicBezTo>
                    <a:pt x="26851" y="16278"/>
                    <a:pt x="26158" y="16014"/>
                    <a:pt x="25630" y="15714"/>
                  </a:cubicBezTo>
                  <a:lnTo>
                    <a:pt x="25594" y="15714"/>
                  </a:lnTo>
                  <a:cubicBezTo>
                    <a:pt x="25618" y="15619"/>
                    <a:pt x="25499" y="15523"/>
                    <a:pt x="25395" y="15523"/>
                  </a:cubicBezTo>
                  <a:cubicBezTo>
                    <a:pt x="25344" y="15523"/>
                    <a:pt x="25296" y="15547"/>
                    <a:pt x="25272" y="15607"/>
                  </a:cubicBezTo>
                  <a:cubicBezTo>
                    <a:pt x="25034" y="16117"/>
                    <a:pt x="24538" y="16433"/>
                    <a:pt x="23998" y="16433"/>
                  </a:cubicBezTo>
                  <a:cubicBezTo>
                    <a:pt x="23970" y="16433"/>
                    <a:pt x="23941" y="16432"/>
                    <a:pt x="23912" y="16430"/>
                  </a:cubicBezTo>
                  <a:cubicBezTo>
                    <a:pt x="23733" y="16430"/>
                    <a:pt x="22051" y="16144"/>
                    <a:pt x="22229" y="15750"/>
                  </a:cubicBezTo>
                  <a:cubicBezTo>
                    <a:pt x="22259" y="15692"/>
                    <a:pt x="22216" y="15633"/>
                    <a:pt x="22161" y="15633"/>
                  </a:cubicBezTo>
                  <a:cubicBezTo>
                    <a:pt x="22148" y="15633"/>
                    <a:pt x="22135" y="15636"/>
                    <a:pt x="22122" y="15643"/>
                  </a:cubicBezTo>
                  <a:lnTo>
                    <a:pt x="22086" y="15643"/>
                  </a:lnTo>
                  <a:cubicBezTo>
                    <a:pt x="21839" y="15671"/>
                    <a:pt x="21508" y="15702"/>
                    <a:pt x="21162" y="15702"/>
                  </a:cubicBezTo>
                  <a:cubicBezTo>
                    <a:pt x="20205" y="15702"/>
                    <a:pt x="19129" y="15465"/>
                    <a:pt x="19366" y="14282"/>
                  </a:cubicBezTo>
                  <a:cubicBezTo>
                    <a:pt x="19366" y="14211"/>
                    <a:pt x="19330" y="14139"/>
                    <a:pt x="19259" y="14139"/>
                  </a:cubicBezTo>
                  <a:cubicBezTo>
                    <a:pt x="18972" y="14103"/>
                    <a:pt x="18722" y="13960"/>
                    <a:pt x="18543" y="13746"/>
                  </a:cubicBezTo>
                  <a:cubicBezTo>
                    <a:pt x="18793" y="12886"/>
                    <a:pt x="18829" y="12027"/>
                    <a:pt x="18650" y="11168"/>
                  </a:cubicBezTo>
                  <a:lnTo>
                    <a:pt x="18650" y="11168"/>
                  </a:lnTo>
                  <a:cubicBezTo>
                    <a:pt x="18860" y="11619"/>
                    <a:pt x="19348" y="11918"/>
                    <a:pt x="19859" y="11918"/>
                  </a:cubicBezTo>
                  <a:cubicBezTo>
                    <a:pt x="19957" y="11918"/>
                    <a:pt x="20056" y="11907"/>
                    <a:pt x="20153" y="11884"/>
                  </a:cubicBezTo>
                  <a:lnTo>
                    <a:pt x="20153" y="11884"/>
                  </a:lnTo>
                  <a:cubicBezTo>
                    <a:pt x="20033" y="13133"/>
                    <a:pt x="21041" y="13995"/>
                    <a:pt x="22085" y="13995"/>
                  </a:cubicBezTo>
                  <a:cubicBezTo>
                    <a:pt x="22597" y="13995"/>
                    <a:pt x="23117" y="13787"/>
                    <a:pt x="23518" y="13316"/>
                  </a:cubicBezTo>
                  <a:cubicBezTo>
                    <a:pt x="23840" y="13674"/>
                    <a:pt x="24270" y="13924"/>
                    <a:pt x="24771" y="13960"/>
                  </a:cubicBezTo>
                  <a:cubicBezTo>
                    <a:pt x="24817" y="13965"/>
                    <a:pt x="24862" y="13968"/>
                    <a:pt x="24907" y="13968"/>
                  </a:cubicBezTo>
                  <a:cubicBezTo>
                    <a:pt x="25487" y="13968"/>
                    <a:pt x="25955" y="13567"/>
                    <a:pt x="26453" y="13567"/>
                  </a:cubicBezTo>
                  <a:cubicBezTo>
                    <a:pt x="27015" y="13600"/>
                    <a:pt x="27394" y="14151"/>
                    <a:pt x="28040" y="14151"/>
                  </a:cubicBezTo>
                  <a:cubicBezTo>
                    <a:pt x="28094" y="14151"/>
                    <a:pt x="28150" y="14148"/>
                    <a:pt x="28207" y="14139"/>
                  </a:cubicBezTo>
                  <a:cubicBezTo>
                    <a:pt x="28708" y="14103"/>
                    <a:pt x="29138" y="13710"/>
                    <a:pt x="29245" y="13209"/>
                  </a:cubicBezTo>
                  <a:cubicBezTo>
                    <a:pt x="29353" y="13244"/>
                    <a:pt x="29460" y="13244"/>
                    <a:pt x="29603" y="13244"/>
                  </a:cubicBezTo>
                  <a:cubicBezTo>
                    <a:pt x="29961" y="13244"/>
                    <a:pt x="30319" y="13101"/>
                    <a:pt x="30570" y="12815"/>
                  </a:cubicBezTo>
                  <a:cubicBezTo>
                    <a:pt x="30856" y="12385"/>
                    <a:pt x="30892" y="11848"/>
                    <a:pt x="30605" y="11419"/>
                  </a:cubicBezTo>
                  <a:cubicBezTo>
                    <a:pt x="30928" y="11347"/>
                    <a:pt x="31214" y="11133"/>
                    <a:pt x="31393" y="10846"/>
                  </a:cubicBezTo>
                  <a:close/>
                  <a:moveTo>
                    <a:pt x="4869" y="5405"/>
                  </a:moveTo>
                  <a:lnTo>
                    <a:pt x="4869" y="5405"/>
                  </a:lnTo>
                  <a:cubicBezTo>
                    <a:pt x="4833" y="5441"/>
                    <a:pt x="4797" y="5477"/>
                    <a:pt x="4797" y="5513"/>
                  </a:cubicBezTo>
                  <a:cubicBezTo>
                    <a:pt x="4618" y="6050"/>
                    <a:pt x="4905" y="6658"/>
                    <a:pt x="5442" y="6909"/>
                  </a:cubicBezTo>
                  <a:cubicBezTo>
                    <a:pt x="5048" y="7124"/>
                    <a:pt x="4762" y="7481"/>
                    <a:pt x="4654" y="7911"/>
                  </a:cubicBezTo>
                  <a:cubicBezTo>
                    <a:pt x="4511" y="8555"/>
                    <a:pt x="5084" y="8842"/>
                    <a:pt x="5048" y="9414"/>
                  </a:cubicBezTo>
                  <a:cubicBezTo>
                    <a:pt x="5012" y="9951"/>
                    <a:pt x="4869" y="10345"/>
                    <a:pt x="5227" y="10846"/>
                  </a:cubicBezTo>
                  <a:cubicBezTo>
                    <a:pt x="5012" y="11419"/>
                    <a:pt x="5084" y="12063"/>
                    <a:pt x="5442" y="12564"/>
                  </a:cubicBezTo>
                  <a:cubicBezTo>
                    <a:pt x="5585" y="12815"/>
                    <a:pt x="6050" y="13030"/>
                    <a:pt x="6122" y="13209"/>
                  </a:cubicBezTo>
                  <a:cubicBezTo>
                    <a:pt x="6193" y="13388"/>
                    <a:pt x="6086" y="13531"/>
                    <a:pt x="6086" y="13746"/>
                  </a:cubicBezTo>
                  <a:cubicBezTo>
                    <a:pt x="5979" y="14461"/>
                    <a:pt x="6480" y="15142"/>
                    <a:pt x="7196" y="15285"/>
                  </a:cubicBezTo>
                  <a:cubicBezTo>
                    <a:pt x="7416" y="15331"/>
                    <a:pt x="7641" y="15355"/>
                    <a:pt x="7864" y="15355"/>
                  </a:cubicBezTo>
                  <a:cubicBezTo>
                    <a:pt x="8329" y="15355"/>
                    <a:pt x="8789" y="15252"/>
                    <a:pt x="9200" y="15034"/>
                  </a:cubicBezTo>
                  <a:cubicBezTo>
                    <a:pt x="9451" y="15607"/>
                    <a:pt x="10274" y="15678"/>
                    <a:pt x="10811" y="15678"/>
                  </a:cubicBezTo>
                  <a:cubicBezTo>
                    <a:pt x="10845" y="15680"/>
                    <a:pt x="10880" y="15681"/>
                    <a:pt x="10914" y="15681"/>
                  </a:cubicBezTo>
                  <a:cubicBezTo>
                    <a:pt x="11624" y="15681"/>
                    <a:pt x="12262" y="15328"/>
                    <a:pt x="12672" y="14748"/>
                  </a:cubicBezTo>
                  <a:cubicBezTo>
                    <a:pt x="13078" y="15283"/>
                    <a:pt x="13667" y="15539"/>
                    <a:pt x="14253" y="15539"/>
                  </a:cubicBezTo>
                  <a:cubicBezTo>
                    <a:pt x="14946" y="15539"/>
                    <a:pt x="15634" y="15182"/>
                    <a:pt x="16012" y="14507"/>
                  </a:cubicBezTo>
                  <a:lnTo>
                    <a:pt x="16012" y="14507"/>
                  </a:lnTo>
                  <a:cubicBezTo>
                    <a:pt x="16073" y="14701"/>
                    <a:pt x="16306" y="14860"/>
                    <a:pt x="16538" y="14927"/>
                  </a:cubicBezTo>
                  <a:cubicBezTo>
                    <a:pt x="16684" y="14969"/>
                    <a:pt x="16834" y="14989"/>
                    <a:pt x="16981" y="14989"/>
                  </a:cubicBezTo>
                  <a:cubicBezTo>
                    <a:pt x="17340" y="14989"/>
                    <a:pt x="17691" y="14869"/>
                    <a:pt x="17970" y="14640"/>
                  </a:cubicBezTo>
                  <a:cubicBezTo>
                    <a:pt x="18185" y="14426"/>
                    <a:pt x="18399" y="14175"/>
                    <a:pt x="18507" y="13889"/>
                  </a:cubicBezTo>
                  <a:cubicBezTo>
                    <a:pt x="18722" y="14068"/>
                    <a:pt x="18972" y="14211"/>
                    <a:pt x="19080" y="14390"/>
                  </a:cubicBezTo>
                  <a:cubicBezTo>
                    <a:pt x="19115" y="14461"/>
                    <a:pt x="19080" y="14748"/>
                    <a:pt x="19115" y="14855"/>
                  </a:cubicBezTo>
                  <a:cubicBezTo>
                    <a:pt x="19151" y="15034"/>
                    <a:pt x="19259" y="15249"/>
                    <a:pt x="19402" y="15392"/>
                  </a:cubicBezTo>
                  <a:cubicBezTo>
                    <a:pt x="19821" y="15881"/>
                    <a:pt x="20421" y="16037"/>
                    <a:pt x="21036" y="16037"/>
                  </a:cubicBezTo>
                  <a:cubicBezTo>
                    <a:pt x="21367" y="16037"/>
                    <a:pt x="21702" y="15992"/>
                    <a:pt x="22015" y="15929"/>
                  </a:cubicBezTo>
                  <a:cubicBezTo>
                    <a:pt x="22122" y="16359"/>
                    <a:pt x="23339" y="16681"/>
                    <a:pt x="23554" y="16716"/>
                  </a:cubicBezTo>
                  <a:cubicBezTo>
                    <a:pt x="23697" y="16752"/>
                    <a:pt x="23840" y="16752"/>
                    <a:pt x="23948" y="16752"/>
                  </a:cubicBezTo>
                  <a:cubicBezTo>
                    <a:pt x="23980" y="16754"/>
                    <a:pt x="24012" y="16755"/>
                    <a:pt x="24045" y="16755"/>
                  </a:cubicBezTo>
                  <a:cubicBezTo>
                    <a:pt x="24652" y="16755"/>
                    <a:pt x="25215" y="16437"/>
                    <a:pt x="25487" y="15893"/>
                  </a:cubicBezTo>
                  <a:cubicBezTo>
                    <a:pt x="25487" y="15929"/>
                    <a:pt x="25523" y="15929"/>
                    <a:pt x="25523" y="15929"/>
                  </a:cubicBezTo>
                  <a:cubicBezTo>
                    <a:pt x="26071" y="16313"/>
                    <a:pt x="26725" y="16634"/>
                    <a:pt x="27388" y="16634"/>
                  </a:cubicBezTo>
                  <a:cubicBezTo>
                    <a:pt x="27589" y="16634"/>
                    <a:pt x="27792" y="16604"/>
                    <a:pt x="27992" y="16538"/>
                  </a:cubicBezTo>
                  <a:cubicBezTo>
                    <a:pt x="28529" y="16394"/>
                    <a:pt x="28959" y="16001"/>
                    <a:pt x="29138" y="15499"/>
                  </a:cubicBezTo>
                  <a:cubicBezTo>
                    <a:pt x="29250" y="15565"/>
                    <a:pt x="29411" y="15591"/>
                    <a:pt x="29594" y="15591"/>
                  </a:cubicBezTo>
                  <a:cubicBezTo>
                    <a:pt x="30108" y="15591"/>
                    <a:pt x="30788" y="15381"/>
                    <a:pt x="30999" y="15249"/>
                  </a:cubicBezTo>
                  <a:cubicBezTo>
                    <a:pt x="31286" y="15070"/>
                    <a:pt x="31465" y="14855"/>
                    <a:pt x="31608" y="14569"/>
                  </a:cubicBezTo>
                  <a:cubicBezTo>
                    <a:pt x="31887" y="15219"/>
                    <a:pt x="32512" y="15598"/>
                    <a:pt x="33152" y="15598"/>
                  </a:cubicBezTo>
                  <a:cubicBezTo>
                    <a:pt x="33498" y="15598"/>
                    <a:pt x="33848" y="15488"/>
                    <a:pt x="34149" y="15249"/>
                  </a:cubicBezTo>
                  <a:cubicBezTo>
                    <a:pt x="34755" y="15919"/>
                    <a:pt x="35617" y="16304"/>
                    <a:pt x="36507" y="16304"/>
                  </a:cubicBezTo>
                  <a:cubicBezTo>
                    <a:pt x="36616" y="16304"/>
                    <a:pt x="36725" y="16299"/>
                    <a:pt x="36834" y="16287"/>
                  </a:cubicBezTo>
                  <a:cubicBezTo>
                    <a:pt x="37514" y="16215"/>
                    <a:pt x="38122" y="15750"/>
                    <a:pt x="38373" y="15106"/>
                  </a:cubicBezTo>
                  <a:cubicBezTo>
                    <a:pt x="38904" y="15414"/>
                    <a:pt x="39582" y="15649"/>
                    <a:pt x="40197" y="15649"/>
                  </a:cubicBezTo>
                  <a:cubicBezTo>
                    <a:pt x="40866" y="15649"/>
                    <a:pt x="41459" y="15370"/>
                    <a:pt x="41702" y="14605"/>
                  </a:cubicBezTo>
                  <a:cubicBezTo>
                    <a:pt x="42017" y="14729"/>
                    <a:pt x="42340" y="14788"/>
                    <a:pt x="42655" y="14788"/>
                  </a:cubicBezTo>
                  <a:cubicBezTo>
                    <a:pt x="43703" y="14788"/>
                    <a:pt x="44673" y="14138"/>
                    <a:pt x="45031" y="13065"/>
                  </a:cubicBezTo>
                  <a:cubicBezTo>
                    <a:pt x="45353" y="13226"/>
                    <a:pt x="45715" y="13307"/>
                    <a:pt x="46073" y="13307"/>
                  </a:cubicBezTo>
                  <a:cubicBezTo>
                    <a:pt x="46192" y="13307"/>
                    <a:pt x="46310" y="13298"/>
                    <a:pt x="46427" y="13280"/>
                  </a:cubicBezTo>
                  <a:cubicBezTo>
                    <a:pt x="47035" y="13173"/>
                    <a:pt x="47501" y="12564"/>
                    <a:pt x="48038" y="12493"/>
                  </a:cubicBezTo>
                  <a:cubicBezTo>
                    <a:pt x="48054" y="12489"/>
                    <a:pt x="48071" y="12488"/>
                    <a:pt x="48090" y="12488"/>
                  </a:cubicBezTo>
                  <a:cubicBezTo>
                    <a:pt x="48274" y="12488"/>
                    <a:pt x="48558" y="12636"/>
                    <a:pt x="48753" y="12636"/>
                  </a:cubicBezTo>
                  <a:cubicBezTo>
                    <a:pt x="48806" y="12642"/>
                    <a:pt x="48859" y="12645"/>
                    <a:pt x="48911" y="12645"/>
                  </a:cubicBezTo>
                  <a:cubicBezTo>
                    <a:pt x="49144" y="12645"/>
                    <a:pt x="49372" y="12587"/>
                    <a:pt x="49577" y="12529"/>
                  </a:cubicBezTo>
                  <a:cubicBezTo>
                    <a:pt x="50078" y="12350"/>
                    <a:pt x="50507" y="11956"/>
                    <a:pt x="50722" y="11490"/>
                  </a:cubicBezTo>
                  <a:cubicBezTo>
                    <a:pt x="50861" y="11517"/>
                    <a:pt x="51001" y="11530"/>
                    <a:pt x="51141" y="11530"/>
                  </a:cubicBezTo>
                  <a:cubicBezTo>
                    <a:pt x="51757" y="11530"/>
                    <a:pt x="52361" y="11277"/>
                    <a:pt x="52798" y="10810"/>
                  </a:cubicBezTo>
                  <a:cubicBezTo>
                    <a:pt x="53299" y="10238"/>
                    <a:pt x="53371" y="9414"/>
                    <a:pt x="53013" y="8770"/>
                  </a:cubicBezTo>
                  <a:cubicBezTo>
                    <a:pt x="53801" y="8412"/>
                    <a:pt x="54230" y="7625"/>
                    <a:pt x="54158" y="6801"/>
                  </a:cubicBezTo>
                  <a:cubicBezTo>
                    <a:pt x="54123" y="6408"/>
                    <a:pt x="54015" y="6050"/>
                    <a:pt x="53836" y="5728"/>
                  </a:cubicBezTo>
                  <a:lnTo>
                    <a:pt x="53836" y="5728"/>
                  </a:lnTo>
                  <a:cubicBezTo>
                    <a:pt x="55447" y="6300"/>
                    <a:pt x="56521" y="7875"/>
                    <a:pt x="56557" y="9593"/>
                  </a:cubicBezTo>
                  <a:cubicBezTo>
                    <a:pt x="56485" y="11490"/>
                    <a:pt x="54982" y="13137"/>
                    <a:pt x="53514" y="14139"/>
                  </a:cubicBezTo>
                  <a:cubicBezTo>
                    <a:pt x="51581" y="15499"/>
                    <a:pt x="49183" y="16251"/>
                    <a:pt x="46928" y="16824"/>
                  </a:cubicBezTo>
                  <a:cubicBezTo>
                    <a:pt x="43993" y="17611"/>
                    <a:pt x="40986" y="17576"/>
                    <a:pt x="38015" y="17611"/>
                  </a:cubicBezTo>
                  <a:cubicBezTo>
                    <a:pt x="35080" y="17683"/>
                    <a:pt x="32145" y="17683"/>
                    <a:pt x="29174" y="17683"/>
                  </a:cubicBezTo>
                  <a:cubicBezTo>
                    <a:pt x="27420" y="17647"/>
                    <a:pt x="25666" y="17647"/>
                    <a:pt x="23912" y="17576"/>
                  </a:cubicBezTo>
                  <a:cubicBezTo>
                    <a:pt x="19616" y="17432"/>
                    <a:pt x="15357" y="17039"/>
                    <a:pt x="11133" y="16323"/>
                  </a:cubicBezTo>
                  <a:cubicBezTo>
                    <a:pt x="9773" y="16108"/>
                    <a:pt x="8448" y="15822"/>
                    <a:pt x="7160" y="15428"/>
                  </a:cubicBezTo>
                  <a:cubicBezTo>
                    <a:pt x="5764" y="15034"/>
                    <a:pt x="4475" y="14426"/>
                    <a:pt x="3294" y="13602"/>
                  </a:cubicBezTo>
                  <a:cubicBezTo>
                    <a:pt x="1540" y="12385"/>
                    <a:pt x="108" y="10023"/>
                    <a:pt x="1361" y="7875"/>
                  </a:cubicBezTo>
                  <a:cubicBezTo>
                    <a:pt x="2113" y="6622"/>
                    <a:pt x="3616" y="6050"/>
                    <a:pt x="4869" y="5405"/>
                  </a:cubicBezTo>
                  <a:close/>
                  <a:moveTo>
                    <a:pt x="53299" y="14712"/>
                  </a:moveTo>
                  <a:lnTo>
                    <a:pt x="53299" y="14712"/>
                  </a:lnTo>
                  <a:cubicBezTo>
                    <a:pt x="46570" y="20797"/>
                    <a:pt x="36189" y="20547"/>
                    <a:pt x="27527" y="20582"/>
                  </a:cubicBezTo>
                  <a:cubicBezTo>
                    <a:pt x="27208" y="20585"/>
                    <a:pt x="26888" y="20587"/>
                    <a:pt x="26569" y="20587"/>
                  </a:cubicBezTo>
                  <a:cubicBezTo>
                    <a:pt x="18658" y="20587"/>
                    <a:pt x="10811" y="19676"/>
                    <a:pt x="4618" y="14963"/>
                  </a:cubicBezTo>
                  <a:lnTo>
                    <a:pt x="4618" y="14963"/>
                  </a:lnTo>
                  <a:cubicBezTo>
                    <a:pt x="8592" y="17039"/>
                    <a:pt x="13925" y="17253"/>
                    <a:pt x="18077" y="17576"/>
                  </a:cubicBezTo>
                  <a:cubicBezTo>
                    <a:pt x="22587" y="17957"/>
                    <a:pt x="27113" y="18053"/>
                    <a:pt x="31634" y="18053"/>
                  </a:cubicBezTo>
                  <a:cubicBezTo>
                    <a:pt x="33895" y="18053"/>
                    <a:pt x="36154" y="18029"/>
                    <a:pt x="38409" y="18005"/>
                  </a:cubicBezTo>
                  <a:cubicBezTo>
                    <a:pt x="43456" y="17934"/>
                    <a:pt x="48932" y="17540"/>
                    <a:pt x="53299" y="14712"/>
                  </a:cubicBezTo>
                  <a:close/>
                  <a:moveTo>
                    <a:pt x="27849" y="0"/>
                  </a:moveTo>
                  <a:cubicBezTo>
                    <a:pt x="27384" y="0"/>
                    <a:pt x="26919" y="251"/>
                    <a:pt x="26668" y="609"/>
                  </a:cubicBezTo>
                  <a:cubicBezTo>
                    <a:pt x="26668" y="645"/>
                    <a:pt x="26668" y="680"/>
                    <a:pt x="26668" y="716"/>
                  </a:cubicBezTo>
                  <a:cubicBezTo>
                    <a:pt x="26414" y="432"/>
                    <a:pt x="26079" y="298"/>
                    <a:pt x="25748" y="298"/>
                  </a:cubicBezTo>
                  <a:cubicBezTo>
                    <a:pt x="25287" y="298"/>
                    <a:pt x="24836" y="559"/>
                    <a:pt x="24628" y="1038"/>
                  </a:cubicBezTo>
                  <a:cubicBezTo>
                    <a:pt x="24295" y="728"/>
                    <a:pt x="23867" y="569"/>
                    <a:pt x="23436" y="569"/>
                  </a:cubicBezTo>
                  <a:cubicBezTo>
                    <a:pt x="23171" y="569"/>
                    <a:pt x="22905" y="629"/>
                    <a:pt x="22659" y="752"/>
                  </a:cubicBezTo>
                  <a:cubicBezTo>
                    <a:pt x="22301" y="931"/>
                    <a:pt x="21693" y="1540"/>
                    <a:pt x="21907" y="1969"/>
                  </a:cubicBezTo>
                  <a:cubicBezTo>
                    <a:pt x="21728" y="2148"/>
                    <a:pt x="21621" y="2399"/>
                    <a:pt x="21657" y="2649"/>
                  </a:cubicBezTo>
                  <a:lnTo>
                    <a:pt x="21191" y="2649"/>
                  </a:lnTo>
                  <a:cubicBezTo>
                    <a:pt x="20833" y="2005"/>
                    <a:pt x="20153" y="1540"/>
                    <a:pt x="19402" y="1468"/>
                  </a:cubicBezTo>
                  <a:cubicBezTo>
                    <a:pt x="19307" y="1453"/>
                    <a:pt x="19193" y="1445"/>
                    <a:pt x="19070" y="1445"/>
                  </a:cubicBezTo>
                  <a:cubicBezTo>
                    <a:pt x="18587" y="1445"/>
                    <a:pt x="17962" y="1577"/>
                    <a:pt x="17791" y="2005"/>
                  </a:cubicBezTo>
                  <a:cubicBezTo>
                    <a:pt x="17487" y="1164"/>
                    <a:pt x="16695" y="673"/>
                    <a:pt x="15883" y="673"/>
                  </a:cubicBezTo>
                  <a:cubicBezTo>
                    <a:pt x="15451" y="673"/>
                    <a:pt x="15014" y="812"/>
                    <a:pt x="14641" y="1110"/>
                  </a:cubicBezTo>
                  <a:cubicBezTo>
                    <a:pt x="14418" y="688"/>
                    <a:pt x="13971" y="507"/>
                    <a:pt x="13515" y="507"/>
                  </a:cubicBezTo>
                  <a:cubicBezTo>
                    <a:pt x="13314" y="507"/>
                    <a:pt x="13110" y="543"/>
                    <a:pt x="12923" y="609"/>
                  </a:cubicBezTo>
                  <a:cubicBezTo>
                    <a:pt x="12422" y="788"/>
                    <a:pt x="11491" y="1217"/>
                    <a:pt x="11634" y="1862"/>
                  </a:cubicBezTo>
                  <a:lnTo>
                    <a:pt x="11598" y="1862"/>
                  </a:lnTo>
                  <a:cubicBezTo>
                    <a:pt x="11062" y="1897"/>
                    <a:pt x="10560" y="2220"/>
                    <a:pt x="10310" y="2685"/>
                  </a:cubicBezTo>
                  <a:cubicBezTo>
                    <a:pt x="10202" y="2936"/>
                    <a:pt x="10238" y="3222"/>
                    <a:pt x="10346" y="3472"/>
                  </a:cubicBezTo>
                  <a:cubicBezTo>
                    <a:pt x="10095" y="3651"/>
                    <a:pt x="9916" y="3974"/>
                    <a:pt x="9952" y="4296"/>
                  </a:cubicBezTo>
                  <a:cubicBezTo>
                    <a:pt x="9579" y="3869"/>
                    <a:pt x="9047" y="3641"/>
                    <a:pt x="8519" y="3641"/>
                  </a:cubicBezTo>
                  <a:cubicBezTo>
                    <a:pt x="8338" y="3641"/>
                    <a:pt x="8157" y="3668"/>
                    <a:pt x="7983" y="3723"/>
                  </a:cubicBezTo>
                  <a:cubicBezTo>
                    <a:pt x="7625" y="3830"/>
                    <a:pt x="6909" y="4296"/>
                    <a:pt x="7088" y="4689"/>
                  </a:cubicBezTo>
                  <a:cubicBezTo>
                    <a:pt x="6887" y="4635"/>
                    <a:pt x="6684" y="4608"/>
                    <a:pt x="6483" y="4608"/>
                  </a:cubicBezTo>
                  <a:cubicBezTo>
                    <a:pt x="5897" y="4608"/>
                    <a:pt x="5331" y="4836"/>
                    <a:pt x="4905" y="5262"/>
                  </a:cubicBezTo>
                  <a:lnTo>
                    <a:pt x="4833" y="5262"/>
                  </a:lnTo>
                  <a:cubicBezTo>
                    <a:pt x="3222" y="5799"/>
                    <a:pt x="1397" y="6658"/>
                    <a:pt x="717" y="8341"/>
                  </a:cubicBezTo>
                  <a:cubicBezTo>
                    <a:pt x="1" y="10166"/>
                    <a:pt x="932" y="12171"/>
                    <a:pt x="2328" y="13423"/>
                  </a:cubicBezTo>
                  <a:lnTo>
                    <a:pt x="2363" y="13459"/>
                  </a:lnTo>
                  <a:cubicBezTo>
                    <a:pt x="8104" y="20145"/>
                    <a:pt x="18329" y="20977"/>
                    <a:pt x="26611" y="20977"/>
                  </a:cubicBezTo>
                  <a:cubicBezTo>
                    <a:pt x="26798" y="20977"/>
                    <a:pt x="26984" y="20977"/>
                    <a:pt x="27169" y="20976"/>
                  </a:cubicBezTo>
                  <a:cubicBezTo>
                    <a:pt x="36691" y="20940"/>
                    <a:pt x="48574" y="21298"/>
                    <a:pt x="55268" y="13209"/>
                  </a:cubicBezTo>
                  <a:cubicBezTo>
                    <a:pt x="55304" y="13173"/>
                    <a:pt x="55304" y="13137"/>
                    <a:pt x="55304" y="13065"/>
                  </a:cubicBezTo>
                  <a:cubicBezTo>
                    <a:pt x="56306" y="12099"/>
                    <a:pt x="56879" y="10739"/>
                    <a:pt x="56879" y="9343"/>
                  </a:cubicBezTo>
                  <a:cubicBezTo>
                    <a:pt x="56807" y="7374"/>
                    <a:pt x="55411" y="5728"/>
                    <a:pt x="53514" y="5262"/>
                  </a:cubicBezTo>
                  <a:cubicBezTo>
                    <a:pt x="53156" y="4761"/>
                    <a:pt x="52691" y="4296"/>
                    <a:pt x="52190" y="3938"/>
                  </a:cubicBezTo>
                  <a:cubicBezTo>
                    <a:pt x="52171" y="3928"/>
                    <a:pt x="52149" y="3924"/>
                    <a:pt x="52127" y="3924"/>
                  </a:cubicBezTo>
                  <a:cubicBezTo>
                    <a:pt x="52066" y="3924"/>
                    <a:pt x="52001" y="3957"/>
                    <a:pt x="51975" y="4009"/>
                  </a:cubicBezTo>
                  <a:lnTo>
                    <a:pt x="51939" y="3902"/>
                  </a:lnTo>
                  <a:cubicBezTo>
                    <a:pt x="51879" y="3483"/>
                    <a:pt x="51544" y="3063"/>
                    <a:pt x="51142" y="3063"/>
                  </a:cubicBezTo>
                  <a:cubicBezTo>
                    <a:pt x="51064" y="3063"/>
                    <a:pt x="50983" y="3079"/>
                    <a:pt x="50901" y="3115"/>
                  </a:cubicBezTo>
                  <a:cubicBezTo>
                    <a:pt x="50655" y="2265"/>
                    <a:pt x="49837" y="1723"/>
                    <a:pt x="49031" y="1723"/>
                  </a:cubicBezTo>
                  <a:cubicBezTo>
                    <a:pt x="48546" y="1723"/>
                    <a:pt x="48065" y="1919"/>
                    <a:pt x="47715" y="2363"/>
                  </a:cubicBezTo>
                  <a:cubicBezTo>
                    <a:pt x="47294" y="1857"/>
                    <a:pt x="46713" y="1621"/>
                    <a:pt x="46138" y="1621"/>
                  </a:cubicBezTo>
                  <a:cubicBezTo>
                    <a:pt x="45248" y="1621"/>
                    <a:pt x="44375" y="2186"/>
                    <a:pt x="44136" y="3186"/>
                  </a:cubicBezTo>
                  <a:cubicBezTo>
                    <a:pt x="43728" y="2400"/>
                    <a:pt x="42871" y="1709"/>
                    <a:pt x="42065" y="1709"/>
                  </a:cubicBezTo>
                  <a:cubicBezTo>
                    <a:pt x="41880" y="1709"/>
                    <a:pt x="41697" y="1746"/>
                    <a:pt x="41523" y="1826"/>
                  </a:cubicBezTo>
                  <a:cubicBezTo>
                    <a:pt x="41309" y="1277"/>
                    <a:pt x="40784" y="935"/>
                    <a:pt x="40234" y="935"/>
                  </a:cubicBezTo>
                  <a:cubicBezTo>
                    <a:pt x="40139" y="935"/>
                    <a:pt x="40043" y="946"/>
                    <a:pt x="39948" y="967"/>
                  </a:cubicBezTo>
                  <a:cubicBezTo>
                    <a:pt x="39590" y="1038"/>
                    <a:pt x="39304" y="1217"/>
                    <a:pt x="39125" y="1504"/>
                  </a:cubicBezTo>
                  <a:cubicBezTo>
                    <a:pt x="39089" y="1575"/>
                    <a:pt x="39053" y="1611"/>
                    <a:pt x="39053" y="1683"/>
                  </a:cubicBezTo>
                  <a:cubicBezTo>
                    <a:pt x="38886" y="1205"/>
                    <a:pt x="38401" y="1046"/>
                    <a:pt x="37916" y="1046"/>
                  </a:cubicBezTo>
                  <a:cubicBezTo>
                    <a:pt x="37673" y="1046"/>
                    <a:pt x="37430" y="1086"/>
                    <a:pt x="37228" y="1146"/>
                  </a:cubicBezTo>
                  <a:cubicBezTo>
                    <a:pt x="36870" y="1217"/>
                    <a:pt x="36046" y="1504"/>
                    <a:pt x="36154" y="1969"/>
                  </a:cubicBezTo>
                  <a:cubicBezTo>
                    <a:pt x="35818" y="1689"/>
                    <a:pt x="35372" y="1540"/>
                    <a:pt x="34937" y="1540"/>
                  </a:cubicBezTo>
                  <a:cubicBezTo>
                    <a:pt x="34816" y="1540"/>
                    <a:pt x="34696" y="1552"/>
                    <a:pt x="34579" y="1575"/>
                  </a:cubicBezTo>
                  <a:cubicBezTo>
                    <a:pt x="34185" y="1647"/>
                    <a:pt x="33469" y="1826"/>
                    <a:pt x="33326" y="2255"/>
                  </a:cubicBezTo>
                  <a:cubicBezTo>
                    <a:pt x="33290" y="2041"/>
                    <a:pt x="33218" y="1790"/>
                    <a:pt x="33075" y="1611"/>
                  </a:cubicBezTo>
                  <a:cubicBezTo>
                    <a:pt x="32881" y="1320"/>
                    <a:pt x="32472" y="1012"/>
                    <a:pt x="32095" y="1012"/>
                  </a:cubicBezTo>
                  <a:cubicBezTo>
                    <a:pt x="31917" y="1012"/>
                    <a:pt x="31746" y="1081"/>
                    <a:pt x="31608" y="1253"/>
                  </a:cubicBezTo>
                  <a:cubicBezTo>
                    <a:pt x="31608" y="1253"/>
                    <a:pt x="31608" y="1289"/>
                    <a:pt x="31608" y="1289"/>
                  </a:cubicBezTo>
                  <a:lnTo>
                    <a:pt x="31536" y="1253"/>
                  </a:lnTo>
                  <a:cubicBezTo>
                    <a:pt x="31536" y="1217"/>
                    <a:pt x="31572" y="1217"/>
                    <a:pt x="31572" y="1182"/>
                  </a:cubicBezTo>
                  <a:cubicBezTo>
                    <a:pt x="31608" y="645"/>
                    <a:pt x="31214" y="394"/>
                    <a:pt x="30749" y="215"/>
                  </a:cubicBezTo>
                  <a:cubicBezTo>
                    <a:pt x="30558" y="137"/>
                    <a:pt x="30389" y="107"/>
                    <a:pt x="30228" y="107"/>
                  </a:cubicBezTo>
                  <a:cubicBezTo>
                    <a:pt x="29876" y="107"/>
                    <a:pt x="29567" y="249"/>
                    <a:pt x="29174" y="323"/>
                  </a:cubicBezTo>
                  <a:cubicBezTo>
                    <a:pt x="29138" y="328"/>
                    <a:pt x="29102" y="331"/>
                    <a:pt x="29067" y="331"/>
                  </a:cubicBezTo>
                  <a:cubicBezTo>
                    <a:pt x="28678" y="331"/>
                    <a:pt x="28309" y="0"/>
                    <a:pt x="278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2"/>
            <p:cNvSpPr/>
            <p:nvPr/>
          </p:nvSpPr>
          <p:spPr>
            <a:xfrm>
              <a:off x="7034950" y="3910150"/>
              <a:ext cx="46475" cy="49525"/>
            </a:xfrm>
            <a:custGeom>
              <a:rect b="b" l="l" r="r" t="t"/>
              <a:pathLst>
                <a:path extrusionOk="0" h="1981" w="1859">
                  <a:moveTo>
                    <a:pt x="1720" y="0"/>
                  </a:moveTo>
                  <a:cubicBezTo>
                    <a:pt x="1675" y="0"/>
                    <a:pt x="1627" y="23"/>
                    <a:pt x="1599" y="78"/>
                  </a:cubicBezTo>
                  <a:cubicBezTo>
                    <a:pt x="1420" y="400"/>
                    <a:pt x="1206" y="758"/>
                    <a:pt x="991" y="1080"/>
                  </a:cubicBezTo>
                  <a:cubicBezTo>
                    <a:pt x="705" y="1367"/>
                    <a:pt x="418" y="1617"/>
                    <a:pt x="96" y="1832"/>
                  </a:cubicBezTo>
                  <a:cubicBezTo>
                    <a:pt x="0" y="1864"/>
                    <a:pt x="47" y="1981"/>
                    <a:pt x="134" y="1981"/>
                  </a:cubicBezTo>
                  <a:cubicBezTo>
                    <a:pt x="144" y="1981"/>
                    <a:pt x="156" y="1979"/>
                    <a:pt x="168" y="1975"/>
                  </a:cubicBezTo>
                  <a:cubicBezTo>
                    <a:pt x="848" y="1725"/>
                    <a:pt x="1707" y="937"/>
                    <a:pt x="1814" y="150"/>
                  </a:cubicBezTo>
                  <a:cubicBezTo>
                    <a:pt x="1858" y="61"/>
                    <a:pt x="1793" y="0"/>
                    <a:pt x="17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2"/>
            <p:cNvSpPr/>
            <p:nvPr/>
          </p:nvSpPr>
          <p:spPr>
            <a:xfrm>
              <a:off x="7046575" y="3902200"/>
              <a:ext cx="29050" cy="27950"/>
            </a:xfrm>
            <a:custGeom>
              <a:rect b="b" l="l" r="r" t="t"/>
              <a:pathLst>
                <a:path extrusionOk="0" h="1118" w="1162">
                  <a:moveTo>
                    <a:pt x="1002" y="1"/>
                  </a:moveTo>
                  <a:cubicBezTo>
                    <a:pt x="974" y="1"/>
                    <a:pt x="946" y="12"/>
                    <a:pt x="920" y="38"/>
                  </a:cubicBezTo>
                  <a:cubicBezTo>
                    <a:pt x="812" y="217"/>
                    <a:pt x="669" y="396"/>
                    <a:pt x="526" y="539"/>
                  </a:cubicBezTo>
                  <a:cubicBezTo>
                    <a:pt x="383" y="682"/>
                    <a:pt x="240" y="826"/>
                    <a:pt x="96" y="969"/>
                  </a:cubicBezTo>
                  <a:cubicBezTo>
                    <a:pt x="1" y="1001"/>
                    <a:pt x="75" y="1118"/>
                    <a:pt x="169" y="1118"/>
                  </a:cubicBezTo>
                  <a:cubicBezTo>
                    <a:pt x="180" y="1118"/>
                    <a:pt x="192" y="1116"/>
                    <a:pt x="204" y="1112"/>
                  </a:cubicBezTo>
                  <a:cubicBezTo>
                    <a:pt x="597" y="897"/>
                    <a:pt x="884" y="575"/>
                    <a:pt x="1134" y="217"/>
                  </a:cubicBezTo>
                  <a:cubicBezTo>
                    <a:pt x="1161" y="109"/>
                    <a:pt x="1086" y="1"/>
                    <a:pt x="1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2"/>
            <p:cNvSpPr/>
            <p:nvPr/>
          </p:nvSpPr>
          <p:spPr>
            <a:xfrm>
              <a:off x="6877375" y="3719025"/>
              <a:ext cx="92050" cy="81675"/>
            </a:xfrm>
            <a:custGeom>
              <a:rect b="b" l="l" r="r" t="t"/>
              <a:pathLst>
                <a:path extrusionOk="0" h="3267" w="3682">
                  <a:moveTo>
                    <a:pt x="629" y="1"/>
                  </a:moveTo>
                  <a:cubicBezTo>
                    <a:pt x="389" y="1"/>
                    <a:pt x="154" y="121"/>
                    <a:pt x="28" y="349"/>
                  </a:cubicBezTo>
                  <a:cubicBezTo>
                    <a:pt x="0" y="404"/>
                    <a:pt x="57" y="480"/>
                    <a:pt x="117" y="480"/>
                  </a:cubicBezTo>
                  <a:cubicBezTo>
                    <a:pt x="136" y="480"/>
                    <a:pt x="154" y="473"/>
                    <a:pt x="171" y="457"/>
                  </a:cubicBezTo>
                  <a:cubicBezTo>
                    <a:pt x="285" y="319"/>
                    <a:pt x="430" y="255"/>
                    <a:pt x="584" y="255"/>
                  </a:cubicBezTo>
                  <a:cubicBezTo>
                    <a:pt x="671" y="255"/>
                    <a:pt x="761" y="275"/>
                    <a:pt x="851" y="314"/>
                  </a:cubicBezTo>
                  <a:cubicBezTo>
                    <a:pt x="1030" y="457"/>
                    <a:pt x="1137" y="671"/>
                    <a:pt x="1101" y="922"/>
                  </a:cubicBezTo>
                  <a:cubicBezTo>
                    <a:pt x="1080" y="986"/>
                    <a:pt x="1149" y="1038"/>
                    <a:pt x="1215" y="1038"/>
                  </a:cubicBezTo>
                  <a:cubicBezTo>
                    <a:pt x="1259" y="1038"/>
                    <a:pt x="1302" y="1015"/>
                    <a:pt x="1316" y="958"/>
                  </a:cubicBezTo>
                  <a:cubicBezTo>
                    <a:pt x="1316" y="958"/>
                    <a:pt x="1316" y="958"/>
                    <a:pt x="1316" y="922"/>
                  </a:cubicBezTo>
                  <a:cubicBezTo>
                    <a:pt x="1511" y="841"/>
                    <a:pt x="1736" y="782"/>
                    <a:pt x="1954" y="782"/>
                  </a:cubicBezTo>
                  <a:cubicBezTo>
                    <a:pt x="2215" y="782"/>
                    <a:pt x="2465" y="867"/>
                    <a:pt x="2641" y="1101"/>
                  </a:cubicBezTo>
                  <a:cubicBezTo>
                    <a:pt x="2820" y="1352"/>
                    <a:pt x="2784" y="1745"/>
                    <a:pt x="2533" y="1960"/>
                  </a:cubicBezTo>
                  <a:lnTo>
                    <a:pt x="2462" y="1853"/>
                  </a:lnTo>
                  <a:cubicBezTo>
                    <a:pt x="2448" y="1825"/>
                    <a:pt x="2424" y="1814"/>
                    <a:pt x="2401" y="1814"/>
                  </a:cubicBezTo>
                  <a:cubicBezTo>
                    <a:pt x="2365" y="1814"/>
                    <a:pt x="2332" y="1844"/>
                    <a:pt x="2354" y="1889"/>
                  </a:cubicBezTo>
                  <a:cubicBezTo>
                    <a:pt x="2426" y="2211"/>
                    <a:pt x="2569" y="2533"/>
                    <a:pt x="2712" y="2819"/>
                  </a:cubicBezTo>
                  <a:cubicBezTo>
                    <a:pt x="2725" y="2869"/>
                    <a:pt x="2758" y="2888"/>
                    <a:pt x="2796" y="2888"/>
                  </a:cubicBezTo>
                  <a:cubicBezTo>
                    <a:pt x="2866" y="2888"/>
                    <a:pt x="2950" y="2818"/>
                    <a:pt x="2927" y="2748"/>
                  </a:cubicBezTo>
                  <a:cubicBezTo>
                    <a:pt x="2891" y="2640"/>
                    <a:pt x="2820" y="2533"/>
                    <a:pt x="2784" y="2425"/>
                  </a:cubicBezTo>
                  <a:cubicBezTo>
                    <a:pt x="2799" y="2424"/>
                    <a:pt x="2814" y="2423"/>
                    <a:pt x="2829" y="2423"/>
                  </a:cubicBezTo>
                  <a:cubicBezTo>
                    <a:pt x="3156" y="2423"/>
                    <a:pt x="3311" y="2796"/>
                    <a:pt x="3106" y="3070"/>
                  </a:cubicBezTo>
                  <a:cubicBezTo>
                    <a:pt x="3053" y="3149"/>
                    <a:pt x="3155" y="3266"/>
                    <a:pt x="3256" y="3266"/>
                  </a:cubicBezTo>
                  <a:cubicBezTo>
                    <a:pt x="3292" y="3266"/>
                    <a:pt x="3328" y="3251"/>
                    <a:pt x="3356" y="3213"/>
                  </a:cubicBezTo>
                  <a:cubicBezTo>
                    <a:pt x="3681" y="2791"/>
                    <a:pt x="3357" y="2191"/>
                    <a:pt x="2840" y="2191"/>
                  </a:cubicBezTo>
                  <a:cubicBezTo>
                    <a:pt x="2787" y="2191"/>
                    <a:pt x="2733" y="2197"/>
                    <a:pt x="2676" y="2211"/>
                  </a:cubicBezTo>
                  <a:cubicBezTo>
                    <a:pt x="3142" y="2032"/>
                    <a:pt x="3177" y="1316"/>
                    <a:pt x="2927" y="958"/>
                  </a:cubicBezTo>
                  <a:cubicBezTo>
                    <a:pt x="2686" y="673"/>
                    <a:pt x="2351" y="522"/>
                    <a:pt x="2012" y="522"/>
                  </a:cubicBezTo>
                  <a:cubicBezTo>
                    <a:pt x="1798" y="522"/>
                    <a:pt x="1582" y="582"/>
                    <a:pt x="1388" y="707"/>
                  </a:cubicBezTo>
                  <a:cubicBezTo>
                    <a:pt x="1352" y="421"/>
                    <a:pt x="1173" y="170"/>
                    <a:pt x="922" y="63"/>
                  </a:cubicBezTo>
                  <a:cubicBezTo>
                    <a:pt x="828" y="21"/>
                    <a:pt x="728" y="1"/>
                    <a:pt x="6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2"/>
            <p:cNvSpPr/>
            <p:nvPr/>
          </p:nvSpPr>
          <p:spPr>
            <a:xfrm>
              <a:off x="6879200" y="3883050"/>
              <a:ext cx="44225" cy="21200"/>
            </a:xfrm>
            <a:custGeom>
              <a:rect b="b" l="l" r="r" t="t"/>
              <a:pathLst>
                <a:path extrusionOk="0" h="848" w="1769">
                  <a:moveTo>
                    <a:pt x="1625" y="1"/>
                  </a:moveTo>
                  <a:cubicBezTo>
                    <a:pt x="1589" y="1"/>
                    <a:pt x="1553" y="17"/>
                    <a:pt x="1530" y="52"/>
                  </a:cubicBezTo>
                  <a:cubicBezTo>
                    <a:pt x="1356" y="400"/>
                    <a:pt x="1009" y="610"/>
                    <a:pt x="658" y="610"/>
                  </a:cubicBezTo>
                  <a:cubicBezTo>
                    <a:pt x="503" y="610"/>
                    <a:pt x="347" y="570"/>
                    <a:pt x="205" y="482"/>
                  </a:cubicBezTo>
                  <a:cubicBezTo>
                    <a:pt x="190" y="477"/>
                    <a:pt x="176" y="475"/>
                    <a:pt x="162" y="475"/>
                  </a:cubicBezTo>
                  <a:cubicBezTo>
                    <a:pt x="72" y="475"/>
                    <a:pt x="0" y="563"/>
                    <a:pt x="62" y="625"/>
                  </a:cubicBezTo>
                  <a:cubicBezTo>
                    <a:pt x="275" y="776"/>
                    <a:pt x="515" y="847"/>
                    <a:pt x="747" y="847"/>
                  </a:cubicBezTo>
                  <a:cubicBezTo>
                    <a:pt x="1177" y="847"/>
                    <a:pt x="1582" y="602"/>
                    <a:pt x="1744" y="160"/>
                  </a:cubicBezTo>
                  <a:cubicBezTo>
                    <a:pt x="1768" y="64"/>
                    <a:pt x="1697" y="1"/>
                    <a:pt x="16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2"/>
            <p:cNvSpPr/>
            <p:nvPr/>
          </p:nvSpPr>
          <p:spPr>
            <a:xfrm>
              <a:off x="6848900" y="3787600"/>
              <a:ext cx="33450" cy="31250"/>
            </a:xfrm>
            <a:custGeom>
              <a:rect b="b" l="l" r="r" t="t"/>
              <a:pathLst>
                <a:path extrusionOk="0" h="1250" w="1338">
                  <a:moveTo>
                    <a:pt x="1162" y="1"/>
                  </a:moveTo>
                  <a:cubicBezTo>
                    <a:pt x="1152" y="1"/>
                    <a:pt x="1142" y="2"/>
                    <a:pt x="1131" y="5"/>
                  </a:cubicBezTo>
                  <a:lnTo>
                    <a:pt x="880" y="112"/>
                  </a:lnTo>
                  <a:cubicBezTo>
                    <a:pt x="844" y="112"/>
                    <a:pt x="809" y="148"/>
                    <a:pt x="809" y="184"/>
                  </a:cubicBezTo>
                  <a:cubicBezTo>
                    <a:pt x="773" y="184"/>
                    <a:pt x="737" y="184"/>
                    <a:pt x="737" y="219"/>
                  </a:cubicBezTo>
                  <a:lnTo>
                    <a:pt x="379" y="327"/>
                  </a:lnTo>
                  <a:cubicBezTo>
                    <a:pt x="307" y="363"/>
                    <a:pt x="307" y="506"/>
                    <a:pt x="415" y="506"/>
                  </a:cubicBezTo>
                  <a:cubicBezTo>
                    <a:pt x="457" y="516"/>
                    <a:pt x="499" y="521"/>
                    <a:pt x="540" y="521"/>
                  </a:cubicBezTo>
                  <a:cubicBezTo>
                    <a:pt x="639" y="521"/>
                    <a:pt x="733" y="495"/>
                    <a:pt x="809" y="470"/>
                  </a:cubicBezTo>
                  <a:cubicBezTo>
                    <a:pt x="988" y="542"/>
                    <a:pt x="1023" y="720"/>
                    <a:pt x="916" y="864"/>
                  </a:cubicBezTo>
                  <a:cubicBezTo>
                    <a:pt x="821" y="996"/>
                    <a:pt x="667" y="1039"/>
                    <a:pt x="510" y="1039"/>
                  </a:cubicBezTo>
                  <a:cubicBezTo>
                    <a:pt x="371" y="1039"/>
                    <a:pt x="230" y="1005"/>
                    <a:pt x="128" y="971"/>
                  </a:cubicBezTo>
                  <a:cubicBezTo>
                    <a:pt x="118" y="966"/>
                    <a:pt x="108" y="964"/>
                    <a:pt x="99" y="964"/>
                  </a:cubicBezTo>
                  <a:cubicBezTo>
                    <a:pt x="40" y="964"/>
                    <a:pt x="0" y="1048"/>
                    <a:pt x="93" y="1078"/>
                  </a:cubicBezTo>
                  <a:cubicBezTo>
                    <a:pt x="245" y="1180"/>
                    <a:pt x="452" y="1249"/>
                    <a:pt x="648" y="1249"/>
                  </a:cubicBezTo>
                  <a:cubicBezTo>
                    <a:pt x="868" y="1249"/>
                    <a:pt x="1072" y="1162"/>
                    <a:pt x="1167" y="935"/>
                  </a:cubicBezTo>
                  <a:cubicBezTo>
                    <a:pt x="1238" y="720"/>
                    <a:pt x="1238" y="506"/>
                    <a:pt x="1131" y="327"/>
                  </a:cubicBezTo>
                  <a:lnTo>
                    <a:pt x="1238" y="255"/>
                  </a:lnTo>
                  <a:cubicBezTo>
                    <a:pt x="1337" y="189"/>
                    <a:pt x="1284" y="1"/>
                    <a:pt x="11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2"/>
            <p:cNvSpPr/>
            <p:nvPr/>
          </p:nvSpPr>
          <p:spPr>
            <a:xfrm>
              <a:off x="6630175" y="3704425"/>
              <a:ext cx="92025" cy="34200"/>
            </a:xfrm>
            <a:custGeom>
              <a:rect b="b" l="l" r="r" t="t"/>
              <a:pathLst>
                <a:path extrusionOk="0" h="1368" w="3681">
                  <a:moveTo>
                    <a:pt x="2770" y="1"/>
                  </a:moveTo>
                  <a:cubicBezTo>
                    <a:pt x="2359" y="1"/>
                    <a:pt x="2014" y="297"/>
                    <a:pt x="1647" y="325"/>
                  </a:cubicBezTo>
                  <a:cubicBezTo>
                    <a:pt x="1630" y="326"/>
                    <a:pt x="1613" y="327"/>
                    <a:pt x="1596" y="327"/>
                  </a:cubicBezTo>
                  <a:cubicBezTo>
                    <a:pt x="1271" y="327"/>
                    <a:pt x="1068" y="66"/>
                    <a:pt x="760" y="66"/>
                  </a:cubicBezTo>
                  <a:cubicBezTo>
                    <a:pt x="691" y="66"/>
                    <a:pt x="618" y="79"/>
                    <a:pt x="537" y="110"/>
                  </a:cubicBezTo>
                  <a:cubicBezTo>
                    <a:pt x="215" y="217"/>
                    <a:pt x="0" y="504"/>
                    <a:pt x="0" y="826"/>
                  </a:cubicBezTo>
                  <a:cubicBezTo>
                    <a:pt x="0" y="880"/>
                    <a:pt x="45" y="906"/>
                    <a:pt x="90" y="906"/>
                  </a:cubicBezTo>
                  <a:cubicBezTo>
                    <a:pt x="135" y="906"/>
                    <a:pt x="179" y="880"/>
                    <a:pt x="179" y="826"/>
                  </a:cubicBezTo>
                  <a:cubicBezTo>
                    <a:pt x="253" y="456"/>
                    <a:pt x="413" y="343"/>
                    <a:pt x="611" y="343"/>
                  </a:cubicBezTo>
                  <a:cubicBezTo>
                    <a:pt x="891" y="343"/>
                    <a:pt x="1246" y="569"/>
                    <a:pt x="1540" y="611"/>
                  </a:cubicBezTo>
                  <a:cubicBezTo>
                    <a:pt x="1647" y="611"/>
                    <a:pt x="1790" y="575"/>
                    <a:pt x="1897" y="540"/>
                  </a:cubicBezTo>
                  <a:cubicBezTo>
                    <a:pt x="2039" y="499"/>
                    <a:pt x="2499" y="277"/>
                    <a:pt x="2848" y="277"/>
                  </a:cubicBezTo>
                  <a:cubicBezTo>
                    <a:pt x="3117" y="277"/>
                    <a:pt x="3320" y="409"/>
                    <a:pt x="3258" y="862"/>
                  </a:cubicBezTo>
                  <a:cubicBezTo>
                    <a:pt x="3150" y="826"/>
                    <a:pt x="3007" y="790"/>
                    <a:pt x="2900" y="790"/>
                  </a:cubicBezTo>
                  <a:lnTo>
                    <a:pt x="2792" y="790"/>
                  </a:lnTo>
                  <a:cubicBezTo>
                    <a:pt x="2685" y="826"/>
                    <a:pt x="2685" y="1005"/>
                    <a:pt x="2792" y="1005"/>
                  </a:cubicBezTo>
                  <a:cubicBezTo>
                    <a:pt x="2936" y="1041"/>
                    <a:pt x="3043" y="1077"/>
                    <a:pt x="3186" y="1148"/>
                  </a:cubicBezTo>
                  <a:cubicBezTo>
                    <a:pt x="3115" y="1220"/>
                    <a:pt x="3186" y="1327"/>
                    <a:pt x="3293" y="1363"/>
                  </a:cubicBezTo>
                  <a:lnTo>
                    <a:pt x="3508" y="1363"/>
                  </a:lnTo>
                  <a:cubicBezTo>
                    <a:pt x="3521" y="1366"/>
                    <a:pt x="3533" y="1368"/>
                    <a:pt x="3544" y="1368"/>
                  </a:cubicBezTo>
                  <a:cubicBezTo>
                    <a:pt x="3657" y="1368"/>
                    <a:pt x="3681" y="1213"/>
                    <a:pt x="3616" y="1148"/>
                  </a:cubicBezTo>
                  <a:cubicBezTo>
                    <a:pt x="3580" y="1077"/>
                    <a:pt x="3508" y="1041"/>
                    <a:pt x="3472" y="1005"/>
                  </a:cubicBezTo>
                  <a:cubicBezTo>
                    <a:pt x="3472" y="1005"/>
                    <a:pt x="3508" y="969"/>
                    <a:pt x="3508" y="933"/>
                  </a:cubicBezTo>
                  <a:cubicBezTo>
                    <a:pt x="3616" y="611"/>
                    <a:pt x="3472" y="217"/>
                    <a:pt x="3115" y="74"/>
                  </a:cubicBezTo>
                  <a:cubicBezTo>
                    <a:pt x="2994" y="22"/>
                    <a:pt x="2880" y="1"/>
                    <a:pt x="27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2"/>
            <p:cNvSpPr/>
            <p:nvPr/>
          </p:nvSpPr>
          <p:spPr>
            <a:xfrm>
              <a:off x="6556200" y="3962425"/>
              <a:ext cx="83325" cy="26100"/>
            </a:xfrm>
            <a:custGeom>
              <a:rect b="b" l="l" r="r" t="t"/>
              <a:pathLst>
                <a:path extrusionOk="0" h="1044" w="3333">
                  <a:moveTo>
                    <a:pt x="1499" y="1"/>
                  </a:moveTo>
                  <a:cubicBezTo>
                    <a:pt x="1465" y="1"/>
                    <a:pt x="1434" y="21"/>
                    <a:pt x="1420" y="63"/>
                  </a:cubicBezTo>
                  <a:cubicBezTo>
                    <a:pt x="1257" y="354"/>
                    <a:pt x="1019" y="506"/>
                    <a:pt x="783" y="506"/>
                  </a:cubicBezTo>
                  <a:cubicBezTo>
                    <a:pt x="554" y="506"/>
                    <a:pt x="326" y="363"/>
                    <a:pt x="167" y="63"/>
                  </a:cubicBezTo>
                  <a:cubicBezTo>
                    <a:pt x="155" y="26"/>
                    <a:pt x="129" y="10"/>
                    <a:pt x="103" y="10"/>
                  </a:cubicBezTo>
                  <a:cubicBezTo>
                    <a:pt x="54" y="10"/>
                    <a:pt x="1" y="65"/>
                    <a:pt x="24" y="135"/>
                  </a:cubicBezTo>
                  <a:cubicBezTo>
                    <a:pt x="128" y="528"/>
                    <a:pt x="470" y="741"/>
                    <a:pt x="817" y="741"/>
                  </a:cubicBezTo>
                  <a:cubicBezTo>
                    <a:pt x="1070" y="741"/>
                    <a:pt x="1326" y="627"/>
                    <a:pt x="1492" y="385"/>
                  </a:cubicBezTo>
                  <a:cubicBezTo>
                    <a:pt x="1599" y="707"/>
                    <a:pt x="1886" y="922"/>
                    <a:pt x="2208" y="1030"/>
                  </a:cubicBezTo>
                  <a:cubicBezTo>
                    <a:pt x="2259" y="1039"/>
                    <a:pt x="2311" y="1043"/>
                    <a:pt x="2363" y="1043"/>
                  </a:cubicBezTo>
                  <a:cubicBezTo>
                    <a:pt x="2717" y="1043"/>
                    <a:pt x="3094" y="840"/>
                    <a:pt x="3282" y="528"/>
                  </a:cubicBezTo>
                  <a:cubicBezTo>
                    <a:pt x="3333" y="426"/>
                    <a:pt x="3237" y="342"/>
                    <a:pt x="3152" y="342"/>
                  </a:cubicBezTo>
                  <a:cubicBezTo>
                    <a:pt x="3119" y="342"/>
                    <a:pt x="3087" y="355"/>
                    <a:pt x="3067" y="385"/>
                  </a:cubicBezTo>
                  <a:cubicBezTo>
                    <a:pt x="2895" y="626"/>
                    <a:pt x="2557" y="784"/>
                    <a:pt x="2253" y="784"/>
                  </a:cubicBezTo>
                  <a:cubicBezTo>
                    <a:pt x="1925" y="784"/>
                    <a:pt x="1635" y="600"/>
                    <a:pt x="1635" y="135"/>
                  </a:cubicBezTo>
                  <a:cubicBezTo>
                    <a:pt x="1613" y="48"/>
                    <a:pt x="1552" y="1"/>
                    <a:pt x="14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2"/>
            <p:cNvSpPr/>
            <p:nvPr/>
          </p:nvSpPr>
          <p:spPr>
            <a:xfrm>
              <a:off x="6539800" y="3868050"/>
              <a:ext cx="67200" cy="44350"/>
            </a:xfrm>
            <a:custGeom>
              <a:rect b="b" l="l" r="r" t="t"/>
              <a:pathLst>
                <a:path extrusionOk="0" h="1774" w="2688">
                  <a:moveTo>
                    <a:pt x="352" y="1"/>
                  </a:moveTo>
                  <a:cubicBezTo>
                    <a:pt x="342" y="1"/>
                    <a:pt x="332" y="3"/>
                    <a:pt x="322" y="8"/>
                  </a:cubicBezTo>
                  <a:cubicBezTo>
                    <a:pt x="72" y="151"/>
                    <a:pt x="0" y="473"/>
                    <a:pt x="179" y="688"/>
                  </a:cubicBezTo>
                  <a:cubicBezTo>
                    <a:pt x="329" y="864"/>
                    <a:pt x="532" y="951"/>
                    <a:pt x="739" y="951"/>
                  </a:cubicBezTo>
                  <a:cubicBezTo>
                    <a:pt x="827" y="951"/>
                    <a:pt x="916" y="935"/>
                    <a:pt x="1002" y="903"/>
                  </a:cubicBezTo>
                  <a:lnTo>
                    <a:pt x="1002" y="903"/>
                  </a:lnTo>
                  <a:cubicBezTo>
                    <a:pt x="895" y="1189"/>
                    <a:pt x="1002" y="1476"/>
                    <a:pt x="1253" y="1655"/>
                  </a:cubicBezTo>
                  <a:cubicBezTo>
                    <a:pt x="1374" y="1739"/>
                    <a:pt x="1500" y="1774"/>
                    <a:pt x="1626" y="1774"/>
                  </a:cubicBezTo>
                  <a:cubicBezTo>
                    <a:pt x="1984" y="1774"/>
                    <a:pt x="2339" y="1490"/>
                    <a:pt x="2577" y="1225"/>
                  </a:cubicBezTo>
                  <a:cubicBezTo>
                    <a:pt x="2687" y="1115"/>
                    <a:pt x="2586" y="963"/>
                    <a:pt x="2469" y="963"/>
                  </a:cubicBezTo>
                  <a:cubicBezTo>
                    <a:pt x="2433" y="963"/>
                    <a:pt x="2396" y="977"/>
                    <a:pt x="2363" y="1010"/>
                  </a:cubicBezTo>
                  <a:cubicBezTo>
                    <a:pt x="2255" y="1118"/>
                    <a:pt x="2148" y="1261"/>
                    <a:pt x="2005" y="1333"/>
                  </a:cubicBezTo>
                  <a:cubicBezTo>
                    <a:pt x="1897" y="1440"/>
                    <a:pt x="1754" y="1476"/>
                    <a:pt x="1647" y="1476"/>
                  </a:cubicBezTo>
                  <a:cubicBezTo>
                    <a:pt x="1253" y="1440"/>
                    <a:pt x="1146" y="1189"/>
                    <a:pt x="1396" y="796"/>
                  </a:cubicBezTo>
                  <a:cubicBezTo>
                    <a:pt x="1515" y="706"/>
                    <a:pt x="1437" y="519"/>
                    <a:pt x="1325" y="519"/>
                  </a:cubicBezTo>
                  <a:cubicBezTo>
                    <a:pt x="1302" y="519"/>
                    <a:pt x="1277" y="527"/>
                    <a:pt x="1253" y="545"/>
                  </a:cubicBezTo>
                  <a:cubicBezTo>
                    <a:pt x="1074" y="652"/>
                    <a:pt x="895" y="688"/>
                    <a:pt x="680" y="724"/>
                  </a:cubicBezTo>
                  <a:cubicBezTo>
                    <a:pt x="465" y="688"/>
                    <a:pt x="0" y="366"/>
                    <a:pt x="394" y="115"/>
                  </a:cubicBezTo>
                  <a:cubicBezTo>
                    <a:pt x="455" y="85"/>
                    <a:pt x="411" y="1"/>
                    <a:pt x="3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2"/>
            <p:cNvSpPr/>
            <p:nvPr/>
          </p:nvSpPr>
          <p:spPr>
            <a:xfrm>
              <a:off x="6460150" y="3733575"/>
              <a:ext cx="63550" cy="33675"/>
            </a:xfrm>
            <a:custGeom>
              <a:rect b="b" l="l" r="r" t="t"/>
              <a:pathLst>
                <a:path extrusionOk="0" h="1347" w="2542">
                  <a:moveTo>
                    <a:pt x="2377" y="1"/>
                  </a:moveTo>
                  <a:cubicBezTo>
                    <a:pt x="2338" y="1"/>
                    <a:pt x="2304" y="16"/>
                    <a:pt x="2291" y="54"/>
                  </a:cubicBezTo>
                  <a:cubicBezTo>
                    <a:pt x="2291" y="304"/>
                    <a:pt x="2148" y="519"/>
                    <a:pt x="1933" y="591"/>
                  </a:cubicBezTo>
                  <a:cubicBezTo>
                    <a:pt x="1896" y="597"/>
                    <a:pt x="1860" y="600"/>
                    <a:pt x="1823" y="600"/>
                  </a:cubicBezTo>
                  <a:cubicBezTo>
                    <a:pt x="1647" y="600"/>
                    <a:pt x="1479" y="530"/>
                    <a:pt x="1361" y="412"/>
                  </a:cubicBezTo>
                  <a:cubicBezTo>
                    <a:pt x="1396" y="376"/>
                    <a:pt x="1468" y="304"/>
                    <a:pt x="1468" y="233"/>
                  </a:cubicBezTo>
                  <a:cubicBezTo>
                    <a:pt x="1494" y="155"/>
                    <a:pt x="1427" y="96"/>
                    <a:pt x="1360" y="96"/>
                  </a:cubicBezTo>
                  <a:cubicBezTo>
                    <a:pt x="1335" y="96"/>
                    <a:pt x="1309" y="105"/>
                    <a:pt x="1289" y="125"/>
                  </a:cubicBezTo>
                  <a:cubicBezTo>
                    <a:pt x="1146" y="340"/>
                    <a:pt x="931" y="447"/>
                    <a:pt x="680" y="483"/>
                  </a:cubicBezTo>
                  <a:cubicBezTo>
                    <a:pt x="573" y="483"/>
                    <a:pt x="573" y="698"/>
                    <a:pt x="680" y="698"/>
                  </a:cubicBezTo>
                  <a:lnTo>
                    <a:pt x="788" y="698"/>
                  </a:lnTo>
                  <a:cubicBezTo>
                    <a:pt x="895" y="734"/>
                    <a:pt x="967" y="770"/>
                    <a:pt x="1038" y="805"/>
                  </a:cubicBezTo>
                  <a:cubicBezTo>
                    <a:pt x="966" y="1022"/>
                    <a:pt x="801" y="1116"/>
                    <a:pt x="633" y="1116"/>
                  </a:cubicBezTo>
                  <a:cubicBezTo>
                    <a:pt x="387" y="1116"/>
                    <a:pt x="137" y="911"/>
                    <a:pt x="179" y="591"/>
                  </a:cubicBezTo>
                  <a:cubicBezTo>
                    <a:pt x="179" y="555"/>
                    <a:pt x="144" y="537"/>
                    <a:pt x="108" y="537"/>
                  </a:cubicBezTo>
                  <a:cubicBezTo>
                    <a:pt x="72" y="537"/>
                    <a:pt x="36" y="555"/>
                    <a:pt x="36" y="591"/>
                  </a:cubicBezTo>
                  <a:cubicBezTo>
                    <a:pt x="0" y="949"/>
                    <a:pt x="215" y="1271"/>
                    <a:pt x="573" y="1342"/>
                  </a:cubicBezTo>
                  <a:cubicBezTo>
                    <a:pt x="597" y="1345"/>
                    <a:pt x="620" y="1346"/>
                    <a:pt x="643" y="1346"/>
                  </a:cubicBezTo>
                  <a:cubicBezTo>
                    <a:pt x="941" y="1346"/>
                    <a:pt x="1225" y="1140"/>
                    <a:pt x="1325" y="841"/>
                  </a:cubicBezTo>
                  <a:cubicBezTo>
                    <a:pt x="1325" y="805"/>
                    <a:pt x="1289" y="770"/>
                    <a:pt x="1289" y="734"/>
                  </a:cubicBezTo>
                  <a:cubicBezTo>
                    <a:pt x="1217" y="698"/>
                    <a:pt x="1182" y="662"/>
                    <a:pt x="1110" y="626"/>
                  </a:cubicBezTo>
                  <a:lnTo>
                    <a:pt x="1253" y="555"/>
                  </a:lnTo>
                  <a:cubicBezTo>
                    <a:pt x="1395" y="736"/>
                    <a:pt x="1598" y="819"/>
                    <a:pt x="1801" y="819"/>
                  </a:cubicBezTo>
                  <a:cubicBezTo>
                    <a:pt x="2160" y="819"/>
                    <a:pt x="2519" y="560"/>
                    <a:pt x="2542" y="125"/>
                  </a:cubicBezTo>
                  <a:cubicBezTo>
                    <a:pt x="2542" y="55"/>
                    <a:pt x="2451" y="1"/>
                    <a:pt x="23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2"/>
            <p:cNvSpPr/>
            <p:nvPr/>
          </p:nvSpPr>
          <p:spPr>
            <a:xfrm>
              <a:off x="6420200" y="3675725"/>
              <a:ext cx="40875" cy="27775"/>
            </a:xfrm>
            <a:custGeom>
              <a:rect b="b" l="l" r="r" t="t"/>
              <a:pathLst>
                <a:path extrusionOk="0" h="1111" w="1635">
                  <a:moveTo>
                    <a:pt x="742" y="0"/>
                  </a:moveTo>
                  <a:cubicBezTo>
                    <a:pt x="406" y="0"/>
                    <a:pt x="110" y="225"/>
                    <a:pt x="23" y="542"/>
                  </a:cubicBezTo>
                  <a:cubicBezTo>
                    <a:pt x="0" y="612"/>
                    <a:pt x="52" y="651"/>
                    <a:pt x="101" y="651"/>
                  </a:cubicBezTo>
                  <a:cubicBezTo>
                    <a:pt x="128" y="651"/>
                    <a:pt x="154" y="639"/>
                    <a:pt x="167" y="614"/>
                  </a:cubicBezTo>
                  <a:cubicBezTo>
                    <a:pt x="285" y="407"/>
                    <a:pt x="525" y="273"/>
                    <a:pt x="766" y="273"/>
                  </a:cubicBezTo>
                  <a:cubicBezTo>
                    <a:pt x="817" y="273"/>
                    <a:pt x="868" y="279"/>
                    <a:pt x="918" y="292"/>
                  </a:cubicBezTo>
                  <a:cubicBezTo>
                    <a:pt x="1169" y="435"/>
                    <a:pt x="1312" y="685"/>
                    <a:pt x="1276" y="972"/>
                  </a:cubicBezTo>
                  <a:cubicBezTo>
                    <a:pt x="1276" y="1066"/>
                    <a:pt x="1336" y="1111"/>
                    <a:pt x="1398" y="1111"/>
                  </a:cubicBezTo>
                  <a:cubicBezTo>
                    <a:pt x="1453" y="1111"/>
                    <a:pt x="1510" y="1075"/>
                    <a:pt x="1527" y="1008"/>
                  </a:cubicBezTo>
                  <a:cubicBezTo>
                    <a:pt x="1634" y="578"/>
                    <a:pt x="1384" y="148"/>
                    <a:pt x="990" y="41"/>
                  </a:cubicBezTo>
                  <a:cubicBezTo>
                    <a:pt x="907" y="13"/>
                    <a:pt x="823" y="0"/>
                    <a:pt x="7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2"/>
            <p:cNvSpPr/>
            <p:nvPr/>
          </p:nvSpPr>
          <p:spPr>
            <a:xfrm>
              <a:off x="6307125" y="3895050"/>
              <a:ext cx="133600" cy="31325"/>
            </a:xfrm>
            <a:custGeom>
              <a:rect b="b" l="l" r="r" t="t"/>
              <a:pathLst>
                <a:path extrusionOk="0" h="1253" w="5344">
                  <a:moveTo>
                    <a:pt x="5025" y="0"/>
                  </a:moveTo>
                  <a:cubicBezTo>
                    <a:pt x="4971" y="0"/>
                    <a:pt x="4920" y="31"/>
                    <a:pt x="4904" y="109"/>
                  </a:cubicBezTo>
                  <a:cubicBezTo>
                    <a:pt x="4869" y="360"/>
                    <a:pt x="4833" y="646"/>
                    <a:pt x="4511" y="754"/>
                  </a:cubicBezTo>
                  <a:cubicBezTo>
                    <a:pt x="4475" y="760"/>
                    <a:pt x="4438" y="763"/>
                    <a:pt x="4401" y="763"/>
                  </a:cubicBezTo>
                  <a:cubicBezTo>
                    <a:pt x="4216" y="763"/>
                    <a:pt x="4027" y="688"/>
                    <a:pt x="3938" y="539"/>
                  </a:cubicBezTo>
                  <a:cubicBezTo>
                    <a:pt x="3902" y="503"/>
                    <a:pt x="3902" y="431"/>
                    <a:pt x="3902" y="396"/>
                  </a:cubicBezTo>
                  <a:cubicBezTo>
                    <a:pt x="3871" y="333"/>
                    <a:pt x="3812" y="305"/>
                    <a:pt x="3756" y="305"/>
                  </a:cubicBezTo>
                  <a:cubicBezTo>
                    <a:pt x="3683" y="305"/>
                    <a:pt x="3616" y="351"/>
                    <a:pt x="3616" y="431"/>
                  </a:cubicBezTo>
                  <a:cubicBezTo>
                    <a:pt x="3616" y="825"/>
                    <a:pt x="3329" y="933"/>
                    <a:pt x="3007" y="933"/>
                  </a:cubicBezTo>
                  <a:cubicBezTo>
                    <a:pt x="2757" y="897"/>
                    <a:pt x="2184" y="825"/>
                    <a:pt x="2363" y="503"/>
                  </a:cubicBezTo>
                  <a:cubicBezTo>
                    <a:pt x="2578" y="467"/>
                    <a:pt x="2757" y="360"/>
                    <a:pt x="2900" y="253"/>
                  </a:cubicBezTo>
                  <a:cubicBezTo>
                    <a:pt x="2964" y="157"/>
                    <a:pt x="2913" y="32"/>
                    <a:pt x="2825" y="32"/>
                  </a:cubicBezTo>
                  <a:cubicBezTo>
                    <a:pt x="2815" y="32"/>
                    <a:pt x="2804" y="34"/>
                    <a:pt x="2792" y="38"/>
                  </a:cubicBezTo>
                  <a:cubicBezTo>
                    <a:pt x="2578" y="145"/>
                    <a:pt x="2363" y="217"/>
                    <a:pt x="2148" y="288"/>
                  </a:cubicBezTo>
                  <a:cubicBezTo>
                    <a:pt x="1976" y="288"/>
                    <a:pt x="1804" y="242"/>
                    <a:pt x="1633" y="242"/>
                  </a:cubicBezTo>
                  <a:cubicBezTo>
                    <a:pt x="1590" y="242"/>
                    <a:pt x="1547" y="245"/>
                    <a:pt x="1504" y="253"/>
                  </a:cubicBezTo>
                  <a:cubicBezTo>
                    <a:pt x="1468" y="253"/>
                    <a:pt x="1432" y="324"/>
                    <a:pt x="1468" y="360"/>
                  </a:cubicBezTo>
                  <a:cubicBezTo>
                    <a:pt x="1575" y="467"/>
                    <a:pt x="1719" y="503"/>
                    <a:pt x="1862" y="539"/>
                  </a:cubicBezTo>
                  <a:cubicBezTo>
                    <a:pt x="1795" y="804"/>
                    <a:pt x="1514" y="1008"/>
                    <a:pt x="1217" y="1008"/>
                  </a:cubicBezTo>
                  <a:cubicBezTo>
                    <a:pt x="1193" y="1008"/>
                    <a:pt x="1170" y="1007"/>
                    <a:pt x="1146" y="1004"/>
                  </a:cubicBezTo>
                  <a:cubicBezTo>
                    <a:pt x="1003" y="1004"/>
                    <a:pt x="824" y="968"/>
                    <a:pt x="681" y="897"/>
                  </a:cubicBezTo>
                  <a:lnTo>
                    <a:pt x="537" y="825"/>
                  </a:lnTo>
                  <a:cubicBezTo>
                    <a:pt x="358" y="789"/>
                    <a:pt x="287" y="575"/>
                    <a:pt x="358" y="324"/>
                  </a:cubicBezTo>
                  <a:cubicBezTo>
                    <a:pt x="420" y="262"/>
                    <a:pt x="349" y="174"/>
                    <a:pt x="282" y="174"/>
                  </a:cubicBezTo>
                  <a:cubicBezTo>
                    <a:pt x="271" y="174"/>
                    <a:pt x="261" y="176"/>
                    <a:pt x="251" y="181"/>
                  </a:cubicBezTo>
                  <a:cubicBezTo>
                    <a:pt x="72" y="324"/>
                    <a:pt x="0" y="503"/>
                    <a:pt x="72" y="718"/>
                  </a:cubicBezTo>
                  <a:cubicBezTo>
                    <a:pt x="215" y="1004"/>
                    <a:pt x="573" y="1147"/>
                    <a:pt x="860" y="1219"/>
                  </a:cubicBezTo>
                  <a:cubicBezTo>
                    <a:pt x="955" y="1241"/>
                    <a:pt x="1060" y="1252"/>
                    <a:pt x="1167" y="1252"/>
                  </a:cubicBezTo>
                  <a:cubicBezTo>
                    <a:pt x="1581" y="1252"/>
                    <a:pt x="2034" y="1080"/>
                    <a:pt x="2148" y="682"/>
                  </a:cubicBezTo>
                  <a:cubicBezTo>
                    <a:pt x="2148" y="718"/>
                    <a:pt x="2148" y="789"/>
                    <a:pt x="2184" y="825"/>
                  </a:cubicBezTo>
                  <a:cubicBezTo>
                    <a:pt x="2291" y="1076"/>
                    <a:pt x="2613" y="1147"/>
                    <a:pt x="2864" y="1183"/>
                  </a:cubicBezTo>
                  <a:cubicBezTo>
                    <a:pt x="2941" y="1202"/>
                    <a:pt x="3017" y="1211"/>
                    <a:pt x="3094" y="1211"/>
                  </a:cubicBezTo>
                  <a:cubicBezTo>
                    <a:pt x="3301" y="1211"/>
                    <a:pt x="3504" y="1145"/>
                    <a:pt x="3687" y="1040"/>
                  </a:cubicBezTo>
                  <a:cubicBezTo>
                    <a:pt x="3759" y="968"/>
                    <a:pt x="3795" y="897"/>
                    <a:pt x="3866" y="825"/>
                  </a:cubicBezTo>
                  <a:cubicBezTo>
                    <a:pt x="3989" y="958"/>
                    <a:pt x="4168" y="1018"/>
                    <a:pt x="4355" y="1018"/>
                  </a:cubicBezTo>
                  <a:cubicBezTo>
                    <a:pt x="4823" y="1018"/>
                    <a:pt x="5344" y="646"/>
                    <a:pt x="5191" y="109"/>
                  </a:cubicBezTo>
                  <a:cubicBezTo>
                    <a:pt x="5171" y="49"/>
                    <a:pt x="5095" y="0"/>
                    <a:pt x="50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2"/>
            <p:cNvSpPr/>
            <p:nvPr/>
          </p:nvSpPr>
          <p:spPr>
            <a:xfrm>
              <a:off x="6329500" y="3673600"/>
              <a:ext cx="91875" cy="47000"/>
            </a:xfrm>
            <a:custGeom>
              <a:rect b="b" l="l" r="r" t="t"/>
              <a:pathLst>
                <a:path extrusionOk="0" h="1880" w="3675">
                  <a:moveTo>
                    <a:pt x="2703" y="0"/>
                  </a:moveTo>
                  <a:cubicBezTo>
                    <a:pt x="2528" y="0"/>
                    <a:pt x="2355" y="32"/>
                    <a:pt x="2220" y="90"/>
                  </a:cubicBezTo>
                  <a:cubicBezTo>
                    <a:pt x="1754" y="305"/>
                    <a:pt x="1253" y="914"/>
                    <a:pt x="1468" y="1450"/>
                  </a:cubicBezTo>
                  <a:cubicBezTo>
                    <a:pt x="1289" y="1170"/>
                    <a:pt x="965" y="925"/>
                    <a:pt x="637" y="925"/>
                  </a:cubicBezTo>
                  <a:cubicBezTo>
                    <a:pt x="506" y="925"/>
                    <a:pt x="374" y="964"/>
                    <a:pt x="251" y="1057"/>
                  </a:cubicBezTo>
                  <a:cubicBezTo>
                    <a:pt x="0" y="1271"/>
                    <a:pt x="0" y="1880"/>
                    <a:pt x="430" y="1880"/>
                  </a:cubicBezTo>
                  <a:cubicBezTo>
                    <a:pt x="501" y="1880"/>
                    <a:pt x="537" y="1773"/>
                    <a:pt x="466" y="1737"/>
                  </a:cubicBezTo>
                  <a:cubicBezTo>
                    <a:pt x="143" y="1594"/>
                    <a:pt x="358" y="1200"/>
                    <a:pt x="645" y="1164"/>
                  </a:cubicBezTo>
                  <a:cubicBezTo>
                    <a:pt x="895" y="1164"/>
                    <a:pt x="1074" y="1379"/>
                    <a:pt x="1253" y="1558"/>
                  </a:cubicBezTo>
                  <a:cubicBezTo>
                    <a:pt x="1146" y="1558"/>
                    <a:pt x="1074" y="1629"/>
                    <a:pt x="1003" y="1665"/>
                  </a:cubicBezTo>
                  <a:cubicBezTo>
                    <a:pt x="931" y="1701"/>
                    <a:pt x="967" y="1808"/>
                    <a:pt x="1038" y="1808"/>
                  </a:cubicBezTo>
                  <a:cubicBezTo>
                    <a:pt x="1396" y="1737"/>
                    <a:pt x="1790" y="1629"/>
                    <a:pt x="2148" y="1450"/>
                  </a:cubicBezTo>
                  <a:cubicBezTo>
                    <a:pt x="2246" y="1418"/>
                    <a:pt x="2225" y="1267"/>
                    <a:pt x="2112" y="1267"/>
                  </a:cubicBezTo>
                  <a:cubicBezTo>
                    <a:pt x="2101" y="1267"/>
                    <a:pt x="2089" y="1268"/>
                    <a:pt x="2076" y="1271"/>
                  </a:cubicBezTo>
                  <a:cubicBezTo>
                    <a:pt x="1933" y="1307"/>
                    <a:pt x="1790" y="1343"/>
                    <a:pt x="1647" y="1415"/>
                  </a:cubicBezTo>
                  <a:cubicBezTo>
                    <a:pt x="1575" y="1021"/>
                    <a:pt x="1754" y="627"/>
                    <a:pt x="2112" y="448"/>
                  </a:cubicBezTo>
                  <a:cubicBezTo>
                    <a:pt x="2285" y="338"/>
                    <a:pt x="2535" y="255"/>
                    <a:pt x="2760" y="255"/>
                  </a:cubicBezTo>
                  <a:cubicBezTo>
                    <a:pt x="3046" y="255"/>
                    <a:pt x="3293" y="389"/>
                    <a:pt x="3293" y="770"/>
                  </a:cubicBezTo>
                  <a:cubicBezTo>
                    <a:pt x="3273" y="851"/>
                    <a:pt x="3344" y="897"/>
                    <a:pt x="3415" y="897"/>
                  </a:cubicBezTo>
                  <a:cubicBezTo>
                    <a:pt x="3471" y="897"/>
                    <a:pt x="3528" y="869"/>
                    <a:pt x="3544" y="806"/>
                  </a:cubicBezTo>
                  <a:cubicBezTo>
                    <a:pt x="3675" y="232"/>
                    <a:pt x="3177" y="0"/>
                    <a:pt x="27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2"/>
            <p:cNvSpPr/>
            <p:nvPr/>
          </p:nvSpPr>
          <p:spPr>
            <a:xfrm>
              <a:off x="6282225" y="3991150"/>
              <a:ext cx="40825" cy="13950"/>
            </a:xfrm>
            <a:custGeom>
              <a:rect b="b" l="l" r="r" t="t"/>
              <a:pathLst>
                <a:path extrusionOk="0" h="558" w="1633">
                  <a:moveTo>
                    <a:pt x="1515" y="0"/>
                  </a:moveTo>
                  <a:cubicBezTo>
                    <a:pt x="1497" y="0"/>
                    <a:pt x="1478" y="7"/>
                    <a:pt x="1462" y="24"/>
                  </a:cubicBezTo>
                  <a:cubicBezTo>
                    <a:pt x="1290" y="253"/>
                    <a:pt x="1037" y="370"/>
                    <a:pt x="785" y="370"/>
                  </a:cubicBezTo>
                  <a:cubicBezTo>
                    <a:pt x="563" y="370"/>
                    <a:pt x="340" y="279"/>
                    <a:pt x="173" y="95"/>
                  </a:cubicBezTo>
                  <a:cubicBezTo>
                    <a:pt x="160" y="89"/>
                    <a:pt x="146" y="86"/>
                    <a:pt x="131" y="86"/>
                  </a:cubicBezTo>
                  <a:cubicBezTo>
                    <a:pt x="67" y="86"/>
                    <a:pt x="1" y="144"/>
                    <a:pt x="30" y="203"/>
                  </a:cubicBezTo>
                  <a:cubicBezTo>
                    <a:pt x="234" y="440"/>
                    <a:pt x="510" y="557"/>
                    <a:pt x="786" y="557"/>
                  </a:cubicBezTo>
                  <a:cubicBezTo>
                    <a:pt x="1092" y="557"/>
                    <a:pt x="1398" y="413"/>
                    <a:pt x="1605" y="131"/>
                  </a:cubicBezTo>
                  <a:cubicBezTo>
                    <a:pt x="1632" y="76"/>
                    <a:pt x="1576" y="0"/>
                    <a:pt x="15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2"/>
            <p:cNvSpPr/>
            <p:nvPr/>
          </p:nvSpPr>
          <p:spPr>
            <a:xfrm>
              <a:off x="6143475" y="3704250"/>
              <a:ext cx="79550" cy="66900"/>
            </a:xfrm>
            <a:custGeom>
              <a:rect b="b" l="l" r="r" t="t"/>
              <a:pathLst>
                <a:path extrusionOk="0" h="2676" w="3182">
                  <a:moveTo>
                    <a:pt x="3074" y="1"/>
                  </a:moveTo>
                  <a:cubicBezTo>
                    <a:pt x="3021" y="1"/>
                    <a:pt x="2967" y="28"/>
                    <a:pt x="2967" y="81"/>
                  </a:cubicBezTo>
                  <a:cubicBezTo>
                    <a:pt x="2931" y="260"/>
                    <a:pt x="2860" y="403"/>
                    <a:pt x="2716" y="475"/>
                  </a:cubicBezTo>
                  <a:cubicBezTo>
                    <a:pt x="2663" y="511"/>
                    <a:pt x="2591" y="529"/>
                    <a:pt x="2515" y="529"/>
                  </a:cubicBezTo>
                  <a:cubicBezTo>
                    <a:pt x="2439" y="529"/>
                    <a:pt x="2358" y="511"/>
                    <a:pt x="2287" y="475"/>
                  </a:cubicBezTo>
                  <a:lnTo>
                    <a:pt x="2215" y="475"/>
                  </a:lnTo>
                  <a:cubicBezTo>
                    <a:pt x="2215" y="439"/>
                    <a:pt x="2215" y="368"/>
                    <a:pt x="2215" y="332"/>
                  </a:cubicBezTo>
                  <a:cubicBezTo>
                    <a:pt x="2192" y="262"/>
                    <a:pt x="2123" y="207"/>
                    <a:pt x="2068" y="207"/>
                  </a:cubicBezTo>
                  <a:cubicBezTo>
                    <a:pt x="2039" y="207"/>
                    <a:pt x="2013" y="223"/>
                    <a:pt x="2000" y="260"/>
                  </a:cubicBezTo>
                  <a:cubicBezTo>
                    <a:pt x="1929" y="368"/>
                    <a:pt x="1929" y="475"/>
                    <a:pt x="1857" y="582"/>
                  </a:cubicBezTo>
                  <a:cubicBezTo>
                    <a:pt x="1786" y="690"/>
                    <a:pt x="1678" y="761"/>
                    <a:pt x="1571" y="833"/>
                  </a:cubicBezTo>
                  <a:cubicBezTo>
                    <a:pt x="1475" y="897"/>
                    <a:pt x="1522" y="1018"/>
                    <a:pt x="1609" y="1018"/>
                  </a:cubicBezTo>
                  <a:cubicBezTo>
                    <a:pt x="1620" y="1018"/>
                    <a:pt x="1631" y="1016"/>
                    <a:pt x="1643" y="1012"/>
                  </a:cubicBezTo>
                  <a:cubicBezTo>
                    <a:pt x="1786" y="976"/>
                    <a:pt x="1893" y="905"/>
                    <a:pt x="2000" y="797"/>
                  </a:cubicBezTo>
                  <a:cubicBezTo>
                    <a:pt x="2144" y="940"/>
                    <a:pt x="2144" y="1191"/>
                    <a:pt x="2000" y="1298"/>
                  </a:cubicBezTo>
                  <a:cubicBezTo>
                    <a:pt x="1822" y="1441"/>
                    <a:pt x="1643" y="1513"/>
                    <a:pt x="1428" y="1513"/>
                  </a:cubicBezTo>
                  <a:cubicBezTo>
                    <a:pt x="1356" y="1513"/>
                    <a:pt x="1320" y="1585"/>
                    <a:pt x="1320" y="1620"/>
                  </a:cubicBezTo>
                  <a:cubicBezTo>
                    <a:pt x="1419" y="2161"/>
                    <a:pt x="1062" y="2448"/>
                    <a:pt x="655" y="2448"/>
                  </a:cubicBezTo>
                  <a:cubicBezTo>
                    <a:pt x="468" y="2448"/>
                    <a:pt x="272" y="2388"/>
                    <a:pt x="103" y="2265"/>
                  </a:cubicBezTo>
                  <a:cubicBezTo>
                    <a:pt x="93" y="2260"/>
                    <a:pt x="84" y="2258"/>
                    <a:pt x="76" y="2258"/>
                  </a:cubicBezTo>
                  <a:cubicBezTo>
                    <a:pt x="23" y="2258"/>
                    <a:pt x="1" y="2341"/>
                    <a:pt x="32" y="2372"/>
                  </a:cubicBezTo>
                  <a:cubicBezTo>
                    <a:pt x="211" y="2585"/>
                    <a:pt x="426" y="2675"/>
                    <a:pt x="636" y="2675"/>
                  </a:cubicBezTo>
                  <a:cubicBezTo>
                    <a:pt x="1097" y="2675"/>
                    <a:pt x="1535" y="2244"/>
                    <a:pt x="1535" y="1728"/>
                  </a:cubicBezTo>
                  <a:cubicBezTo>
                    <a:pt x="1893" y="1728"/>
                    <a:pt x="2215" y="1549"/>
                    <a:pt x="2323" y="1227"/>
                  </a:cubicBezTo>
                  <a:cubicBezTo>
                    <a:pt x="2394" y="1048"/>
                    <a:pt x="2358" y="833"/>
                    <a:pt x="2215" y="690"/>
                  </a:cubicBezTo>
                  <a:lnTo>
                    <a:pt x="2215" y="690"/>
                  </a:lnTo>
                  <a:cubicBezTo>
                    <a:pt x="2316" y="736"/>
                    <a:pt x="2417" y="757"/>
                    <a:pt x="2516" y="757"/>
                  </a:cubicBezTo>
                  <a:cubicBezTo>
                    <a:pt x="2873" y="757"/>
                    <a:pt x="3182" y="474"/>
                    <a:pt x="3182" y="81"/>
                  </a:cubicBezTo>
                  <a:cubicBezTo>
                    <a:pt x="3182" y="28"/>
                    <a:pt x="3128" y="1"/>
                    <a:pt x="30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2"/>
            <p:cNvSpPr/>
            <p:nvPr/>
          </p:nvSpPr>
          <p:spPr>
            <a:xfrm>
              <a:off x="6084300" y="4089275"/>
              <a:ext cx="51725" cy="13550"/>
            </a:xfrm>
            <a:custGeom>
              <a:rect b="b" l="l" r="r" t="t"/>
              <a:pathLst>
                <a:path extrusionOk="0" h="542" w="2069">
                  <a:moveTo>
                    <a:pt x="108" y="0"/>
                  </a:moveTo>
                  <a:cubicBezTo>
                    <a:pt x="36" y="0"/>
                    <a:pt x="1" y="108"/>
                    <a:pt x="72" y="144"/>
                  </a:cubicBezTo>
                  <a:cubicBezTo>
                    <a:pt x="645" y="323"/>
                    <a:pt x="1289" y="466"/>
                    <a:pt x="1933" y="537"/>
                  </a:cubicBezTo>
                  <a:cubicBezTo>
                    <a:pt x="1942" y="540"/>
                    <a:pt x="1950" y="541"/>
                    <a:pt x="1957" y="541"/>
                  </a:cubicBezTo>
                  <a:cubicBezTo>
                    <a:pt x="2045" y="541"/>
                    <a:pt x="2068" y="358"/>
                    <a:pt x="1969" y="358"/>
                  </a:cubicBezTo>
                  <a:lnTo>
                    <a:pt x="1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2"/>
            <p:cNvSpPr/>
            <p:nvPr/>
          </p:nvSpPr>
          <p:spPr>
            <a:xfrm>
              <a:off x="6050300" y="4092850"/>
              <a:ext cx="62650" cy="19725"/>
            </a:xfrm>
            <a:custGeom>
              <a:rect b="b" l="l" r="r" t="t"/>
              <a:pathLst>
                <a:path extrusionOk="0" h="789" w="2506">
                  <a:moveTo>
                    <a:pt x="144" y="1"/>
                  </a:moveTo>
                  <a:cubicBezTo>
                    <a:pt x="72" y="1"/>
                    <a:pt x="0" y="108"/>
                    <a:pt x="108" y="144"/>
                  </a:cubicBezTo>
                  <a:cubicBezTo>
                    <a:pt x="824" y="502"/>
                    <a:pt x="1611" y="716"/>
                    <a:pt x="2399" y="788"/>
                  </a:cubicBezTo>
                  <a:cubicBezTo>
                    <a:pt x="2506" y="788"/>
                    <a:pt x="2506" y="609"/>
                    <a:pt x="2434" y="573"/>
                  </a:cubicBezTo>
                  <a:cubicBezTo>
                    <a:pt x="1647" y="394"/>
                    <a:pt x="931" y="215"/>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2"/>
            <p:cNvSpPr/>
            <p:nvPr/>
          </p:nvSpPr>
          <p:spPr>
            <a:xfrm>
              <a:off x="6033925" y="3705200"/>
              <a:ext cx="50400" cy="49750"/>
            </a:xfrm>
            <a:custGeom>
              <a:rect b="b" l="l" r="r" t="t"/>
              <a:pathLst>
                <a:path extrusionOk="0" h="1990" w="2016">
                  <a:moveTo>
                    <a:pt x="514" y="1"/>
                  </a:moveTo>
                  <a:cubicBezTo>
                    <a:pt x="24" y="1"/>
                    <a:pt x="0" y="1049"/>
                    <a:pt x="500" y="1049"/>
                  </a:cubicBezTo>
                  <a:cubicBezTo>
                    <a:pt x="516" y="1049"/>
                    <a:pt x="532" y="1048"/>
                    <a:pt x="548" y="1046"/>
                  </a:cubicBezTo>
                  <a:lnTo>
                    <a:pt x="548" y="1046"/>
                  </a:lnTo>
                  <a:cubicBezTo>
                    <a:pt x="476" y="1403"/>
                    <a:pt x="441" y="1797"/>
                    <a:pt x="834" y="1940"/>
                  </a:cubicBezTo>
                  <a:cubicBezTo>
                    <a:pt x="890" y="1974"/>
                    <a:pt x="952" y="1990"/>
                    <a:pt x="1016" y="1990"/>
                  </a:cubicBezTo>
                  <a:cubicBezTo>
                    <a:pt x="1158" y="1990"/>
                    <a:pt x="1308" y="1910"/>
                    <a:pt x="1407" y="1761"/>
                  </a:cubicBezTo>
                  <a:cubicBezTo>
                    <a:pt x="1487" y="1894"/>
                    <a:pt x="1606" y="1968"/>
                    <a:pt x="1749" y="1968"/>
                  </a:cubicBezTo>
                  <a:cubicBezTo>
                    <a:pt x="1800" y="1968"/>
                    <a:pt x="1853" y="1959"/>
                    <a:pt x="1908" y="1940"/>
                  </a:cubicBezTo>
                  <a:cubicBezTo>
                    <a:pt x="2016" y="1905"/>
                    <a:pt x="1980" y="1726"/>
                    <a:pt x="1872" y="1726"/>
                  </a:cubicBezTo>
                  <a:cubicBezTo>
                    <a:pt x="1854" y="1729"/>
                    <a:pt x="1835" y="1730"/>
                    <a:pt x="1818" y="1730"/>
                  </a:cubicBezTo>
                  <a:cubicBezTo>
                    <a:pt x="1628" y="1730"/>
                    <a:pt x="1482" y="1564"/>
                    <a:pt x="1514" y="1368"/>
                  </a:cubicBezTo>
                  <a:cubicBezTo>
                    <a:pt x="1514" y="1309"/>
                    <a:pt x="1471" y="1282"/>
                    <a:pt x="1426" y="1282"/>
                  </a:cubicBezTo>
                  <a:cubicBezTo>
                    <a:pt x="1389" y="1282"/>
                    <a:pt x="1352" y="1300"/>
                    <a:pt x="1335" y="1332"/>
                  </a:cubicBezTo>
                  <a:cubicBezTo>
                    <a:pt x="1300" y="1403"/>
                    <a:pt x="1300" y="1475"/>
                    <a:pt x="1335" y="1547"/>
                  </a:cubicBezTo>
                  <a:cubicBezTo>
                    <a:pt x="1300" y="1582"/>
                    <a:pt x="1264" y="1582"/>
                    <a:pt x="1228" y="1618"/>
                  </a:cubicBezTo>
                  <a:cubicBezTo>
                    <a:pt x="1191" y="1712"/>
                    <a:pt x="1114" y="1766"/>
                    <a:pt x="1029" y="1766"/>
                  </a:cubicBezTo>
                  <a:cubicBezTo>
                    <a:pt x="952" y="1766"/>
                    <a:pt x="867" y="1721"/>
                    <a:pt x="799" y="1618"/>
                  </a:cubicBezTo>
                  <a:cubicBezTo>
                    <a:pt x="655" y="1439"/>
                    <a:pt x="799" y="1081"/>
                    <a:pt x="870" y="902"/>
                  </a:cubicBezTo>
                  <a:cubicBezTo>
                    <a:pt x="898" y="819"/>
                    <a:pt x="818" y="736"/>
                    <a:pt x="748" y="736"/>
                  </a:cubicBezTo>
                  <a:cubicBezTo>
                    <a:pt x="727" y="736"/>
                    <a:pt x="707" y="743"/>
                    <a:pt x="691" y="759"/>
                  </a:cubicBezTo>
                  <a:cubicBezTo>
                    <a:pt x="625" y="800"/>
                    <a:pt x="563" y="818"/>
                    <a:pt x="507" y="818"/>
                  </a:cubicBezTo>
                  <a:cubicBezTo>
                    <a:pt x="172" y="818"/>
                    <a:pt x="62" y="186"/>
                    <a:pt x="584" y="186"/>
                  </a:cubicBezTo>
                  <a:cubicBezTo>
                    <a:pt x="691" y="186"/>
                    <a:pt x="691" y="7"/>
                    <a:pt x="584" y="7"/>
                  </a:cubicBezTo>
                  <a:cubicBezTo>
                    <a:pt x="560" y="3"/>
                    <a:pt x="536" y="1"/>
                    <a:pt x="5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2"/>
            <p:cNvSpPr/>
            <p:nvPr/>
          </p:nvSpPr>
          <p:spPr>
            <a:xfrm>
              <a:off x="5908900" y="3945500"/>
              <a:ext cx="69400" cy="28475"/>
            </a:xfrm>
            <a:custGeom>
              <a:rect b="b" l="l" r="r" t="t"/>
              <a:pathLst>
                <a:path extrusionOk="0" h="1139" w="2776">
                  <a:moveTo>
                    <a:pt x="264" y="1"/>
                  </a:moveTo>
                  <a:cubicBezTo>
                    <a:pt x="249" y="1"/>
                    <a:pt x="232" y="8"/>
                    <a:pt x="216" y="24"/>
                  </a:cubicBezTo>
                  <a:cubicBezTo>
                    <a:pt x="1" y="275"/>
                    <a:pt x="72" y="669"/>
                    <a:pt x="359" y="812"/>
                  </a:cubicBezTo>
                  <a:cubicBezTo>
                    <a:pt x="463" y="871"/>
                    <a:pt x="580" y="900"/>
                    <a:pt x="697" y="900"/>
                  </a:cubicBezTo>
                  <a:cubicBezTo>
                    <a:pt x="859" y="900"/>
                    <a:pt x="1021" y="844"/>
                    <a:pt x="1146" y="740"/>
                  </a:cubicBezTo>
                  <a:cubicBezTo>
                    <a:pt x="1218" y="919"/>
                    <a:pt x="1361" y="1026"/>
                    <a:pt x="1540" y="1098"/>
                  </a:cubicBezTo>
                  <a:cubicBezTo>
                    <a:pt x="1638" y="1125"/>
                    <a:pt x="1741" y="1138"/>
                    <a:pt x="1845" y="1138"/>
                  </a:cubicBezTo>
                  <a:cubicBezTo>
                    <a:pt x="2155" y="1138"/>
                    <a:pt x="2471" y="1018"/>
                    <a:pt x="2685" y="776"/>
                  </a:cubicBezTo>
                  <a:cubicBezTo>
                    <a:pt x="2776" y="686"/>
                    <a:pt x="2689" y="545"/>
                    <a:pt x="2595" y="545"/>
                  </a:cubicBezTo>
                  <a:cubicBezTo>
                    <a:pt x="2577" y="545"/>
                    <a:pt x="2559" y="550"/>
                    <a:pt x="2542" y="561"/>
                  </a:cubicBezTo>
                  <a:cubicBezTo>
                    <a:pt x="2327" y="740"/>
                    <a:pt x="2077" y="883"/>
                    <a:pt x="1790" y="919"/>
                  </a:cubicBezTo>
                  <a:cubicBezTo>
                    <a:pt x="1576" y="919"/>
                    <a:pt x="1397" y="812"/>
                    <a:pt x="1289" y="633"/>
                  </a:cubicBezTo>
                  <a:cubicBezTo>
                    <a:pt x="1325" y="597"/>
                    <a:pt x="1361" y="561"/>
                    <a:pt x="1397" y="525"/>
                  </a:cubicBezTo>
                  <a:cubicBezTo>
                    <a:pt x="1456" y="437"/>
                    <a:pt x="1369" y="373"/>
                    <a:pt x="1277" y="373"/>
                  </a:cubicBezTo>
                  <a:cubicBezTo>
                    <a:pt x="1257" y="373"/>
                    <a:pt x="1237" y="376"/>
                    <a:pt x="1218" y="382"/>
                  </a:cubicBezTo>
                  <a:lnTo>
                    <a:pt x="1218" y="346"/>
                  </a:lnTo>
                  <a:cubicBezTo>
                    <a:pt x="1236" y="311"/>
                    <a:pt x="1209" y="293"/>
                    <a:pt x="1177" y="293"/>
                  </a:cubicBezTo>
                  <a:cubicBezTo>
                    <a:pt x="1146" y="293"/>
                    <a:pt x="1110" y="311"/>
                    <a:pt x="1110" y="346"/>
                  </a:cubicBezTo>
                  <a:cubicBezTo>
                    <a:pt x="1110" y="418"/>
                    <a:pt x="1110" y="454"/>
                    <a:pt x="1110" y="525"/>
                  </a:cubicBezTo>
                  <a:cubicBezTo>
                    <a:pt x="992" y="644"/>
                    <a:pt x="824" y="713"/>
                    <a:pt x="648" y="713"/>
                  </a:cubicBezTo>
                  <a:cubicBezTo>
                    <a:pt x="611" y="713"/>
                    <a:pt x="575" y="710"/>
                    <a:pt x="538" y="704"/>
                  </a:cubicBezTo>
                  <a:cubicBezTo>
                    <a:pt x="287" y="633"/>
                    <a:pt x="180" y="346"/>
                    <a:pt x="323" y="132"/>
                  </a:cubicBezTo>
                  <a:cubicBezTo>
                    <a:pt x="350" y="77"/>
                    <a:pt x="315" y="1"/>
                    <a:pt x="2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2"/>
            <p:cNvSpPr/>
            <p:nvPr/>
          </p:nvSpPr>
          <p:spPr>
            <a:xfrm>
              <a:off x="5866775" y="3798300"/>
              <a:ext cx="91050" cy="87425"/>
            </a:xfrm>
            <a:custGeom>
              <a:rect b="b" l="l" r="r" t="t"/>
              <a:pathLst>
                <a:path extrusionOk="0" h="3497" w="3642">
                  <a:moveTo>
                    <a:pt x="675" y="1"/>
                  </a:moveTo>
                  <a:cubicBezTo>
                    <a:pt x="306" y="1"/>
                    <a:pt x="1" y="451"/>
                    <a:pt x="147" y="829"/>
                  </a:cubicBezTo>
                  <a:cubicBezTo>
                    <a:pt x="299" y="1242"/>
                    <a:pt x="674" y="1404"/>
                    <a:pt x="1066" y="1404"/>
                  </a:cubicBezTo>
                  <a:cubicBezTo>
                    <a:pt x="1321" y="1404"/>
                    <a:pt x="1582" y="1336"/>
                    <a:pt x="1793" y="1223"/>
                  </a:cubicBezTo>
                  <a:cubicBezTo>
                    <a:pt x="1829" y="1259"/>
                    <a:pt x="1865" y="1295"/>
                    <a:pt x="1901" y="1295"/>
                  </a:cubicBezTo>
                  <a:cubicBezTo>
                    <a:pt x="1471" y="1438"/>
                    <a:pt x="1328" y="1939"/>
                    <a:pt x="1543" y="2333"/>
                  </a:cubicBezTo>
                  <a:cubicBezTo>
                    <a:pt x="1722" y="2512"/>
                    <a:pt x="1936" y="2619"/>
                    <a:pt x="2187" y="2619"/>
                  </a:cubicBezTo>
                  <a:cubicBezTo>
                    <a:pt x="2079" y="2870"/>
                    <a:pt x="2151" y="3156"/>
                    <a:pt x="2330" y="3335"/>
                  </a:cubicBezTo>
                  <a:cubicBezTo>
                    <a:pt x="2495" y="3445"/>
                    <a:pt x="2681" y="3497"/>
                    <a:pt x="2861" y="3497"/>
                  </a:cubicBezTo>
                  <a:cubicBezTo>
                    <a:pt x="3152" y="3497"/>
                    <a:pt x="3428" y="3363"/>
                    <a:pt x="3583" y="3120"/>
                  </a:cubicBezTo>
                  <a:cubicBezTo>
                    <a:pt x="3641" y="3003"/>
                    <a:pt x="3557" y="2886"/>
                    <a:pt x="3465" y="2886"/>
                  </a:cubicBezTo>
                  <a:cubicBezTo>
                    <a:pt x="3445" y="2886"/>
                    <a:pt x="3424" y="2892"/>
                    <a:pt x="3404" y="2905"/>
                  </a:cubicBezTo>
                  <a:cubicBezTo>
                    <a:pt x="3237" y="3045"/>
                    <a:pt x="3005" y="3249"/>
                    <a:pt x="2759" y="3249"/>
                  </a:cubicBezTo>
                  <a:cubicBezTo>
                    <a:pt x="2688" y="3249"/>
                    <a:pt x="2617" y="3232"/>
                    <a:pt x="2545" y="3192"/>
                  </a:cubicBezTo>
                  <a:cubicBezTo>
                    <a:pt x="2330" y="3049"/>
                    <a:pt x="2294" y="2727"/>
                    <a:pt x="2473" y="2548"/>
                  </a:cubicBezTo>
                  <a:cubicBezTo>
                    <a:pt x="2545" y="2512"/>
                    <a:pt x="2616" y="2440"/>
                    <a:pt x="2652" y="2369"/>
                  </a:cubicBezTo>
                  <a:cubicBezTo>
                    <a:pt x="2710" y="2281"/>
                    <a:pt x="2627" y="2170"/>
                    <a:pt x="2536" y="2170"/>
                  </a:cubicBezTo>
                  <a:cubicBezTo>
                    <a:pt x="2515" y="2170"/>
                    <a:pt x="2493" y="2176"/>
                    <a:pt x="2473" y="2190"/>
                  </a:cubicBezTo>
                  <a:cubicBezTo>
                    <a:pt x="2366" y="2261"/>
                    <a:pt x="2258" y="2333"/>
                    <a:pt x="2115" y="2333"/>
                  </a:cubicBezTo>
                  <a:cubicBezTo>
                    <a:pt x="2090" y="2339"/>
                    <a:pt x="2065" y="2342"/>
                    <a:pt x="2040" y="2342"/>
                  </a:cubicBezTo>
                  <a:cubicBezTo>
                    <a:pt x="1924" y="2342"/>
                    <a:pt x="1816" y="2278"/>
                    <a:pt x="1757" y="2190"/>
                  </a:cubicBezTo>
                  <a:cubicBezTo>
                    <a:pt x="1578" y="1939"/>
                    <a:pt x="1650" y="1581"/>
                    <a:pt x="1936" y="1438"/>
                  </a:cubicBezTo>
                  <a:cubicBezTo>
                    <a:pt x="1972" y="1402"/>
                    <a:pt x="1972" y="1366"/>
                    <a:pt x="1972" y="1331"/>
                  </a:cubicBezTo>
                  <a:cubicBezTo>
                    <a:pt x="2151" y="1438"/>
                    <a:pt x="2366" y="1474"/>
                    <a:pt x="2581" y="1474"/>
                  </a:cubicBezTo>
                  <a:cubicBezTo>
                    <a:pt x="2724" y="1438"/>
                    <a:pt x="2724" y="1259"/>
                    <a:pt x="2581" y="1223"/>
                  </a:cubicBezTo>
                  <a:cubicBezTo>
                    <a:pt x="2151" y="1187"/>
                    <a:pt x="1793" y="1008"/>
                    <a:pt x="1543" y="650"/>
                  </a:cubicBezTo>
                  <a:cubicBezTo>
                    <a:pt x="1523" y="630"/>
                    <a:pt x="1500" y="622"/>
                    <a:pt x="1478" y="622"/>
                  </a:cubicBezTo>
                  <a:cubicBezTo>
                    <a:pt x="1422" y="622"/>
                    <a:pt x="1374" y="680"/>
                    <a:pt x="1399" y="758"/>
                  </a:cubicBezTo>
                  <a:cubicBezTo>
                    <a:pt x="1435" y="829"/>
                    <a:pt x="1471" y="937"/>
                    <a:pt x="1543" y="1008"/>
                  </a:cubicBezTo>
                  <a:cubicBezTo>
                    <a:pt x="1417" y="1071"/>
                    <a:pt x="1278" y="1100"/>
                    <a:pt x="1137" y="1100"/>
                  </a:cubicBezTo>
                  <a:cubicBezTo>
                    <a:pt x="956" y="1100"/>
                    <a:pt x="773" y="1053"/>
                    <a:pt x="612" y="973"/>
                  </a:cubicBezTo>
                  <a:cubicBezTo>
                    <a:pt x="469" y="901"/>
                    <a:pt x="397" y="758"/>
                    <a:pt x="361" y="579"/>
                  </a:cubicBezTo>
                  <a:cubicBezTo>
                    <a:pt x="391" y="372"/>
                    <a:pt x="542" y="238"/>
                    <a:pt x="735" y="238"/>
                  </a:cubicBezTo>
                  <a:cubicBezTo>
                    <a:pt x="776" y="238"/>
                    <a:pt x="819" y="244"/>
                    <a:pt x="862" y="257"/>
                  </a:cubicBezTo>
                  <a:cubicBezTo>
                    <a:pt x="870" y="261"/>
                    <a:pt x="878" y="262"/>
                    <a:pt x="887" y="262"/>
                  </a:cubicBezTo>
                  <a:cubicBezTo>
                    <a:pt x="955" y="262"/>
                    <a:pt x="1030" y="142"/>
                    <a:pt x="934" y="78"/>
                  </a:cubicBezTo>
                  <a:cubicBezTo>
                    <a:pt x="847" y="24"/>
                    <a:pt x="760" y="1"/>
                    <a:pt x="6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2"/>
            <p:cNvSpPr/>
            <p:nvPr/>
          </p:nvSpPr>
          <p:spPr>
            <a:xfrm>
              <a:off x="5762400" y="3902400"/>
              <a:ext cx="33525" cy="28625"/>
            </a:xfrm>
            <a:custGeom>
              <a:rect b="b" l="l" r="r" t="t"/>
              <a:pathLst>
                <a:path extrusionOk="0" h="1145" w="1341">
                  <a:moveTo>
                    <a:pt x="73" y="0"/>
                  </a:moveTo>
                  <a:cubicBezTo>
                    <a:pt x="29" y="0"/>
                    <a:pt x="1" y="51"/>
                    <a:pt x="26" y="102"/>
                  </a:cubicBezTo>
                  <a:cubicBezTo>
                    <a:pt x="313" y="531"/>
                    <a:pt x="670" y="889"/>
                    <a:pt x="1136" y="1140"/>
                  </a:cubicBezTo>
                  <a:cubicBezTo>
                    <a:pt x="1145" y="1143"/>
                    <a:pt x="1155" y="1144"/>
                    <a:pt x="1164" y="1144"/>
                  </a:cubicBezTo>
                  <a:cubicBezTo>
                    <a:pt x="1261" y="1144"/>
                    <a:pt x="1341" y="990"/>
                    <a:pt x="1243" y="925"/>
                  </a:cubicBezTo>
                  <a:cubicBezTo>
                    <a:pt x="814" y="674"/>
                    <a:pt x="456" y="352"/>
                    <a:pt x="134" y="30"/>
                  </a:cubicBezTo>
                  <a:cubicBezTo>
                    <a:pt x="113" y="9"/>
                    <a:pt x="92" y="0"/>
                    <a:pt x="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2"/>
            <p:cNvSpPr/>
            <p:nvPr/>
          </p:nvSpPr>
          <p:spPr>
            <a:xfrm>
              <a:off x="5740675" y="3889625"/>
              <a:ext cx="41875" cy="45000"/>
            </a:xfrm>
            <a:custGeom>
              <a:rect b="b" l="l" r="r" t="t"/>
              <a:pathLst>
                <a:path extrusionOk="0" h="1800" w="1675">
                  <a:moveTo>
                    <a:pt x="81" y="1"/>
                  </a:moveTo>
                  <a:cubicBezTo>
                    <a:pt x="41" y="1"/>
                    <a:pt x="0" y="32"/>
                    <a:pt x="0" y="76"/>
                  </a:cubicBezTo>
                  <a:cubicBezTo>
                    <a:pt x="287" y="827"/>
                    <a:pt x="824" y="1436"/>
                    <a:pt x="1504" y="1794"/>
                  </a:cubicBezTo>
                  <a:cubicBezTo>
                    <a:pt x="1515" y="1798"/>
                    <a:pt x="1527" y="1800"/>
                    <a:pt x="1537" y="1800"/>
                  </a:cubicBezTo>
                  <a:cubicBezTo>
                    <a:pt x="1625" y="1800"/>
                    <a:pt x="1675" y="1679"/>
                    <a:pt x="1611" y="1615"/>
                  </a:cubicBezTo>
                  <a:cubicBezTo>
                    <a:pt x="1003" y="1221"/>
                    <a:pt x="501" y="684"/>
                    <a:pt x="143" y="40"/>
                  </a:cubicBezTo>
                  <a:cubicBezTo>
                    <a:pt x="130" y="13"/>
                    <a:pt x="106" y="1"/>
                    <a:pt x="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2"/>
            <p:cNvSpPr/>
            <p:nvPr/>
          </p:nvSpPr>
          <p:spPr>
            <a:xfrm>
              <a:off x="5508000" y="3987100"/>
              <a:ext cx="418825" cy="210550"/>
            </a:xfrm>
            <a:custGeom>
              <a:rect b="b" l="l" r="r" t="t"/>
              <a:pathLst>
                <a:path extrusionOk="0" h="8422" w="16753">
                  <a:moveTo>
                    <a:pt x="7693" y="285"/>
                  </a:moveTo>
                  <a:cubicBezTo>
                    <a:pt x="8394" y="285"/>
                    <a:pt x="9087" y="474"/>
                    <a:pt x="9415" y="1152"/>
                  </a:cubicBezTo>
                  <a:cubicBezTo>
                    <a:pt x="9272" y="1134"/>
                    <a:pt x="9128" y="1125"/>
                    <a:pt x="8981" y="1125"/>
                  </a:cubicBezTo>
                  <a:cubicBezTo>
                    <a:pt x="8833" y="1125"/>
                    <a:pt x="8681" y="1134"/>
                    <a:pt x="8520" y="1152"/>
                  </a:cubicBezTo>
                  <a:cubicBezTo>
                    <a:pt x="8448" y="1152"/>
                    <a:pt x="8448" y="1295"/>
                    <a:pt x="8520" y="1295"/>
                  </a:cubicBezTo>
                  <a:cubicBezTo>
                    <a:pt x="9021" y="1295"/>
                    <a:pt x="9486" y="1367"/>
                    <a:pt x="9987" y="1439"/>
                  </a:cubicBezTo>
                  <a:cubicBezTo>
                    <a:pt x="9998" y="1441"/>
                    <a:pt x="10008" y="1443"/>
                    <a:pt x="10018" y="1443"/>
                  </a:cubicBezTo>
                  <a:cubicBezTo>
                    <a:pt x="10130" y="1443"/>
                    <a:pt x="10122" y="1257"/>
                    <a:pt x="10023" y="1224"/>
                  </a:cubicBezTo>
                  <a:cubicBezTo>
                    <a:pt x="9916" y="1224"/>
                    <a:pt x="9808" y="1188"/>
                    <a:pt x="9701" y="1188"/>
                  </a:cubicBezTo>
                  <a:cubicBezTo>
                    <a:pt x="9701" y="1152"/>
                    <a:pt x="9701" y="1152"/>
                    <a:pt x="9701" y="1152"/>
                  </a:cubicBezTo>
                  <a:cubicBezTo>
                    <a:pt x="10089" y="663"/>
                    <a:pt x="10628" y="452"/>
                    <a:pt x="11184" y="452"/>
                  </a:cubicBezTo>
                  <a:cubicBezTo>
                    <a:pt x="11807" y="452"/>
                    <a:pt x="12450" y="717"/>
                    <a:pt x="12923" y="1152"/>
                  </a:cubicBezTo>
                  <a:cubicBezTo>
                    <a:pt x="12851" y="1188"/>
                    <a:pt x="12887" y="1295"/>
                    <a:pt x="12958" y="1295"/>
                  </a:cubicBezTo>
                  <a:lnTo>
                    <a:pt x="13030" y="1295"/>
                  </a:lnTo>
                  <a:lnTo>
                    <a:pt x="13066" y="1331"/>
                  </a:lnTo>
                  <a:cubicBezTo>
                    <a:pt x="13096" y="1351"/>
                    <a:pt x="13126" y="1360"/>
                    <a:pt x="13153" y="1360"/>
                  </a:cubicBezTo>
                  <a:cubicBezTo>
                    <a:pt x="13225" y="1360"/>
                    <a:pt x="13281" y="1301"/>
                    <a:pt x="13281" y="1224"/>
                  </a:cubicBezTo>
                  <a:cubicBezTo>
                    <a:pt x="13427" y="1195"/>
                    <a:pt x="13573" y="1180"/>
                    <a:pt x="13717" y="1180"/>
                  </a:cubicBezTo>
                  <a:cubicBezTo>
                    <a:pt x="14280" y="1180"/>
                    <a:pt x="14815" y="1398"/>
                    <a:pt x="15213" y="1797"/>
                  </a:cubicBezTo>
                  <a:cubicBezTo>
                    <a:pt x="15241" y="1824"/>
                    <a:pt x="15268" y="1836"/>
                    <a:pt x="15294" y="1836"/>
                  </a:cubicBezTo>
                  <a:cubicBezTo>
                    <a:pt x="15335" y="1836"/>
                    <a:pt x="15370" y="1805"/>
                    <a:pt x="15392" y="1761"/>
                  </a:cubicBezTo>
                  <a:cubicBezTo>
                    <a:pt x="15428" y="1725"/>
                    <a:pt x="15428" y="1689"/>
                    <a:pt x="15392" y="1653"/>
                  </a:cubicBezTo>
                  <a:cubicBezTo>
                    <a:pt x="15249" y="1474"/>
                    <a:pt x="15106" y="1331"/>
                    <a:pt x="14891" y="1224"/>
                  </a:cubicBezTo>
                  <a:cubicBezTo>
                    <a:pt x="15027" y="1192"/>
                    <a:pt x="15164" y="1176"/>
                    <a:pt x="15300" y="1176"/>
                  </a:cubicBezTo>
                  <a:cubicBezTo>
                    <a:pt x="15776" y="1176"/>
                    <a:pt x="16240" y="1371"/>
                    <a:pt x="16574" y="1761"/>
                  </a:cubicBezTo>
                  <a:cubicBezTo>
                    <a:pt x="16538" y="1761"/>
                    <a:pt x="16538" y="1761"/>
                    <a:pt x="16502" y="1797"/>
                  </a:cubicBezTo>
                  <a:cubicBezTo>
                    <a:pt x="16466" y="1904"/>
                    <a:pt x="16395" y="1976"/>
                    <a:pt x="16323" y="2083"/>
                  </a:cubicBezTo>
                  <a:cubicBezTo>
                    <a:pt x="16287" y="2083"/>
                    <a:pt x="16252" y="2154"/>
                    <a:pt x="16252" y="2226"/>
                  </a:cubicBezTo>
                  <a:cubicBezTo>
                    <a:pt x="15088" y="3718"/>
                    <a:pt x="12583" y="3966"/>
                    <a:pt x="10640" y="3966"/>
                  </a:cubicBezTo>
                  <a:cubicBezTo>
                    <a:pt x="10252" y="3966"/>
                    <a:pt x="9886" y="3956"/>
                    <a:pt x="9558" y="3944"/>
                  </a:cubicBezTo>
                  <a:cubicBezTo>
                    <a:pt x="7410" y="3801"/>
                    <a:pt x="5227" y="3479"/>
                    <a:pt x="3115" y="3049"/>
                  </a:cubicBezTo>
                  <a:lnTo>
                    <a:pt x="3007" y="3049"/>
                  </a:lnTo>
                  <a:lnTo>
                    <a:pt x="2721" y="2978"/>
                  </a:lnTo>
                  <a:lnTo>
                    <a:pt x="2649" y="2978"/>
                  </a:lnTo>
                  <a:cubicBezTo>
                    <a:pt x="2506" y="2978"/>
                    <a:pt x="2327" y="2906"/>
                    <a:pt x="2148" y="2870"/>
                  </a:cubicBezTo>
                  <a:lnTo>
                    <a:pt x="2220" y="2870"/>
                  </a:lnTo>
                  <a:cubicBezTo>
                    <a:pt x="2327" y="2870"/>
                    <a:pt x="2327" y="2727"/>
                    <a:pt x="2256" y="2691"/>
                  </a:cubicBezTo>
                  <a:cubicBezTo>
                    <a:pt x="1683" y="2512"/>
                    <a:pt x="1110" y="2262"/>
                    <a:pt x="609" y="1904"/>
                  </a:cubicBezTo>
                  <a:cubicBezTo>
                    <a:pt x="645" y="1868"/>
                    <a:pt x="609" y="1832"/>
                    <a:pt x="573" y="1797"/>
                  </a:cubicBezTo>
                  <a:cubicBezTo>
                    <a:pt x="1" y="1367"/>
                    <a:pt x="1468" y="1045"/>
                    <a:pt x="1576" y="1045"/>
                  </a:cubicBezTo>
                  <a:cubicBezTo>
                    <a:pt x="1934" y="973"/>
                    <a:pt x="2327" y="902"/>
                    <a:pt x="2721" y="866"/>
                  </a:cubicBezTo>
                  <a:cubicBezTo>
                    <a:pt x="3151" y="841"/>
                    <a:pt x="3600" y="815"/>
                    <a:pt x="4040" y="815"/>
                  </a:cubicBezTo>
                  <a:cubicBezTo>
                    <a:pt x="4223" y="815"/>
                    <a:pt x="4404" y="820"/>
                    <a:pt x="4582" y="830"/>
                  </a:cubicBezTo>
                  <a:cubicBezTo>
                    <a:pt x="4475" y="937"/>
                    <a:pt x="4368" y="1081"/>
                    <a:pt x="4332" y="1188"/>
                  </a:cubicBezTo>
                  <a:cubicBezTo>
                    <a:pt x="4104" y="1088"/>
                    <a:pt x="3859" y="1040"/>
                    <a:pt x="3616" y="1040"/>
                  </a:cubicBezTo>
                  <a:cubicBezTo>
                    <a:pt x="3247" y="1040"/>
                    <a:pt x="2880" y="1151"/>
                    <a:pt x="2578" y="1367"/>
                  </a:cubicBezTo>
                  <a:cubicBezTo>
                    <a:pt x="2399" y="1510"/>
                    <a:pt x="2148" y="1725"/>
                    <a:pt x="2184" y="2011"/>
                  </a:cubicBezTo>
                  <a:cubicBezTo>
                    <a:pt x="1898" y="1904"/>
                    <a:pt x="1611" y="1761"/>
                    <a:pt x="1325" y="1653"/>
                  </a:cubicBezTo>
                  <a:cubicBezTo>
                    <a:pt x="1315" y="1648"/>
                    <a:pt x="1305" y="1646"/>
                    <a:pt x="1295" y="1646"/>
                  </a:cubicBezTo>
                  <a:cubicBezTo>
                    <a:pt x="1236" y="1646"/>
                    <a:pt x="1192" y="1725"/>
                    <a:pt x="1253" y="1725"/>
                  </a:cubicBezTo>
                  <a:cubicBezTo>
                    <a:pt x="3795" y="3193"/>
                    <a:pt x="6694" y="3372"/>
                    <a:pt x="9558" y="3407"/>
                  </a:cubicBezTo>
                  <a:cubicBezTo>
                    <a:pt x="10080" y="3425"/>
                    <a:pt x="10642" y="3451"/>
                    <a:pt x="11213" y="3451"/>
                  </a:cubicBezTo>
                  <a:cubicBezTo>
                    <a:pt x="12948" y="3451"/>
                    <a:pt x="14763" y="3207"/>
                    <a:pt x="15786" y="1725"/>
                  </a:cubicBezTo>
                  <a:cubicBezTo>
                    <a:pt x="15836" y="1650"/>
                    <a:pt x="15764" y="1557"/>
                    <a:pt x="15679" y="1557"/>
                  </a:cubicBezTo>
                  <a:cubicBezTo>
                    <a:pt x="15643" y="1557"/>
                    <a:pt x="15604" y="1574"/>
                    <a:pt x="15571" y="1618"/>
                  </a:cubicBezTo>
                  <a:cubicBezTo>
                    <a:pt x="15536" y="1689"/>
                    <a:pt x="15464" y="1725"/>
                    <a:pt x="15428" y="1797"/>
                  </a:cubicBezTo>
                  <a:cubicBezTo>
                    <a:pt x="14439" y="2988"/>
                    <a:pt x="12744" y="3234"/>
                    <a:pt x="11061" y="3234"/>
                  </a:cubicBezTo>
                  <a:cubicBezTo>
                    <a:pt x="10064" y="3234"/>
                    <a:pt x="9072" y="3148"/>
                    <a:pt x="8233" y="3121"/>
                  </a:cubicBezTo>
                  <a:cubicBezTo>
                    <a:pt x="6229" y="3085"/>
                    <a:pt x="4260" y="2727"/>
                    <a:pt x="2399" y="2083"/>
                  </a:cubicBezTo>
                  <a:cubicBezTo>
                    <a:pt x="2327" y="1940"/>
                    <a:pt x="2614" y="1618"/>
                    <a:pt x="2685" y="1582"/>
                  </a:cubicBezTo>
                  <a:cubicBezTo>
                    <a:pt x="2864" y="1439"/>
                    <a:pt x="3043" y="1367"/>
                    <a:pt x="3258" y="1295"/>
                  </a:cubicBezTo>
                  <a:cubicBezTo>
                    <a:pt x="3360" y="1273"/>
                    <a:pt x="3469" y="1261"/>
                    <a:pt x="3581" y="1261"/>
                  </a:cubicBezTo>
                  <a:cubicBezTo>
                    <a:pt x="3822" y="1261"/>
                    <a:pt x="4076" y="1316"/>
                    <a:pt x="4296" y="1439"/>
                  </a:cubicBezTo>
                  <a:lnTo>
                    <a:pt x="4296" y="1474"/>
                  </a:lnTo>
                  <a:cubicBezTo>
                    <a:pt x="4296" y="1492"/>
                    <a:pt x="4323" y="1501"/>
                    <a:pt x="4350" y="1501"/>
                  </a:cubicBezTo>
                  <a:cubicBezTo>
                    <a:pt x="4377" y="1501"/>
                    <a:pt x="4403" y="1492"/>
                    <a:pt x="4403" y="1474"/>
                  </a:cubicBezTo>
                  <a:cubicBezTo>
                    <a:pt x="4418" y="1484"/>
                    <a:pt x="4433" y="1489"/>
                    <a:pt x="4448" y="1489"/>
                  </a:cubicBezTo>
                  <a:cubicBezTo>
                    <a:pt x="4537" y="1489"/>
                    <a:pt x="4603" y="1321"/>
                    <a:pt x="4511" y="1260"/>
                  </a:cubicBezTo>
                  <a:cubicBezTo>
                    <a:pt x="4869" y="937"/>
                    <a:pt x="5263" y="723"/>
                    <a:pt x="5728" y="580"/>
                  </a:cubicBezTo>
                  <a:cubicBezTo>
                    <a:pt x="6014" y="508"/>
                    <a:pt x="6336" y="436"/>
                    <a:pt x="6623" y="401"/>
                  </a:cubicBezTo>
                  <a:cubicBezTo>
                    <a:pt x="6946" y="338"/>
                    <a:pt x="7320" y="285"/>
                    <a:pt x="7693" y="285"/>
                  </a:cubicBezTo>
                  <a:close/>
                  <a:moveTo>
                    <a:pt x="7658" y="1"/>
                  </a:moveTo>
                  <a:cubicBezTo>
                    <a:pt x="7417" y="1"/>
                    <a:pt x="7175" y="18"/>
                    <a:pt x="6945" y="43"/>
                  </a:cubicBezTo>
                  <a:cubicBezTo>
                    <a:pt x="6408" y="114"/>
                    <a:pt x="5191" y="293"/>
                    <a:pt x="4618" y="758"/>
                  </a:cubicBezTo>
                  <a:cubicBezTo>
                    <a:pt x="4618" y="723"/>
                    <a:pt x="4618" y="687"/>
                    <a:pt x="4582" y="687"/>
                  </a:cubicBezTo>
                  <a:cubicBezTo>
                    <a:pt x="4150" y="621"/>
                    <a:pt x="3655" y="580"/>
                    <a:pt x="3149" y="580"/>
                  </a:cubicBezTo>
                  <a:cubicBezTo>
                    <a:pt x="2273" y="580"/>
                    <a:pt x="1362" y="704"/>
                    <a:pt x="681" y="1045"/>
                  </a:cubicBezTo>
                  <a:cubicBezTo>
                    <a:pt x="323" y="1188"/>
                    <a:pt x="36" y="1618"/>
                    <a:pt x="359" y="1904"/>
                  </a:cubicBezTo>
                  <a:cubicBezTo>
                    <a:pt x="430" y="2011"/>
                    <a:pt x="538" y="2083"/>
                    <a:pt x="645" y="2190"/>
                  </a:cubicBezTo>
                  <a:cubicBezTo>
                    <a:pt x="1003" y="2477"/>
                    <a:pt x="1432" y="2691"/>
                    <a:pt x="1898" y="2799"/>
                  </a:cubicBezTo>
                  <a:cubicBezTo>
                    <a:pt x="2184" y="2978"/>
                    <a:pt x="2471" y="3085"/>
                    <a:pt x="2793" y="3121"/>
                  </a:cubicBezTo>
                  <a:cubicBezTo>
                    <a:pt x="5196" y="3685"/>
                    <a:pt x="7698" y="4150"/>
                    <a:pt x="10196" y="4150"/>
                  </a:cubicBezTo>
                  <a:cubicBezTo>
                    <a:pt x="10712" y="4150"/>
                    <a:pt x="11227" y="4130"/>
                    <a:pt x="11741" y="4087"/>
                  </a:cubicBezTo>
                  <a:cubicBezTo>
                    <a:pt x="13245" y="3944"/>
                    <a:pt x="15213" y="3729"/>
                    <a:pt x="16216" y="2512"/>
                  </a:cubicBezTo>
                  <a:lnTo>
                    <a:pt x="16216" y="2512"/>
                  </a:lnTo>
                  <a:cubicBezTo>
                    <a:pt x="16216" y="3622"/>
                    <a:pt x="16108" y="4767"/>
                    <a:pt x="15858" y="5841"/>
                  </a:cubicBezTo>
                  <a:cubicBezTo>
                    <a:pt x="15607" y="6629"/>
                    <a:pt x="15428" y="7452"/>
                    <a:pt x="15249" y="8240"/>
                  </a:cubicBezTo>
                  <a:cubicBezTo>
                    <a:pt x="15249" y="8275"/>
                    <a:pt x="15249" y="8311"/>
                    <a:pt x="15249" y="8347"/>
                  </a:cubicBezTo>
                  <a:cubicBezTo>
                    <a:pt x="15249" y="8391"/>
                    <a:pt x="15290" y="8422"/>
                    <a:pt x="15322" y="8422"/>
                  </a:cubicBezTo>
                  <a:cubicBezTo>
                    <a:pt x="15341" y="8422"/>
                    <a:pt x="15357" y="8410"/>
                    <a:pt x="15357" y="8383"/>
                  </a:cubicBezTo>
                  <a:cubicBezTo>
                    <a:pt x="16395" y="6593"/>
                    <a:pt x="16574" y="4231"/>
                    <a:pt x="16574" y="2190"/>
                  </a:cubicBezTo>
                  <a:cubicBezTo>
                    <a:pt x="16574" y="2154"/>
                    <a:pt x="16574" y="2119"/>
                    <a:pt x="16538" y="2083"/>
                  </a:cubicBezTo>
                  <a:cubicBezTo>
                    <a:pt x="16574" y="2011"/>
                    <a:pt x="16609" y="1940"/>
                    <a:pt x="16681" y="1832"/>
                  </a:cubicBezTo>
                  <a:cubicBezTo>
                    <a:pt x="16681" y="1797"/>
                    <a:pt x="16681" y="1761"/>
                    <a:pt x="16645" y="1761"/>
                  </a:cubicBezTo>
                  <a:cubicBezTo>
                    <a:pt x="16717" y="1761"/>
                    <a:pt x="16753" y="1689"/>
                    <a:pt x="16717" y="1618"/>
                  </a:cubicBezTo>
                  <a:cubicBezTo>
                    <a:pt x="16365" y="1216"/>
                    <a:pt x="15873" y="990"/>
                    <a:pt x="15375" y="990"/>
                  </a:cubicBezTo>
                  <a:cubicBezTo>
                    <a:pt x="15164" y="990"/>
                    <a:pt x="14951" y="1031"/>
                    <a:pt x="14748" y="1116"/>
                  </a:cubicBezTo>
                  <a:cubicBezTo>
                    <a:pt x="14464" y="994"/>
                    <a:pt x="14156" y="930"/>
                    <a:pt x="13852" y="930"/>
                  </a:cubicBezTo>
                  <a:cubicBezTo>
                    <a:pt x="13620" y="930"/>
                    <a:pt x="13390" y="967"/>
                    <a:pt x="13173" y="1045"/>
                  </a:cubicBezTo>
                  <a:cubicBezTo>
                    <a:pt x="12688" y="521"/>
                    <a:pt x="11939" y="207"/>
                    <a:pt x="11218" y="207"/>
                  </a:cubicBezTo>
                  <a:cubicBezTo>
                    <a:pt x="10610" y="207"/>
                    <a:pt x="10022" y="430"/>
                    <a:pt x="9629" y="937"/>
                  </a:cubicBezTo>
                  <a:cubicBezTo>
                    <a:pt x="9271" y="193"/>
                    <a:pt x="8467" y="1"/>
                    <a:pt x="76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2"/>
            <p:cNvSpPr/>
            <p:nvPr/>
          </p:nvSpPr>
          <p:spPr>
            <a:xfrm>
              <a:off x="5523225" y="4041475"/>
              <a:ext cx="366025" cy="181400"/>
            </a:xfrm>
            <a:custGeom>
              <a:rect b="b" l="l" r="r" t="t"/>
              <a:pathLst>
                <a:path extrusionOk="0" h="7256" w="14641">
                  <a:moveTo>
                    <a:pt x="41" y="0"/>
                  </a:moveTo>
                  <a:cubicBezTo>
                    <a:pt x="18" y="0"/>
                    <a:pt x="0" y="26"/>
                    <a:pt x="0" y="51"/>
                  </a:cubicBezTo>
                  <a:cubicBezTo>
                    <a:pt x="322" y="1769"/>
                    <a:pt x="931" y="3452"/>
                    <a:pt x="1360" y="5170"/>
                  </a:cubicBezTo>
                  <a:cubicBezTo>
                    <a:pt x="1360" y="5222"/>
                    <a:pt x="1418" y="5255"/>
                    <a:pt x="1477" y="5255"/>
                  </a:cubicBezTo>
                  <a:cubicBezTo>
                    <a:pt x="1498" y="5255"/>
                    <a:pt x="1520" y="5251"/>
                    <a:pt x="1539" y="5241"/>
                  </a:cubicBezTo>
                  <a:lnTo>
                    <a:pt x="1539" y="5241"/>
                  </a:lnTo>
                  <a:cubicBezTo>
                    <a:pt x="1504" y="5277"/>
                    <a:pt x="1468" y="5349"/>
                    <a:pt x="1539" y="5384"/>
                  </a:cubicBezTo>
                  <a:cubicBezTo>
                    <a:pt x="3674" y="6681"/>
                    <a:pt x="6176" y="7255"/>
                    <a:pt x="8685" y="7255"/>
                  </a:cubicBezTo>
                  <a:cubicBezTo>
                    <a:pt x="10677" y="7255"/>
                    <a:pt x="12675" y="6893"/>
                    <a:pt x="14497" y="6244"/>
                  </a:cubicBezTo>
                  <a:cubicBezTo>
                    <a:pt x="14569" y="6208"/>
                    <a:pt x="14640" y="6136"/>
                    <a:pt x="14640" y="6065"/>
                  </a:cubicBezTo>
                  <a:cubicBezTo>
                    <a:pt x="14640" y="5972"/>
                    <a:pt x="14560" y="5879"/>
                    <a:pt x="14468" y="5879"/>
                  </a:cubicBezTo>
                  <a:cubicBezTo>
                    <a:pt x="14454" y="5879"/>
                    <a:pt x="14440" y="5881"/>
                    <a:pt x="14425" y="5886"/>
                  </a:cubicBezTo>
                  <a:cubicBezTo>
                    <a:pt x="12607" y="6516"/>
                    <a:pt x="10842" y="6798"/>
                    <a:pt x="9097" y="6798"/>
                  </a:cubicBezTo>
                  <a:cubicBezTo>
                    <a:pt x="6583" y="6798"/>
                    <a:pt x="4110" y="6213"/>
                    <a:pt x="1575" y="5241"/>
                  </a:cubicBezTo>
                  <a:cubicBezTo>
                    <a:pt x="1611" y="5241"/>
                    <a:pt x="1683" y="5170"/>
                    <a:pt x="1647" y="5098"/>
                  </a:cubicBezTo>
                  <a:cubicBezTo>
                    <a:pt x="1253" y="3380"/>
                    <a:pt x="859" y="1554"/>
                    <a:pt x="72" y="15"/>
                  </a:cubicBezTo>
                  <a:cubicBezTo>
                    <a:pt x="61" y="5"/>
                    <a:pt x="51" y="0"/>
                    <a:pt x="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2"/>
            <p:cNvSpPr/>
            <p:nvPr/>
          </p:nvSpPr>
          <p:spPr>
            <a:xfrm>
              <a:off x="5830350" y="4101325"/>
              <a:ext cx="36000" cy="11925"/>
            </a:xfrm>
            <a:custGeom>
              <a:rect b="b" l="l" r="r" t="t"/>
              <a:pathLst>
                <a:path extrusionOk="0" h="477" w="1440">
                  <a:moveTo>
                    <a:pt x="1292" y="0"/>
                  </a:moveTo>
                  <a:cubicBezTo>
                    <a:pt x="1276" y="0"/>
                    <a:pt x="1259" y="6"/>
                    <a:pt x="1246" y="20"/>
                  </a:cubicBezTo>
                  <a:cubicBezTo>
                    <a:pt x="933" y="207"/>
                    <a:pt x="593" y="313"/>
                    <a:pt x="250" y="313"/>
                  </a:cubicBezTo>
                  <a:cubicBezTo>
                    <a:pt x="200" y="313"/>
                    <a:pt x="150" y="310"/>
                    <a:pt x="100" y="306"/>
                  </a:cubicBezTo>
                  <a:cubicBezTo>
                    <a:pt x="92" y="302"/>
                    <a:pt x="85" y="300"/>
                    <a:pt x="78" y="300"/>
                  </a:cubicBezTo>
                  <a:cubicBezTo>
                    <a:pt x="22" y="300"/>
                    <a:pt x="1" y="413"/>
                    <a:pt x="64" y="413"/>
                  </a:cubicBezTo>
                  <a:cubicBezTo>
                    <a:pt x="203" y="456"/>
                    <a:pt x="342" y="476"/>
                    <a:pt x="478" y="476"/>
                  </a:cubicBezTo>
                  <a:cubicBezTo>
                    <a:pt x="798" y="476"/>
                    <a:pt x="1102" y="364"/>
                    <a:pt x="1353" y="163"/>
                  </a:cubicBezTo>
                  <a:cubicBezTo>
                    <a:pt x="1440" y="105"/>
                    <a:pt x="1363" y="0"/>
                    <a:pt x="12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2"/>
            <p:cNvSpPr/>
            <p:nvPr/>
          </p:nvSpPr>
          <p:spPr>
            <a:xfrm>
              <a:off x="5818525" y="4093750"/>
              <a:ext cx="47450" cy="9925"/>
            </a:xfrm>
            <a:custGeom>
              <a:rect b="b" l="l" r="r" t="t"/>
              <a:pathLst>
                <a:path extrusionOk="0" h="397" w="1898">
                  <a:moveTo>
                    <a:pt x="1719" y="0"/>
                  </a:moveTo>
                  <a:cubicBezTo>
                    <a:pt x="1271" y="150"/>
                    <a:pt x="799" y="224"/>
                    <a:pt x="343" y="224"/>
                  </a:cubicBezTo>
                  <a:cubicBezTo>
                    <a:pt x="252" y="224"/>
                    <a:pt x="162" y="221"/>
                    <a:pt x="72" y="215"/>
                  </a:cubicBezTo>
                  <a:cubicBezTo>
                    <a:pt x="0" y="215"/>
                    <a:pt x="0" y="323"/>
                    <a:pt x="72" y="323"/>
                  </a:cubicBezTo>
                  <a:cubicBezTo>
                    <a:pt x="275" y="373"/>
                    <a:pt x="482" y="397"/>
                    <a:pt x="689" y="397"/>
                  </a:cubicBezTo>
                  <a:cubicBezTo>
                    <a:pt x="1067" y="397"/>
                    <a:pt x="1443" y="318"/>
                    <a:pt x="1790" y="179"/>
                  </a:cubicBezTo>
                  <a:cubicBezTo>
                    <a:pt x="1898" y="144"/>
                    <a:pt x="1826"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2"/>
            <p:cNvSpPr/>
            <p:nvPr/>
          </p:nvSpPr>
          <p:spPr>
            <a:xfrm>
              <a:off x="5649400" y="4007850"/>
              <a:ext cx="41175" cy="8075"/>
            </a:xfrm>
            <a:custGeom>
              <a:rect b="b" l="l" r="r" t="t"/>
              <a:pathLst>
                <a:path extrusionOk="0" h="323" w="1647">
                  <a:moveTo>
                    <a:pt x="1539" y="0"/>
                  </a:moveTo>
                  <a:cubicBezTo>
                    <a:pt x="1038" y="36"/>
                    <a:pt x="537" y="107"/>
                    <a:pt x="72" y="215"/>
                  </a:cubicBezTo>
                  <a:cubicBezTo>
                    <a:pt x="0" y="251"/>
                    <a:pt x="0" y="322"/>
                    <a:pt x="72" y="322"/>
                  </a:cubicBezTo>
                  <a:cubicBezTo>
                    <a:pt x="573" y="286"/>
                    <a:pt x="1038" y="215"/>
                    <a:pt x="1539" y="143"/>
                  </a:cubicBezTo>
                  <a:cubicBezTo>
                    <a:pt x="1647" y="107"/>
                    <a:pt x="1611" y="0"/>
                    <a:pt x="15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2"/>
            <p:cNvSpPr/>
            <p:nvPr/>
          </p:nvSpPr>
          <p:spPr>
            <a:xfrm>
              <a:off x="5658350" y="4017675"/>
              <a:ext cx="26875" cy="6300"/>
            </a:xfrm>
            <a:custGeom>
              <a:rect b="b" l="l" r="r" t="t"/>
              <a:pathLst>
                <a:path extrusionOk="0" h="252" w="1075">
                  <a:moveTo>
                    <a:pt x="967" y="1"/>
                  </a:moveTo>
                  <a:cubicBezTo>
                    <a:pt x="680" y="37"/>
                    <a:pt x="394" y="108"/>
                    <a:pt x="72" y="144"/>
                  </a:cubicBezTo>
                  <a:cubicBezTo>
                    <a:pt x="0" y="144"/>
                    <a:pt x="0" y="251"/>
                    <a:pt x="72" y="251"/>
                  </a:cubicBezTo>
                  <a:lnTo>
                    <a:pt x="967" y="180"/>
                  </a:lnTo>
                  <a:cubicBezTo>
                    <a:pt x="1074" y="180"/>
                    <a:pt x="1074" y="1"/>
                    <a:pt x="9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2"/>
            <p:cNvSpPr/>
            <p:nvPr/>
          </p:nvSpPr>
          <p:spPr>
            <a:xfrm>
              <a:off x="5595725" y="4158900"/>
              <a:ext cx="42050" cy="16300"/>
            </a:xfrm>
            <a:custGeom>
              <a:rect b="b" l="l" r="r" t="t"/>
              <a:pathLst>
                <a:path extrusionOk="0" h="652" w="1682">
                  <a:moveTo>
                    <a:pt x="45" y="0"/>
                  </a:moveTo>
                  <a:cubicBezTo>
                    <a:pt x="1" y="0"/>
                    <a:pt x="10" y="84"/>
                    <a:pt x="71" y="115"/>
                  </a:cubicBezTo>
                  <a:cubicBezTo>
                    <a:pt x="536" y="294"/>
                    <a:pt x="1002" y="509"/>
                    <a:pt x="1503" y="652"/>
                  </a:cubicBezTo>
                  <a:cubicBezTo>
                    <a:pt x="1610" y="652"/>
                    <a:pt x="1682" y="509"/>
                    <a:pt x="1575" y="437"/>
                  </a:cubicBezTo>
                  <a:cubicBezTo>
                    <a:pt x="1109" y="258"/>
                    <a:pt x="572" y="151"/>
                    <a:pt x="71" y="7"/>
                  </a:cubicBezTo>
                  <a:cubicBezTo>
                    <a:pt x="61" y="2"/>
                    <a:pt x="53" y="0"/>
                    <a:pt x="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2"/>
            <p:cNvSpPr/>
            <p:nvPr/>
          </p:nvSpPr>
          <p:spPr>
            <a:xfrm>
              <a:off x="5584075" y="4163550"/>
              <a:ext cx="41175" cy="15225"/>
            </a:xfrm>
            <a:custGeom>
              <a:rect b="b" l="l" r="r" t="t"/>
              <a:pathLst>
                <a:path extrusionOk="0" h="609" w="1647">
                  <a:moveTo>
                    <a:pt x="36" y="0"/>
                  </a:moveTo>
                  <a:cubicBezTo>
                    <a:pt x="36" y="0"/>
                    <a:pt x="0" y="36"/>
                    <a:pt x="36" y="72"/>
                  </a:cubicBezTo>
                  <a:cubicBezTo>
                    <a:pt x="215" y="215"/>
                    <a:pt x="430" y="358"/>
                    <a:pt x="680" y="394"/>
                  </a:cubicBezTo>
                  <a:cubicBezTo>
                    <a:pt x="967" y="501"/>
                    <a:pt x="1217" y="573"/>
                    <a:pt x="1504" y="609"/>
                  </a:cubicBezTo>
                  <a:cubicBezTo>
                    <a:pt x="1611" y="609"/>
                    <a:pt x="1647" y="466"/>
                    <a:pt x="1539" y="430"/>
                  </a:cubicBezTo>
                  <a:cubicBezTo>
                    <a:pt x="1289" y="358"/>
                    <a:pt x="1002" y="323"/>
                    <a:pt x="752" y="215"/>
                  </a:cubicBezTo>
                  <a:cubicBezTo>
                    <a:pt x="537" y="108"/>
                    <a:pt x="287" y="36"/>
                    <a:pt x="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8" name="Google Shape;3868;p72"/>
          <p:cNvGrpSpPr/>
          <p:nvPr/>
        </p:nvGrpSpPr>
        <p:grpSpPr>
          <a:xfrm>
            <a:off x="1117672" y="2096107"/>
            <a:ext cx="1069675" cy="1212868"/>
            <a:chOff x="5707650" y="1080825"/>
            <a:chExt cx="1161050" cy="1316475"/>
          </a:xfrm>
        </p:grpSpPr>
        <p:sp>
          <p:nvSpPr>
            <p:cNvPr id="3869" name="Google Shape;3869;p72"/>
            <p:cNvSpPr/>
            <p:nvPr/>
          </p:nvSpPr>
          <p:spPr>
            <a:xfrm>
              <a:off x="6031550" y="1240600"/>
              <a:ext cx="25400" cy="21475"/>
            </a:xfrm>
            <a:custGeom>
              <a:rect b="b" l="l" r="r" t="t"/>
              <a:pathLst>
                <a:path extrusionOk="0" h="859" w="1016">
                  <a:moveTo>
                    <a:pt x="444" y="0"/>
                  </a:moveTo>
                  <a:cubicBezTo>
                    <a:pt x="370" y="0"/>
                    <a:pt x="296" y="22"/>
                    <a:pt x="235" y="68"/>
                  </a:cubicBezTo>
                  <a:cubicBezTo>
                    <a:pt x="40" y="185"/>
                    <a:pt x="1" y="458"/>
                    <a:pt x="157" y="654"/>
                  </a:cubicBezTo>
                  <a:cubicBezTo>
                    <a:pt x="235" y="790"/>
                    <a:pt x="381" y="858"/>
                    <a:pt x="532" y="858"/>
                  </a:cubicBezTo>
                  <a:cubicBezTo>
                    <a:pt x="684" y="858"/>
                    <a:pt x="840" y="790"/>
                    <a:pt x="937" y="654"/>
                  </a:cubicBezTo>
                  <a:cubicBezTo>
                    <a:pt x="1015" y="537"/>
                    <a:pt x="1015" y="380"/>
                    <a:pt x="937" y="263"/>
                  </a:cubicBezTo>
                  <a:cubicBezTo>
                    <a:pt x="898" y="224"/>
                    <a:pt x="859" y="185"/>
                    <a:pt x="820" y="185"/>
                  </a:cubicBezTo>
                  <a:lnTo>
                    <a:pt x="742" y="146"/>
                  </a:lnTo>
                  <a:cubicBezTo>
                    <a:pt x="671" y="52"/>
                    <a:pt x="557" y="0"/>
                    <a:pt x="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2"/>
            <p:cNvSpPr/>
            <p:nvPr/>
          </p:nvSpPr>
          <p:spPr>
            <a:xfrm>
              <a:off x="6695000" y="1970350"/>
              <a:ext cx="22475" cy="23225"/>
            </a:xfrm>
            <a:custGeom>
              <a:rect b="b" l="l" r="r" t="t"/>
              <a:pathLst>
                <a:path extrusionOk="0" h="929" w="899">
                  <a:moveTo>
                    <a:pt x="442" y="1"/>
                  </a:moveTo>
                  <a:cubicBezTo>
                    <a:pt x="230" y="1"/>
                    <a:pt x="19" y="138"/>
                    <a:pt x="1" y="421"/>
                  </a:cubicBezTo>
                  <a:cubicBezTo>
                    <a:pt x="1" y="538"/>
                    <a:pt x="40" y="694"/>
                    <a:pt x="157" y="811"/>
                  </a:cubicBezTo>
                  <a:cubicBezTo>
                    <a:pt x="235" y="889"/>
                    <a:pt x="332" y="928"/>
                    <a:pt x="430" y="928"/>
                  </a:cubicBezTo>
                  <a:cubicBezTo>
                    <a:pt x="527" y="928"/>
                    <a:pt x="625" y="889"/>
                    <a:pt x="703" y="811"/>
                  </a:cubicBezTo>
                  <a:cubicBezTo>
                    <a:pt x="820" y="733"/>
                    <a:pt x="859" y="577"/>
                    <a:pt x="898" y="460"/>
                  </a:cubicBezTo>
                  <a:cubicBezTo>
                    <a:pt x="898" y="158"/>
                    <a:pt x="669" y="1"/>
                    <a:pt x="4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2"/>
            <p:cNvSpPr/>
            <p:nvPr/>
          </p:nvSpPr>
          <p:spPr>
            <a:xfrm>
              <a:off x="6675500" y="1959975"/>
              <a:ext cx="700" cy="1400"/>
            </a:xfrm>
            <a:custGeom>
              <a:rect b="b" l="l" r="r" t="t"/>
              <a:pathLst>
                <a:path extrusionOk="0" h="56" w="28">
                  <a:moveTo>
                    <a:pt x="7" y="0"/>
                  </a:moveTo>
                  <a:lnTo>
                    <a:pt x="7" y="0"/>
                  </a:lnTo>
                  <a:cubicBezTo>
                    <a:pt x="3" y="0"/>
                    <a:pt x="0" y="5"/>
                    <a:pt x="0" y="16"/>
                  </a:cubicBezTo>
                  <a:lnTo>
                    <a:pt x="0" y="55"/>
                  </a:lnTo>
                  <a:cubicBezTo>
                    <a:pt x="28" y="28"/>
                    <a:pt x="16" y="0"/>
                    <a:pt x="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2"/>
            <p:cNvSpPr/>
            <p:nvPr/>
          </p:nvSpPr>
          <p:spPr>
            <a:xfrm>
              <a:off x="6651825" y="1955475"/>
              <a:ext cx="28575" cy="22725"/>
            </a:xfrm>
            <a:custGeom>
              <a:rect b="b" l="l" r="r" t="t"/>
              <a:pathLst>
                <a:path extrusionOk="0" h="909" w="1143">
                  <a:moveTo>
                    <a:pt x="641" y="1"/>
                  </a:moveTo>
                  <a:cubicBezTo>
                    <a:pt x="314" y="1"/>
                    <a:pt x="0" y="403"/>
                    <a:pt x="284" y="743"/>
                  </a:cubicBezTo>
                  <a:lnTo>
                    <a:pt x="284" y="704"/>
                  </a:lnTo>
                  <a:cubicBezTo>
                    <a:pt x="381" y="840"/>
                    <a:pt x="527" y="909"/>
                    <a:pt x="674" y="909"/>
                  </a:cubicBezTo>
                  <a:cubicBezTo>
                    <a:pt x="820" y="909"/>
                    <a:pt x="967" y="840"/>
                    <a:pt x="1064" y="704"/>
                  </a:cubicBezTo>
                  <a:cubicBezTo>
                    <a:pt x="1142" y="587"/>
                    <a:pt x="1142" y="392"/>
                    <a:pt x="1025" y="274"/>
                  </a:cubicBezTo>
                  <a:lnTo>
                    <a:pt x="986" y="235"/>
                  </a:lnTo>
                  <a:cubicBezTo>
                    <a:pt x="986" y="235"/>
                    <a:pt x="986" y="235"/>
                    <a:pt x="986" y="196"/>
                  </a:cubicBezTo>
                  <a:cubicBezTo>
                    <a:pt x="890" y="58"/>
                    <a:pt x="765" y="1"/>
                    <a:pt x="6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2"/>
            <p:cNvSpPr/>
            <p:nvPr/>
          </p:nvSpPr>
          <p:spPr>
            <a:xfrm>
              <a:off x="6626700" y="1888750"/>
              <a:ext cx="24425" cy="24225"/>
            </a:xfrm>
            <a:custGeom>
              <a:rect b="b" l="l" r="r" t="t"/>
              <a:pathLst>
                <a:path extrusionOk="0" h="969" w="977">
                  <a:moveTo>
                    <a:pt x="460" y="1"/>
                  </a:moveTo>
                  <a:cubicBezTo>
                    <a:pt x="310" y="1"/>
                    <a:pt x="158" y="79"/>
                    <a:pt x="79" y="212"/>
                  </a:cubicBezTo>
                  <a:cubicBezTo>
                    <a:pt x="1" y="368"/>
                    <a:pt x="1" y="563"/>
                    <a:pt x="157" y="719"/>
                  </a:cubicBezTo>
                  <a:lnTo>
                    <a:pt x="157" y="758"/>
                  </a:lnTo>
                  <a:cubicBezTo>
                    <a:pt x="227" y="899"/>
                    <a:pt x="368" y="969"/>
                    <a:pt x="511" y="969"/>
                  </a:cubicBezTo>
                  <a:cubicBezTo>
                    <a:pt x="606" y="969"/>
                    <a:pt x="703" y="938"/>
                    <a:pt x="781" y="875"/>
                  </a:cubicBezTo>
                  <a:cubicBezTo>
                    <a:pt x="976" y="641"/>
                    <a:pt x="937" y="251"/>
                    <a:pt x="664" y="56"/>
                  </a:cubicBezTo>
                  <a:cubicBezTo>
                    <a:pt x="602" y="18"/>
                    <a:pt x="531" y="1"/>
                    <a:pt x="4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2"/>
            <p:cNvSpPr/>
            <p:nvPr/>
          </p:nvSpPr>
          <p:spPr>
            <a:xfrm>
              <a:off x="6779875" y="2095025"/>
              <a:ext cx="20525" cy="22825"/>
            </a:xfrm>
            <a:custGeom>
              <a:rect b="b" l="l" r="r" t="t"/>
              <a:pathLst>
                <a:path extrusionOk="0" h="913" w="821">
                  <a:moveTo>
                    <a:pt x="430" y="0"/>
                  </a:moveTo>
                  <a:cubicBezTo>
                    <a:pt x="196" y="0"/>
                    <a:pt x="40" y="195"/>
                    <a:pt x="40" y="390"/>
                  </a:cubicBezTo>
                  <a:cubicBezTo>
                    <a:pt x="1" y="468"/>
                    <a:pt x="1" y="546"/>
                    <a:pt x="40" y="585"/>
                  </a:cubicBezTo>
                  <a:cubicBezTo>
                    <a:pt x="80" y="805"/>
                    <a:pt x="253" y="912"/>
                    <a:pt x="422" y="912"/>
                  </a:cubicBezTo>
                  <a:cubicBezTo>
                    <a:pt x="584" y="912"/>
                    <a:pt x="743" y="815"/>
                    <a:pt x="781" y="624"/>
                  </a:cubicBezTo>
                  <a:cubicBezTo>
                    <a:pt x="781" y="546"/>
                    <a:pt x="820" y="468"/>
                    <a:pt x="820" y="429"/>
                  </a:cubicBezTo>
                  <a:cubicBezTo>
                    <a:pt x="820" y="195"/>
                    <a:pt x="664"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2"/>
            <p:cNvSpPr/>
            <p:nvPr/>
          </p:nvSpPr>
          <p:spPr>
            <a:xfrm>
              <a:off x="6743600" y="2096725"/>
              <a:ext cx="23625" cy="21725"/>
            </a:xfrm>
            <a:custGeom>
              <a:rect b="b" l="l" r="r" t="t"/>
              <a:pathLst>
                <a:path extrusionOk="0" h="869" w="945">
                  <a:moveTo>
                    <a:pt x="567" y="0"/>
                  </a:moveTo>
                  <a:cubicBezTo>
                    <a:pt x="235" y="0"/>
                    <a:pt x="0" y="837"/>
                    <a:pt x="405" y="837"/>
                  </a:cubicBezTo>
                  <a:cubicBezTo>
                    <a:pt x="427" y="837"/>
                    <a:pt x="451" y="835"/>
                    <a:pt x="476" y="830"/>
                  </a:cubicBezTo>
                  <a:lnTo>
                    <a:pt x="476" y="869"/>
                  </a:lnTo>
                  <a:cubicBezTo>
                    <a:pt x="554" y="830"/>
                    <a:pt x="632" y="830"/>
                    <a:pt x="710" y="791"/>
                  </a:cubicBezTo>
                  <a:cubicBezTo>
                    <a:pt x="905" y="713"/>
                    <a:pt x="944" y="478"/>
                    <a:pt x="866" y="322"/>
                  </a:cubicBezTo>
                  <a:cubicBezTo>
                    <a:pt x="827" y="244"/>
                    <a:pt x="788" y="166"/>
                    <a:pt x="749" y="88"/>
                  </a:cubicBezTo>
                  <a:cubicBezTo>
                    <a:pt x="688" y="26"/>
                    <a:pt x="626" y="0"/>
                    <a:pt x="5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2"/>
            <p:cNvSpPr/>
            <p:nvPr/>
          </p:nvSpPr>
          <p:spPr>
            <a:xfrm>
              <a:off x="6736800" y="2047575"/>
              <a:ext cx="25550" cy="18350"/>
            </a:xfrm>
            <a:custGeom>
              <a:rect b="b" l="l" r="r" t="t"/>
              <a:pathLst>
                <a:path extrusionOk="0" h="734" w="1022">
                  <a:moveTo>
                    <a:pt x="531" y="0"/>
                  </a:moveTo>
                  <a:cubicBezTo>
                    <a:pt x="246" y="0"/>
                    <a:pt x="1" y="340"/>
                    <a:pt x="241" y="610"/>
                  </a:cubicBezTo>
                  <a:cubicBezTo>
                    <a:pt x="318" y="697"/>
                    <a:pt x="410" y="734"/>
                    <a:pt x="500" y="734"/>
                  </a:cubicBezTo>
                  <a:cubicBezTo>
                    <a:pt x="771" y="734"/>
                    <a:pt x="1022" y="396"/>
                    <a:pt x="787" y="103"/>
                  </a:cubicBezTo>
                  <a:cubicBezTo>
                    <a:pt x="706" y="31"/>
                    <a:pt x="617" y="0"/>
                    <a:pt x="5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2"/>
            <p:cNvSpPr/>
            <p:nvPr/>
          </p:nvSpPr>
          <p:spPr>
            <a:xfrm>
              <a:off x="6524250" y="2278425"/>
              <a:ext cx="21500" cy="19550"/>
            </a:xfrm>
            <a:custGeom>
              <a:rect b="b" l="l" r="r" t="t"/>
              <a:pathLst>
                <a:path extrusionOk="0" h="782" w="860">
                  <a:moveTo>
                    <a:pt x="425" y="1"/>
                  </a:moveTo>
                  <a:cubicBezTo>
                    <a:pt x="333" y="1"/>
                    <a:pt x="235" y="40"/>
                    <a:pt x="157" y="118"/>
                  </a:cubicBezTo>
                  <a:cubicBezTo>
                    <a:pt x="1" y="235"/>
                    <a:pt x="1" y="469"/>
                    <a:pt x="157" y="625"/>
                  </a:cubicBezTo>
                  <a:lnTo>
                    <a:pt x="196" y="664"/>
                  </a:lnTo>
                  <a:cubicBezTo>
                    <a:pt x="255" y="742"/>
                    <a:pt x="342" y="781"/>
                    <a:pt x="435" y="781"/>
                  </a:cubicBezTo>
                  <a:cubicBezTo>
                    <a:pt x="528" y="781"/>
                    <a:pt x="625" y="742"/>
                    <a:pt x="703" y="664"/>
                  </a:cubicBezTo>
                  <a:cubicBezTo>
                    <a:pt x="860" y="508"/>
                    <a:pt x="860" y="274"/>
                    <a:pt x="703" y="157"/>
                  </a:cubicBezTo>
                  <a:lnTo>
                    <a:pt x="664" y="118"/>
                  </a:lnTo>
                  <a:cubicBezTo>
                    <a:pt x="606" y="40"/>
                    <a:pt x="518"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2"/>
            <p:cNvSpPr/>
            <p:nvPr/>
          </p:nvSpPr>
          <p:spPr>
            <a:xfrm>
              <a:off x="6480350" y="2256975"/>
              <a:ext cx="1000" cy="25"/>
            </a:xfrm>
            <a:custGeom>
              <a:rect b="b" l="l" r="r" t="t"/>
              <a:pathLst>
                <a:path extrusionOk="0" h="1" w="40">
                  <a:moveTo>
                    <a:pt x="1" y="0"/>
                  </a:moveTo>
                  <a:cubicBezTo>
                    <a:pt x="1" y="0"/>
                    <a:pt x="40" y="0"/>
                    <a:pt x="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2"/>
            <p:cNvSpPr/>
            <p:nvPr/>
          </p:nvSpPr>
          <p:spPr>
            <a:xfrm>
              <a:off x="6480350" y="2212075"/>
              <a:ext cx="20525" cy="21900"/>
            </a:xfrm>
            <a:custGeom>
              <a:rect b="b" l="l" r="r" t="t"/>
              <a:pathLst>
                <a:path extrusionOk="0" h="876" w="821">
                  <a:moveTo>
                    <a:pt x="459" y="0"/>
                  </a:moveTo>
                  <a:cubicBezTo>
                    <a:pt x="409" y="0"/>
                    <a:pt x="359" y="13"/>
                    <a:pt x="313" y="40"/>
                  </a:cubicBezTo>
                  <a:cubicBezTo>
                    <a:pt x="79" y="118"/>
                    <a:pt x="1" y="352"/>
                    <a:pt x="79" y="548"/>
                  </a:cubicBezTo>
                  <a:cubicBezTo>
                    <a:pt x="118" y="626"/>
                    <a:pt x="157" y="704"/>
                    <a:pt x="196" y="782"/>
                  </a:cubicBezTo>
                  <a:cubicBezTo>
                    <a:pt x="282" y="839"/>
                    <a:pt x="367" y="875"/>
                    <a:pt x="468" y="875"/>
                  </a:cubicBezTo>
                  <a:cubicBezTo>
                    <a:pt x="505" y="875"/>
                    <a:pt x="544" y="870"/>
                    <a:pt x="586" y="860"/>
                  </a:cubicBezTo>
                  <a:cubicBezTo>
                    <a:pt x="703" y="821"/>
                    <a:pt x="781" y="704"/>
                    <a:pt x="820" y="548"/>
                  </a:cubicBezTo>
                  <a:cubicBezTo>
                    <a:pt x="820" y="470"/>
                    <a:pt x="820" y="391"/>
                    <a:pt x="820" y="313"/>
                  </a:cubicBezTo>
                  <a:cubicBezTo>
                    <a:pt x="790" y="134"/>
                    <a:pt x="623" y="0"/>
                    <a:pt x="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2"/>
            <p:cNvSpPr/>
            <p:nvPr/>
          </p:nvSpPr>
          <p:spPr>
            <a:xfrm>
              <a:off x="6419700" y="2193125"/>
              <a:ext cx="21650" cy="19100"/>
            </a:xfrm>
            <a:custGeom>
              <a:rect b="b" l="l" r="r" t="t"/>
              <a:pathLst>
                <a:path extrusionOk="0" h="764" w="866">
                  <a:moveTo>
                    <a:pt x="347" y="1"/>
                  </a:moveTo>
                  <a:cubicBezTo>
                    <a:pt x="18" y="1"/>
                    <a:pt x="1" y="764"/>
                    <a:pt x="350" y="764"/>
                  </a:cubicBezTo>
                  <a:cubicBezTo>
                    <a:pt x="365" y="764"/>
                    <a:pt x="381" y="762"/>
                    <a:pt x="397" y="759"/>
                  </a:cubicBezTo>
                  <a:cubicBezTo>
                    <a:pt x="554" y="759"/>
                    <a:pt x="671" y="681"/>
                    <a:pt x="749" y="603"/>
                  </a:cubicBezTo>
                  <a:cubicBezTo>
                    <a:pt x="866" y="486"/>
                    <a:pt x="866" y="291"/>
                    <a:pt x="749" y="174"/>
                  </a:cubicBezTo>
                  <a:cubicBezTo>
                    <a:pt x="671" y="96"/>
                    <a:pt x="554" y="18"/>
                    <a:pt x="436" y="18"/>
                  </a:cubicBezTo>
                  <a:cubicBezTo>
                    <a:pt x="405" y="6"/>
                    <a:pt x="375" y="1"/>
                    <a:pt x="3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2"/>
            <p:cNvSpPr/>
            <p:nvPr/>
          </p:nvSpPr>
          <p:spPr>
            <a:xfrm>
              <a:off x="6346700" y="2122900"/>
              <a:ext cx="25375" cy="20300"/>
            </a:xfrm>
            <a:custGeom>
              <a:rect b="b" l="l" r="r" t="t"/>
              <a:pathLst>
                <a:path extrusionOk="0" h="812" w="1015">
                  <a:moveTo>
                    <a:pt x="431" y="1"/>
                  </a:moveTo>
                  <a:cubicBezTo>
                    <a:pt x="295" y="1"/>
                    <a:pt x="170" y="79"/>
                    <a:pt x="117" y="212"/>
                  </a:cubicBezTo>
                  <a:cubicBezTo>
                    <a:pt x="0" y="407"/>
                    <a:pt x="117" y="641"/>
                    <a:pt x="312" y="719"/>
                  </a:cubicBezTo>
                  <a:lnTo>
                    <a:pt x="547" y="797"/>
                  </a:lnTo>
                  <a:cubicBezTo>
                    <a:pt x="586" y="807"/>
                    <a:pt x="625" y="812"/>
                    <a:pt x="662" y="812"/>
                  </a:cubicBezTo>
                  <a:cubicBezTo>
                    <a:pt x="776" y="812"/>
                    <a:pt x="878" y="768"/>
                    <a:pt x="937" y="680"/>
                  </a:cubicBezTo>
                  <a:cubicBezTo>
                    <a:pt x="1015" y="524"/>
                    <a:pt x="1015" y="368"/>
                    <a:pt x="898" y="251"/>
                  </a:cubicBezTo>
                  <a:cubicBezTo>
                    <a:pt x="820" y="173"/>
                    <a:pt x="742" y="134"/>
                    <a:pt x="625" y="56"/>
                  </a:cubicBezTo>
                  <a:cubicBezTo>
                    <a:pt x="562" y="18"/>
                    <a:pt x="495"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2"/>
            <p:cNvSpPr/>
            <p:nvPr/>
          </p:nvSpPr>
          <p:spPr>
            <a:xfrm>
              <a:off x="5927150" y="1683300"/>
              <a:ext cx="1000" cy="25"/>
            </a:xfrm>
            <a:custGeom>
              <a:rect b="b" l="l" r="r" t="t"/>
              <a:pathLst>
                <a:path extrusionOk="0" h="1" w="40">
                  <a:moveTo>
                    <a:pt x="40" y="0"/>
                  </a:moveTo>
                  <a:cubicBezTo>
                    <a:pt x="40" y="0"/>
                    <a:pt x="1" y="0"/>
                    <a:pt x="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2"/>
            <p:cNvSpPr/>
            <p:nvPr/>
          </p:nvSpPr>
          <p:spPr>
            <a:xfrm>
              <a:off x="5869325" y="1637650"/>
              <a:ext cx="23000" cy="16175"/>
            </a:xfrm>
            <a:custGeom>
              <a:rect b="b" l="l" r="r" t="t"/>
              <a:pathLst>
                <a:path extrusionOk="0" h="647" w="920">
                  <a:moveTo>
                    <a:pt x="485" y="0"/>
                  </a:moveTo>
                  <a:cubicBezTo>
                    <a:pt x="239" y="0"/>
                    <a:pt x="0" y="303"/>
                    <a:pt x="206" y="538"/>
                  </a:cubicBezTo>
                  <a:cubicBezTo>
                    <a:pt x="283" y="615"/>
                    <a:pt x="369" y="647"/>
                    <a:pt x="451" y="647"/>
                  </a:cubicBezTo>
                  <a:cubicBezTo>
                    <a:pt x="704" y="647"/>
                    <a:pt x="920" y="344"/>
                    <a:pt x="714" y="109"/>
                  </a:cubicBezTo>
                  <a:cubicBezTo>
                    <a:pt x="647" y="32"/>
                    <a:pt x="566"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2"/>
            <p:cNvSpPr/>
            <p:nvPr/>
          </p:nvSpPr>
          <p:spPr>
            <a:xfrm>
              <a:off x="5867975" y="1571450"/>
              <a:ext cx="25500" cy="18275"/>
            </a:xfrm>
            <a:custGeom>
              <a:rect b="b" l="l" r="r" t="t"/>
              <a:pathLst>
                <a:path extrusionOk="0" h="731" w="1020">
                  <a:moveTo>
                    <a:pt x="640" y="1"/>
                  </a:moveTo>
                  <a:cubicBezTo>
                    <a:pt x="365" y="1"/>
                    <a:pt x="1" y="431"/>
                    <a:pt x="300" y="610"/>
                  </a:cubicBezTo>
                  <a:lnTo>
                    <a:pt x="417" y="688"/>
                  </a:lnTo>
                  <a:cubicBezTo>
                    <a:pt x="474" y="717"/>
                    <a:pt x="532" y="730"/>
                    <a:pt x="587" y="730"/>
                  </a:cubicBezTo>
                  <a:cubicBezTo>
                    <a:pt x="830" y="730"/>
                    <a:pt x="1019" y="482"/>
                    <a:pt x="924" y="259"/>
                  </a:cubicBezTo>
                  <a:lnTo>
                    <a:pt x="846" y="142"/>
                  </a:lnTo>
                  <a:cubicBezTo>
                    <a:pt x="800" y="41"/>
                    <a:pt x="724" y="1"/>
                    <a:pt x="6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2"/>
            <p:cNvSpPr/>
            <p:nvPr/>
          </p:nvSpPr>
          <p:spPr>
            <a:xfrm>
              <a:off x="5820825" y="1577875"/>
              <a:ext cx="22450" cy="19925"/>
            </a:xfrm>
            <a:custGeom>
              <a:rect b="b" l="l" r="r" t="t"/>
              <a:pathLst>
                <a:path extrusionOk="0" h="797" w="898">
                  <a:moveTo>
                    <a:pt x="411" y="1"/>
                  </a:moveTo>
                  <a:cubicBezTo>
                    <a:pt x="324" y="1"/>
                    <a:pt x="232" y="44"/>
                    <a:pt x="156" y="119"/>
                  </a:cubicBezTo>
                  <a:cubicBezTo>
                    <a:pt x="39" y="197"/>
                    <a:pt x="0" y="392"/>
                    <a:pt x="78" y="549"/>
                  </a:cubicBezTo>
                  <a:cubicBezTo>
                    <a:pt x="145" y="704"/>
                    <a:pt x="300" y="797"/>
                    <a:pt x="458" y="797"/>
                  </a:cubicBezTo>
                  <a:cubicBezTo>
                    <a:pt x="577" y="797"/>
                    <a:pt x="697" y="744"/>
                    <a:pt x="781" y="627"/>
                  </a:cubicBezTo>
                  <a:cubicBezTo>
                    <a:pt x="859" y="510"/>
                    <a:pt x="898" y="392"/>
                    <a:pt x="859" y="275"/>
                  </a:cubicBezTo>
                  <a:cubicBezTo>
                    <a:pt x="820" y="119"/>
                    <a:pt x="703" y="80"/>
                    <a:pt x="546" y="41"/>
                  </a:cubicBezTo>
                  <a:cubicBezTo>
                    <a:pt x="505" y="14"/>
                    <a:pt x="459" y="1"/>
                    <a:pt x="4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2"/>
            <p:cNvSpPr/>
            <p:nvPr/>
          </p:nvSpPr>
          <p:spPr>
            <a:xfrm>
              <a:off x="5807750" y="1513325"/>
              <a:ext cx="20900" cy="21625"/>
            </a:xfrm>
            <a:custGeom>
              <a:rect b="b" l="l" r="r" t="t"/>
              <a:pathLst>
                <a:path extrusionOk="0" h="865" w="836">
                  <a:moveTo>
                    <a:pt x="379" y="1"/>
                  </a:moveTo>
                  <a:cubicBezTo>
                    <a:pt x="44" y="1"/>
                    <a:pt x="1" y="864"/>
                    <a:pt x="349" y="864"/>
                  </a:cubicBezTo>
                  <a:cubicBezTo>
                    <a:pt x="389" y="864"/>
                    <a:pt x="434" y="853"/>
                    <a:pt x="484" y="828"/>
                  </a:cubicBezTo>
                  <a:cubicBezTo>
                    <a:pt x="562" y="789"/>
                    <a:pt x="601" y="750"/>
                    <a:pt x="640" y="711"/>
                  </a:cubicBezTo>
                  <a:cubicBezTo>
                    <a:pt x="796" y="555"/>
                    <a:pt x="835" y="321"/>
                    <a:pt x="679" y="165"/>
                  </a:cubicBezTo>
                  <a:cubicBezTo>
                    <a:pt x="640" y="126"/>
                    <a:pt x="562" y="87"/>
                    <a:pt x="523" y="47"/>
                  </a:cubicBezTo>
                  <a:cubicBezTo>
                    <a:pt x="470" y="15"/>
                    <a:pt x="423"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2"/>
            <p:cNvSpPr/>
            <p:nvPr/>
          </p:nvSpPr>
          <p:spPr>
            <a:xfrm>
              <a:off x="5762475" y="1502800"/>
              <a:ext cx="24225" cy="20400"/>
            </a:xfrm>
            <a:custGeom>
              <a:rect b="b" l="l" r="r" t="t"/>
              <a:pathLst>
                <a:path extrusionOk="0" h="816" w="969">
                  <a:moveTo>
                    <a:pt x="420" y="0"/>
                  </a:moveTo>
                  <a:cubicBezTo>
                    <a:pt x="215" y="0"/>
                    <a:pt x="32" y="165"/>
                    <a:pt x="32" y="390"/>
                  </a:cubicBezTo>
                  <a:cubicBezTo>
                    <a:pt x="0" y="640"/>
                    <a:pt x="219" y="815"/>
                    <a:pt x="447" y="815"/>
                  </a:cubicBezTo>
                  <a:cubicBezTo>
                    <a:pt x="505" y="815"/>
                    <a:pt x="562" y="804"/>
                    <a:pt x="617" y="781"/>
                  </a:cubicBezTo>
                  <a:lnTo>
                    <a:pt x="695" y="742"/>
                  </a:lnTo>
                  <a:cubicBezTo>
                    <a:pt x="929" y="625"/>
                    <a:pt x="968" y="273"/>
                    <a:pt x="734" y="117"/>
                  </a:cubicBezTo>
                  <a:lnTo>
                    <a:pt x="656" y="78"/>
                  </a:lnTo>
                  <a:cubicBezTo>
                    <a:pt x="580" y="24"/>
                    <a:pt x="499" y="0"/>
                    <a:pt x="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2"/>
            <p:cNvSpPr/>
            <p:nvPr/>
          </p:nvSpPr>
          <p:spPr>
            <a:xfrm>
              <a:off x="5773000" y="1470050"/>
              <a:ext cx="24425" cy="21600"/>
            </a:xfrm>
            <a:custGeom>
              <a:rect b="b" l="l" r="r" t="t"/>
              <a:pathLst>
                <a:path extrusionOk="0" h="864" w="977">
                  <a:moveTo>
                    <a:pt x="481" y="1"/>
                  </a:moveTo>
                  <a:cubicBezTo>
                    <a:pt x="382" y="1"/>
                    <a:pt x="281" y="32"/>
                    <a:pt x="196" y="100"/>
                  </a:cubicBezTo>
                  <a:cubicBezTo>
                    <a:pt x="40" y="295"/>
                    <a:pt x="1" y="530"/>
                    <a:pt x="157" y="725"/>
                  </a:cubicBezTo>
                  <a:cubicBezTo>
                    <a:pt x="245" y="812"/>
                    <a:pt x="369" y="863"/>
                    <a:pt x="496" y="863"/>
                  </a:cubicBezTo>
                  <a:cubicBezTo>
                    <a:pt x="595" y="863"/>
                    <a:pt x="696" y="832"/>
                    <a:pt x="781" y="764"/>
                  </a:cubicBezTo>
                  <a:cubicBezTo>
                    <a:pt x="937" y="608"/>
                    <a:pt x="976" y="335"/>
                    <a:pt x="820" y="139"/>
                  </a:cubicBezTo>
                  <a:cubicBezTo>
                    <a:pt x="733" y="52"/>
                    <a:pt x="608" y="1"/>
                    <a:pt x="4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2"/>
            <p:cNvSpPr/>
            <p:nvPr/>
          </p:nvSpPr>
          <p:spPr>
            <a:xfrm>
              <a:off x="6031550" y="1189350"/>
              <a:ext cx="27350" cy="22325"/>
            </a:xfrm>
            <a:custGeom>
              <a:rect b="b" l="l" r="r" t="t"/>
              <a:pathLst>
                <a:path extrusionOk="0" h="893" w="1094">
                  <a:moveTo>
                    <a:pt x="530" y="1"/>
                  </a:moveTo>
                  <a:cubicBezTo>
                    <a:pt x="498" y="1"/>
                    <a:pt x="465" y="4"/>
                    <a:pt x="430" y="11"/>
                  </a:cubicBezTo>
                  <a:cubicBezTo>
                    <a:pt x="157" y="89"/>
                    <a:pt x="1" y="401"/>
                    <a:pt x="118" y="635"/>
                  </a:cubicBezTo>
                  <a:cubicBezTo>
                    <a:pt x="196" y="791"/>
                    <a:pt x="352" y="869"/>
                    <a:pt x="508" y="869"/>
                  </a:cubicBezTo>
                  <a:cubicBezTo>
                    <a:pt x="551" y="884"/>
                    <a:pt x="599" y="893"/>
                    <a:pt x="648" y="893"/>
                  </a:cubicBezTo>
                  <a:cubicBezTo>
                    <a:pt x="734" y="893"/>
                    <a:pt x="824" y="866"/>
                    <a:pt x="898" y="791"/>
                  </a:cubicBezTo>
                  <a:cubicBezTo>
                    <a:pt x="1054" y="635"/>
                    <a:pt x="1093" y="362"/>
                    <a:pt x="937" y="167"/>
                  </a:cubicBezTo>
                  <a:cubicBezTo>
                    <a:pt x="809" y="71"/>
                    <a:pt x="680" y="1"/>
                    <a:pt x="5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2"/>
            <p:cNvSpPr/>
            <p:nvPr/>
          </p:nvSpPr>
          <p:spPr>
            <a:xfrm>
              <a:off x="5994900" y="1200175"/>
              <a:ext cx="17175" cy="16400"/>
            </a:xfrm>
            <a:custGeom>
              <a:rect b="b" l="l" r="r" t="t"/>
              <a:pathLst>
                <a:path extrusionOk="0" h="656" w="687">
                  <a:moveTo>
                    <a:pt x="290" y="1"/>
                  </a:moveTo>
                  <a:cubicBezTo>
                    <a:pt x="38" y="1"/>
                    <a:pt x="0" y="656"/>
                    <a:pt x="275" y="656"/>
                  </a:cubicBezTo>
                  <a:cubicBezTo>
                    <a:pt x="304" y="656"/>
                    <a:pt x="337" y="648"/>
                    <a:pt x="374" y="631"/>
                  </a:cubicBezTo>
                  <a:lnTo>
                    <a:pt x="491" y="592"/>
                  </a:lnTo>
                  <a:cubicBezTo>
                    <a:pt x="686" y="475"/>
                    <a:pt x="686" y="202"/>
                    <a:pt x="530" y="85"/>
                  </a:cubicBezTo>
                  <a:lnTo>
                    <a:pt x="413" y="46"/>
                  </a:lnTo>
                  <a:cubicBezTo>
                    <a:pt x="368" y="14"/>
                    <a:pt x="327" y="1"/>
                    <a:pt x="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2"/>
            <p:cNvSpPr/>
            <p:nvPr/>
          </p:nvSpPr>
          <p:spPr>
            <a:xfrm>
              <a:off x="6007525" y="1166575"/>
              <a:ext cx="24050" cy="22175"/>
            </a:xfrm>
            <a:custGeom>
              <a:rect b="b" l="l" r="r" t="t"/>
              <a:pathLst>
                <a:path extrusionOk="0" h="887" w="962">
                  <a:moveTo>
                    <a:pt x="504" y="1"/>
                  </a:moveTo>
                  <a:cubicBezTo>
                    <a:pt x="251" y="1"/>
                    <a:pt x="0" y="190"/>
                    <a:pt x="64" y="532"/>
                  </a:cubicBezTo>
                  <a:cubicBezTo>
                    <a:pt x="64" y="649"/>
                    <a:pt x="142" y="766"/>
                    <a:pt x="259" y="805"/>
                  </a:cubicBezTo>
                  <a:cubicBezTo>
                    <a:pt x="332" y="853"/>
                    <a:pt x="434" y="886"/>
                    <a:pt x="529" y="886"/>
                  </a:cubicBezTo>
                  <a:cubicBezTo>
                    <a:pt x="588" y="886"/>
                    <a:pt x="644" y="874"/>
                    <a:pt x="689" y="844"/>
                  </a:cubicBezTo>
                  <a:cubicBezTo>
                    <a:pt x="845" y="766"/>
                    <a:pt x="962" y="571"/>
                    <a:pt x="962" y="414"/>
                  </a:cubicBezTo>
                  <a:cubicBezTo>
                    <a:pt x="926" y="131"/>
                    <a:pt x="714" y="1"/>
                    <a:pt x="5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2"/>
            <p:cNvSpPr/>
            <p:nvPr/>
          </p:nvSpPr>
          <p:spPr>
            <a:xfrm>
              <a:off x="6792800" y="2128300"/>
              <a:ext cx="23900" cy="16825"/>
            </a:xfrm>
            <a:custGeom>
              <a:rect b="b" l="l" r="r" t="t"/>
              <a:pathLst>
                <a:path extrusionOk="0" h="673" w="956">
                  <a:moveTo>
                    <a:pt x="268" y="0"/>
                  </a:moveTo>
                  <a:cubicBezTo>
                    <a:pt x="181" y="0"/>
                    <a:pt x="106" y="54"/>
                    <a:pt x="69" y="191"/>
                  </a:cubicBezTo>
                  <a:cubicBezTo>
                    <a:pt x="0" y="432"/>
                    <a:pt x="174" y="673"/>
                    <a:pt x="404" y="673"/>
                  </a:cubicBezTo>
                  <a:cubicBezTo>
                    <a:pt x="435" y="673"/>
                    <a:pt x="466" y="669"/>
                    <a:pt x="499" y="659"/>
                  </a:cubicBezTo>
                  <a:lnTo>
                    <a:pt x="538" y="659"/>
                  </a:lnTo>
                  <a:cubicBezTo>
                    <a:pt x="956" y="570"/>
                    <a:pt x="551" y="0"/>
                    <a:pt x="2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2"/>
            <p:cNvSpPr/>
            <p:nvPr/>
          </p:nvSpPr>
          <p:spPr>
            <a:xfrm>
              <a:off x="6748750" y="2156050"/>
              <a:ext cx="25300" cy="20100"/>
            </a:xfrm>
            <a:custGeom>
              <a:rect b="b" l="l" r="r" t="t"/>
              <a:pathLst>
                <a:path extrusionOk="0" h="804" w="1012">
                  <a:moveTo>
                    <a:pt x="422" y="0"/>
                  </a:moveTo>
                  <a:cubicBezTo>
                    <a:pt x="204" y="0"/>
                    <a:pt x="36" y="171"/>
                    <a:pt x="36" y="369"/>
                  </a:cubicBezTo>
                  <a:cubicBezTo>
                    <a:pt x="0" y="619"/>
                    <a:pt x="193" y="803"/>
                    <a:pt x="435" y="803"/>
                  </a:cubicBezTo>
                  <a:cubicBezTo>
                    <a:pt x="458" y="803"/>
                    <a:pt x="481" y="802"/>
                    <a:pt x="504" y="798"/>
                  </a:cubicBezTo>
                  <a:lnTo>
                    <a:pt x="582" y="798"/>
                  </a:lnTo>
                  <a:cubicBezTo>
                    <a:pt x="1012" y="720"/>
                    <a:pt x="1012" y="135"/>
                    <a:pt x="621" y="57"/>
                  </a:cubicBezTo>
                  <a:lnTo>
                    <a:pt x="543" y="18"/>
                  </a:lnTo>
                  <a:cubicBezTo>
                    <a:pt x="502" y="6"/>
                    <a:pt x="461" y="0"/>
                    <a:pt x="4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2"/>
            <p:cNvSpPr/>
            <p:nvPr/>
          </p:nvSpPr>
          <p:spPr>
            <a:xfrm>
              <a:off x="6614025" y="2215400"/>
              <a:ext cx="19525" cy="20950"/>
            </a:xfrm>
            <a:custGeom>
              <a:rect b="b" l="l" r="r" t="t"/>
              <a:pathLst>
                <a:path extrusionOk="0" h="838" w="781">
                  <a:moveTo>
                    <a:pt x="399" y="0"/>
                  </a:moveTo>
                  <a:cubicBezTo>
                    <a:pt x="357" y="0"/>
                    <a:pt x="314" y="8"/>
                    <a:pt x="274" y="24"/>
                  </a:cubicBezTo>
                  <a:cubicBezTo>
                    <a:pt x="78" y="141"/>
                    <a:pt x="0" y="337"/>
                    <a:pt x="117" y="532"/>
                  </a:cubicBezTo>
                  <a:cubicBezTo>
                    <a:pt x="117" y="610"/>
                    <a:pt x="156" y="688"/>
                    <a:pt x="235" y="727"/>
                  </a:cubicBezTo>
                  <a:cubicBezTo>
                    <a:pt x="295" y="803"/>
                    <a:pt x="380" y="837"/>
                    <a:pt x="465" y="837"/>
                  </a:cubicBezTo>
                  <a:cubicBezTo>
                    <a:pt x="598" y="837"/>
                    <a:pt x="733" y="753"/>
                    <a:pt x="781" y="610"/>
                  </a:cubicBezTo>
                  <a:cubicBezTo>
                    <a:pt x="781" y="532"/>
                    <a:pt x="781" y="415"/>
                    <a:pt x="781" y="297"/>
                  </a:cubicBezTo>
                  <a:cubicBezTo>
                    <a:pt x="719" y="112"/>
                    <a:pt x="560" y="0"/>
                    <a:pt x="3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2"/>
            <p:cNvSpPr/>
            <p:nvPr/>
          </p:nvSpPr>
          <p:spPr>
            <a:xfrm>
              <a:off x="6558750" y="2294700"/>
              <a:ext cx="23100" cy="19850"/>
            </a:xfrm>
            <a:custGeom>
              <a:rect b="b" l="l" r="r" t="t"/>
              <a:pathLst>
                <a:path extrusionOk="0" h="794" w="924">
                  <a:moveTo>
                    <a:pt x="523" y="1"/>
                  </a:moveTo>
                  <a:cubicBezTo>
                    <a:pt x="250" y="1"/>
                    <a:pt x="1" y="399"/>
                    <a:pt x="299" y="638"/>
                  </a:cubicBezTo>
                  <a:lnTo>
                    <a:pt x="260" y="599"/>
                  </a:lnTo>
                  <a:lnTo>
                    <a:pt x="260" y="599"/>
                  </a:lnTo>
                  <a:cubicBezTo>
                    <a:pt x="377" y="716"/>
                    <a:pt x="494" y="755"/>
                    <a:pt x="611" y="794"/>
                  </a:cubicBezTo>
                  <a:cubicBezTo>
                    <a:pt x="767" y="794"/>
                    <a:pt x="884" y="638"/>
                    <a:pt x="924" y="482"/>
                  </a:cubicBezTo>
                  <a:cubicBezTo>
                    <a:pt x="924" y="365"/>
                    <a:pt x="884" y="248"/>
                    <a:pt x="767" y="130"/>
                  </a:cubicBezTo>
                  <a:cubicBezTo>
                    <a:pt x="694" y="39"/>
                    <a:pt x="607" y="1"/>
                    <a:pt x="5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2"/>
            <p:cNvSpPr/>
            <p:nvPr/>
          </p:nvSpPr>
          <p:spPr>
            <a:xfrm>
              <a:off x="5925200" y="1356650"/>
              <a:ext cx="242975" cy="211225"/>
            </a:xfrm>
            <a:custGeom>
              <a:rect b="b" l="l" r="r" t="t"/>
              <a:pathLst>
                <a:path extrusionOk="0" h="8449" w="9719">
                  <a:moveTo>
                    <a:pt x="5761" y="552"/>
                  </a:moveTo>
                  <a:cubicBezTo>
                    <a:pt x="6198" y="552"/>
                    <a:pt x="6638" y="664"/>
                    <a:pt x="7065" y="929"/>
                  </a:cubicBezTo>
                  <a:lnTo>
                    <a:pt x="7104" y="929"/>
                  </a:lnTo>
                  <a:cubicBezTo>
                    <a:pt x="8118" y="1670"/>
                    <a:pt x="8782" y="2763"/>
                    <a:pt x="8938" y="4012"/>
                  </a:cubicBezTo>
                  <a:cubicBezTo>
                    <a:pt x="9094" y="5183"/>
                    <a:pt x="8860" y="6549"/>
                    <a:pt x="7845" y="7290"/>
                  </a:cubicBezTo>
                  <a:cubicBezTo>
                    <a:pt x="7300" y="7710"/>
                    <a:pt x="6700" y="7891"/>
                    <a:pt x="6100" y="7891"/>
                  </a:cubicBezTo>
                  <a:cubicBezTo>
                    <a:pt x="3351" y="7891"/>
                    <a:pt x="582" y="4083"/>
                    <a:pt x="2889" y="1905"/>
                  </a:cubicBezTo>
                  <a:cubicBezTo>
                    <a:pt x="3686" y="1189"/>
                    <a:pt x="4717" y="552"/>
                    <a:pt x="5761" y="552"/>
                  </a:cubicBezTo>
                  <a:close/>
                  <a:moveTo>
                    <a:pt x="5773" y="1"/>
                  </a:moveTo>
                  <a:cubicBezTo>
                    <a:pt x="4601" y="1"/>
                    <a:pt x="3421" y="637"/>
                    <a:pt x="2460" y="1475"/>
                  </a:cubicBezTo>
                  <a:cubicBezTo>
                    <a:pt x="1" y="3856"/>
                    <a:pt x="2538" y="8149"/>
                    <a:pt x="5621" y="8422"/>
                  </a:cubicBezTo>
                  <a:cubicBezTo>
                    <a:pt x="5764" y="8439"/>
                    <a:pt x="5906" y="8448"/>
                    <a:pt x="6047" y="8448"/>
                  </a:cubicBezTo>
                  <a:cubicBezTo>
                    <a:pt x="7782" y="8448"/>
                    <a:pt x="9268" y="7147"/>
                    <a:pt x="9484" y="5378"/>
                  </a:cubicBezTo>
                  <a:cubicBezTo>
                    <a:pt x="9718" y="3661"/>
                    <a:pt x="9094" y="1905"/>
                    <a:pt x="7767" y="734"/>
                  </a:cubicBezTo>
                  <a:cubicBezTo>
                    <a:pt x="7135" y="217"/>
                    <a:pt x="6455" y="1"/>
                    <a:pt x="5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2"/>
            <p:cNvSpPr/>
            <p:nvPr/>
          </p:nvSpPr>
          <p:spPr>
            <a:xfrm>
              <a:off x="6384750" y="1986600"/>
              <a:ext cx="193200" cy="169075"/>
            </a:xfrm>
            <a:custGeom>
              <a:rect b="b" l="l" r="r" t="t"/>
              <a:pathLst>
                <a:path extrusionOk="0" h="6763" w="7728">
                  <a:moveTo>
                    <a:pt x="4490" y="559"/>
                  </a:moveTo>
                  <a:cubicBezTo>
                    <a:pt x="4843" y="559"/>
                    <a:pt x="5198" y="650"/>
                    <a:pt x="5542" y="864"/>
                  </a:cubicBezTo>
                  <a:cubicBezTo>
                    <a:pt x="6361" y="1410"/>
                    <a:pt x="6869" y="2347"/>
                    <a:pt x="6947" y="3361"/>
                  </a:cubicBezTo>
                  <a:cubicBezTo>
                    <a:pt x="7142" y="4376"/>
                    <a:pt x="6713" y="5352"/>
                    <a:pt x="5854" y="5937"/>
                  </a:cubicBezTo>
                  <a:cubicBezTo>
                    <a:pt x="5503" y="6133"/>
                    <a:pt x="5133" y="6220"/>
                    <a:pt x="4764" y="6220"/>
                  </a:cubicBezTo>
                  <a:cubicBezTo>
                    <a:pt x="2624" y="6220"/>
                    <a:pt x="500" y="3302"/>
                    <a:pt x="2264" y="1605"/>
                  </a:cubicBezTo>
                  <a:cubicBezTo>
                    <a:pt x="2888" y="1035"/>
                    <a:pt x="3683" y="559"/>
                    <a:pt x="4490" y="559"/>
                  </a:cubicBezTo>
                  <a:close/>
                  <a:moveTo>
                    <a:pt x="4513" y="0"/>
                  </a:moveTo>
                  <a:cubicBezTo>
                    <a:pt x="3573" y="0"/>
                    <a:pt x="2638" y="510"/>
                    <a:pt x="1873" y="1176"/>
                  </a:cubicBezTo>
                  <a:cubicBezTo>
                    <a:pt x="0" y="2971"/>
                    <a:pt x="1717" y="6210"/>
                    <a:pt x="3981" y="6679"/>
                  </a:cubicBezTo>
                  <a:cubicBezTo>
                    <a:pt x="4212" y="6735"/>
                    <a:pt x="4444" y="6762"/>
                    <a:pt x="4671" y="6762"/>
                  </a:cubicBezTo>
                  <a:cubicBezTo>
                    <a:pt x="6016" y="6762"/>
                    <a:pt x="7221" y="5817"/>
                    <a:pt x="7454" y="4415"/>
                  </a:cubicBezTo>
                  <a:cubicBezTo>
                    <a:pt x="7727" y="3010"/>
                    <a:pt x="7220" y="1527"/>
                    <a:pt x="6127" y="591"/>
                  </a:cubicBezTo>
                  <a:cubicBezTo>
                    <a:pt x="5610" y="174"/>
                    <a:pt x="5061" y="0"/>
                    <a:pt x="45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2"/>
            <p:cNvSpPr/>
            <p:nvPr/>
          </p:nvSpPr>
          <p:spPr>
            <a:xfrm>
              <a:off x="6391575" y="1350850"/>
              <a:ext cx="148325" cy="129300"/>
            </a:xfrm>
            <a:custGeom>
              <a:rect b="b" l="l" r="r" t="t"/>
              <a:pathLst>
                <a:path extrusionOk="0" h="5172" w="5933">
                  <a:moveTo>
                    <a:pt x="3451" y="522"/>
                  </a:moveTo>
                  <a:cubicBezTo>
                    <a:pt x="3693" y="522"/>
                    <a:pt x="3938" y="584"/>
                    <a:pt x="4176" y="732"/>
                  </a:cubicBezTo>
                  <a:cubicBezTo>
                    <a:pt x="4762" y="1161"/>
                    <a:pt x="5152" y="1824"/>
                    <a:pt x="5191" y="2566"/>
                  </a:cubicBezTo>
                  <a:cubicBezTo>
                    <a:pt x="5308" y="3268"/>
                    <a:pt x="5035" y="3971"/>
                    <a:pt x="4410" y="4400"/>
                  </a:cubicBezTo>
                  <a:cubicBezTo>
                    <a:pt x="4154" y="4546"/>
                    <a:pt x="3884" y="4610"/>
                    <a:pt x="3615" y="4610"/>
                  </a:cubicBezTo>
                  <a:cubicBezTo>
                    <a:pt x="2079" y="4610"/>
                    <a:pt x="573" y="2506"/>
                    <a:pt x="1835" y="1278"/>
                  </a:cubicBezTo>
                  <a:cubicBezTo>
                    <a:pt x="2278" y="890"/>
                    <a:pt x="2858" y="522"/>
                    <a:pt x="3451" y="522"/>
                  </a:cubicBezTo>
                  <a:close/>
                  <a:moveTo>
                    <a:pt x="3441" y="1"/>
                  </a:moveTo>
                  <a:cubicBezTo>
                    <a:pt x="2736" y="1"/>
                    <a:pt x="2029" y="376"/>
                    <a:pt x="1444" y="888"/>
                  </a:cubicBezTo>
                  <a:cubicBezTo>
                    <a:pt x="0" y="2254"/>
                    <a:pt x="1288" y="4751"/>
                    <a:pt x="3044" y="5103"/>
                  </a:cubicBezTo>
                  <a:cubicBezTo>
                    <a:pt x="3231" y="5149"/>
                    <a:pt x="3416" y="5171"/>
                    <a:pt x="3598" y="5171"/>
                  </a:cubicBezTo>
                  <a:cubicBezTo>
                    <a:pt x="4633" y="5171"/>
                    <a:pt x="5538" y="4448"/>
                    <a:pt x="5737" y="3385"/>
                  </a:cubicBezTo>
                  <a:cubicBezTo>
                    <a:pt x="5932" y="2293"/>
                    <a:pt x="5542" y="1161"/>
                    <a:pt x="4684" y="458"/>
                  </a:cubicBezTo>
                  <a:cubicBezTo>
                    <a:pt x="4288" y="136"/>
                    <a:pt x="3865" y="1"/>
                    <a:pt x="3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2"/>
            <p:cNvSpPr/>
            <p:nvPr/>
          </p:nvSpPr>
          <p:spPr>
            <a:xfrm>
              <a:off x="5707650" y="1080825"/>
              <a:ext cx="1161050" cy="1316475"/>
            </a:xfrm>
            <a:custGeom>
              <a:rect b="b" l="l" r="r" t="t"/>
              <a:pathLst>
                <a:path extrusionOk="0" h="52659" w="46442">
                  <a:moveTo>
                    <a:pt x="21877" y="916"/>
                  </a:moveTo>
                  <a:cubicBezTo>
                    <a:pt x="22714" y="916"/>
                    <a:pt x="23552" y="955"/>
                    <a:pt x="24391" y="1035"/>
                  </a:cubicBezTo>
                  <a:lnTo>
                    <a:pt x="24391" y="996"/>
                  </a:lnTo>
                  <a:lnTo>
                    <a:pt x="24391" y="996"/>
                  </a:lnTo>
                  <a:cubicBezTo>
                    <a:pt x="25484" y="4313"/>
                    <a:pt x="23221" y="8489"/>
                    <a:pt x="19630" y="8840"/>
                  </a:cubicBezTo>
                  <a:cubicBezTo>
                    <a:pt x="19513" y="8840"/>
                    <a:pt x="18225" y="7474"/>
                    <a:pt x="17562" y="6732"/>
                  </a:cubicBezTo>
                  <a:cubicBezTo>
                    <a:pt x="16235" y="5288"/>
                    <a:pt x="14947" y="3649"/>
                    <a:pt x="13464" y="2283"/>
                  </a:cubicBezTo>
                  <a:cubicBezTo>
                    <a:pt x="16182" y="1378"/>
                    <a:pt x="19016" y="916"/>
                    <a:pt x="21877" y="916"/>
                  </a:cubicBezTo>
                  <a:close/>
                  <a:moveTo>
                    <a:pt x="38714" y="16606"/>
                  </a:moveTo>
                  <a:cubicBezTo>
                    <a:pt x="39221" y="18752"/>
                    <a:pt x="39807" y="20899"/>
                    <a:pt x="40431" y="23045"/>
                  </a:cubicBezTo>
                  <a:cubicBezTo>
                    <a:pt x="40665" y="23748"/>
                    <a:pt x="40899" y="24489"/>
                    <a:pt x="41095" y="25192"/>
                  </a:cubicBezTo>
                  <a:cubicBezTo>
                    <a:pt x="39377" y="24567"/>
                    <a:pt x="37894" y="23436"/>
                    <a:pt x="37348" y="21601"/>
                  </a:cubicBezTo>
                  <a:cubicBezTo>
                    <a:pt x="36841" y="19806"/>
                    <a:pt x="37348" y="17894"/>
                    <a:pt x="38714" y="16606"/>
                  </a:cubicBezTo>
                  <a:close/>
                  <a:moveTo>
                    <a:pt x="16895" y="25555"/>
                  </a:moveTo>
                  <a:cubicBezTo>
                    <a:pt x="18805" y="25555"/>
                    <a:pt x="20703" y="26176"/>
                    <a:pt x="22401" y="27572"/>
                  </a:cubicBezTo>
                  <a:cubicBezTo>
                    <a:pt x="24157" y="28977"/>
                    <a:pt x="25484" y="31085"/>
                    <a:pt x="25211" y="33426"/>
                  </a:cubicBezTo>
                  <a:cubicBezTo>
                    <a:pt x="24938" y="35885"/>
                    <a:pt x="23260" y="37524"/>
                    <a:pt x="21972" y="39475"/>
                  </a:cubicBezTo>
                  <a:cubicBezTo>
                    <a:pt x="20567" y="38031"/>
                    <a:pt x="19201" y="36509"/>
                    <a:pt x="17835" y="34987"/>
                  </a:cubicBezTo>
                  <a:cubicBezTo>
                    <a:pt x="15532" y="32451"/>
                    <a:pt x="13269" y="29953"/>
                    <a:pt x="10966" y="27494"/>
                  </a:cubicBezTo>
                  <a:cubicBezTo>
                    <a:pt x="12801" y="26264"/>
                    <a:pt x="14854" y="25555"/>
                    <a:pt x="16895" y="25555"/>
                  </a:cubicBezTo>
                  <a:close/>
                  <a:moveTo>
                    <a:pt x="24977" y="1074"/>
                  </a:moveTo>
                  <a:lnTo>
                    <a:pt x="24977" y="1074"/>
                  </a:lnTo>
                  <a:cubicBezTo>
                    <a:pt x="28917" y="1542"/>
                    <a:pt x="32507" y="3063"/>
                    <a:pt x="36369" y="4039"/>
                  </a:cubicBezTo>
                  <a:lnTo>
                    <a:pt x="36369" y="4039"/>
                  </a:lnTo>
                  <a:cubicBezTo>
                    <a:pt x="37266" y="5035"/>
                    <a:pt x="37116" y="7294"/>
                    <a:pt x="37270" y="8489"/>
                  </a:cubicBezTo>
                  <a:cubicBezTo>
                    <a:pt x="37504" y="10167"/>
                    <a:pt x="37777" y="11845"/>
                    <a:pt x="38051" y="13523"/>
                  </a:cubicBezTo>
                  <a:cubicBezTo>
                    <a:pt x="38207" y="14381"/>
                    <a:pt x="38402" y="15240"/>
                    <a:pt x="38597" y="16099"/>
                  </a:cubicBezTo>
                  <a:cubicBezTo>
                    <a:pt x="34655" y="19026"/>
                    <a:pt x="36880" y="24919"/>
                    <a:pt x="41368" y="25972"/>
                  </a:cubicBezTo>
                  <a:cubicBezTo>
                    <a:pt x="41992" y="28041"/>
                    <a:pt x="42656" y="30070"/>
                    <a:pt x="43319" y="32138"/>
                  </a:cubicBezTo>
                  <a:cubicBezTo>
                    <a:pt x="44139" y="34870"/>
                    <a:pt x="45270" y="37797"/>
                    <a:pt x="45544" y="40685"/>
                  </a:cubicBezTo>
                  <a:cubicBezTo>
                    <a:pt x="44568" y="39475"/>
                    <a:pt x="43475" y="38305"/>
                    <a:pt x="42500" y="37056"/>
                  </a:cubicBezTo>
                  <a:cubicBezTo>
                    <a:pt x="41173" y="35339"/>
                    <a:pt x="39885" y="33582"/>
                    <a:pt x="38597" y="31787"/>
                  </a:cubicBezTo>
                  <a:cubicBezTo>
                    <a:pt x="36099" y="28314"/>
                    <a:pt x="33602" y="24801"/>
                    <a:pt x="30792" y="21562"/>
                  </a:cubicBezTo>
                  <a:cubicBezTo>
                    <a:pt x="27943" y="18206"/>
                    <a:pt x="24938" y="14967"/>
                    <a:pt x="22011" y="11728"/>
                  </a:cubicBezTo>
                  <a:lnTo>
                    <a:pt x="20020" y="9503"/>
                  </a:lnTo>
                  <a:cubicBezTo>
                    <a:pt x="21933" y="9308"/>
                    <a:pt x="23611" y="8176"/>
                    <a:pt x="24469" y="6459"/>
                  </a:cubicBezTo>
                  <a:cubicBezTo>
                    <a:pt x="25211" y="4937"/>
                    <a:pt x="25679" y="2713"/>
                    <a:pt x="24977" y="1074"/>
                  </a:cubicBezTo>
                  <a:close/>
                  <a:moveTo>
                    <a:pt x="12645" y="2361"/>
                  </a:moveTo>
                  <a:cubicBezTo>
                    <a:pt x="13854" y="3962"/>
                    <a:pt x="15181" y="5484"/>
                    <a:pt x="16547" y="6928"/>
                  </a:cubicBezTo>
                  <a:lnTo>
                    <a:pt x="16586" y="6888"/>
                  </a:lnTo>
                  <a:lnTo>
                    <a:pt x="20996" y="11923"/>
                  </a:lnTo>
                  <a:cubicBezTo>
                    <a:pt x="24001" y="15240"/>
                    <a:pt x="27045" y="18557"/>
                    <a:pt x="29933" y="21953"/>
                  </a:cubicBezTo>
                  <a:cubicBezTo>
                    <a:pt x="32821" y="25387"/>
                    <a:pt x="35319" y="28899"/>
                    <a:pt x="37894" y="32451"/>
                  </a:cubicBezTo>
                  <a:cubicBezTo>
                    <a:pt x="39104" y="34168"/>
                    <a:pt x="40353" y="35885"/>
                    <a:pt x="41641" y="37485"/>
                  </a:cubicBezTo>
                  <a:cubicBezTo>
                    <a:pt x="42812" y="39007"/>
                    <a:pt x="43983" y="40685"/>
                    <a:pt x="45427" y="41973"/>
                  </a:cubicBezTo>
                  <a:cubicBezTo>
                    <a:pt x="43202" y="43066"/>
                    <a:pt x="41134" y="44471"/>
                    <a:pt x="39299" y="46188"/>
                  </a:cubicBezTo>
                  <a:cubicBezTo>
                    <a:pt x="38363" y="47046"/>
                    <a:pt x="37504" y="47944"/>
                    <a:pt x="36724" y="48920"/>
                  </a:cubicBezTo>
                  <a:cubicBezTo>
                    <a:pt x="35943" y="49739"/>
                    <a:pt x="35280" y="50676"/>
                    <a:pt x="34772" y="51691"/>
                  </a:cubicBezTo>
                  <a:cubicBezTo>
                    <a:pt x="33445" y="50286"/>
                    <a:pt x="31767" y="49154"/>
                    <a:pt x="30323" y="47905"/>
                  </a:cubicBezTo>
                  <a:cubicBezTo>
                    <a:pt x="28879" y="46617"/>
                    <a:pt x="27435" y="45212"/>
                    <a:pt x="26070" y="43807"/>
                  </a:cubicBezTo>
                  <a:cubicBezTo>
                    <a:pt x="24782" y="42558"/>
                    <a:pt x="23572" y="41271"/>
                    <a:pt x="22362" y="39983"/>
                  </a:cubicBezTo>
                  <a:cubicBezTo>
                    <a:pt x="22362" y="39944"/>
                    <a:pt x="22401" y="39944"/>
                    <a:pt x="22440" y="39905"/>
                  </a:cubicBezTo>
                  <a:cubicBezTo>
                    <a:pt x="24235" y="38266"/>
                    <a:pt x="25796" y="35768"/>
                    <a:pt x="25991" y="33270"/>
                  </a:cubicBezTo>
                  <a:cubicBezTo>
                    <a:pt x="26187" y="30772"/>
                    <a:pt x="24743" y="28548"/>
                    <a:pt x="22908" y="27026"/>
                  </a:cubicBezTo>
                  <a:cubicBezTo>
                    <a:pt x="21143" y="25598"/>
                    <a:pt x="18843" y="24835"/>
                    <a:pt x="16568" y="24835"/>
                  </a:cubicBezTo>
                  <a:cubicBezTo>
                    <a:pt x="14366" y="24835"/>
                    <a:pt x="12187" y="25549"/>
                    <a:pt x="10537" y="27065"/>
                  </a:cubicBezTo>
                  <a:cubicBezTo>
                    <a:pt x="10264" y="26753"/>
                    <a:pt x="9952" y="26441"/>
                    <a:pt x="9679" y="26128"/>
                  </a:cubicBezTo>
                  <a:cubicBezTo>
                    <a:pt x="6908" y="23201"/>
                    <a:pt x="4215" y="20157"/>
                    <a:pt x="1327" y="17347"/>
                  </a:cubicBezTo>
                  <a:lnTo>
                    <a:pt x="1366" y="17269"/>
                  </a:lnTo>
                  <a:cubicBezTo>
                    <a:pt x="2029" y="15747"/>
                    <a:pt x="2576" y="14264"/>
                    <a:pt x="3512" y="12859"/>
                  </a:cubicBezTo>
                  <a:cubicBezTo>
                    <a:pt x="4410" y="11572"/>
                    <a:pt x="5425" y="10362"/>
                    <a:pt x="6478" y="9191"/>
                  </a:cubicBezTo>
                  <a:cubicBezTo>
                    <a:pt x="8430" y="6967"/>
                    <a:pt x="10342" y="4313"/>
                    <a:pt x="12645" y="2361"/>
                  </a:cubicBezTo>
                  <a:close/>
                  <a:moveTo>
                    <a:pt x="21842" y="0"/>
                  </a:moveTo>
                  <a:cubicBezTo>
                    <a:pt x="18711" y="0"/>
                    <a:pt x="15601" y="527"/>
                    <a:pt x="12645" y="1581"/>
                  </a:cubicBezTo>
                  <a:cubicBezTo>
                    <a:pt x="11513" y="2479"/>
                    <a:pt x="10498" y="3454"/>
                    <a:pt x="9522" y="4508"/>
                  </a:cubicBezTo>
                  <a:cubicBezTo>
                    <a:pt x="8156" y="5991"/>
                    <a:pt x="6791" y="7513"/>
                    <a:pt x="5425" y="9035"/>
                  </a:cubicBezTo>
                  <a:cubicBezTo>
                    <a:pt x="3473" y="11259"/>
                    <a:pt x="0" y="16567"/>
                    <a:pt x="624" y="17504"/>
                  </a:cubicBezTo>
                  <a:cubicBezTo>
                    <a:pt x="3005" y="20899"/>
                    <a:pt x="6166" y="23748"/>
                    <a:pt x="8976" y="26792"/>
                  </a:cubicBezTo>
                  <a:cubicBezTo>
                    <a:pt x="11825" y="29836"/>
                    <a:pt x="14518" y="32802"/>
                    <a:pt x="17289" y="35846"/>
                  </a:cubicBezTo>
                  <a:cubicBezTo>
                    <a:pt x="20020" y="38890"/>
                    <a:pt x="22674" y="41817"/>
                    <a:pt x="25523" y="44666"/>
                  </a:cubicBezTo>
                  <a:cubicBezTo>
                    <a:pt x="26928" y="46071"/>
                    <a:pt x="28372" y="47437"/>
                    <a:pt x="29816" y="48725"/>
                  </a:cubicBezTo>
                  <a:cubicBezTo>
                    <a:pt x="31299" y="50051"/>
                    <a:pt x="32860" y="51651"/>
                    <a:pt x="34616" y="52510"/>
                  </a:cubicBezTo>
                  <a:cubicBezTo>
                    <a:pt x="34616" y="52510"/>
                    <a:pt x="34655" y="52510"/>
                    <a:pt x="34694" y="52549"/>
                  </a:cubicBezTo>
                  <a:cubicBezTo>
                    <a:pt x="34762" y="52617"/>
                    <a:pt x="34857" y="52659"/>
                    <a:pt x="34947" y="52659"/>
                  </a:cubicBezTo>
                  <a:cubicBezTo>
                    <a:pt x="35012" y="52659"/>
                    <a:pt x="35075" y="52637"/>
                    <a:pt x="35124" y="52588"/>
                  </a:cubicBezTo>
                  <a:cubicBezTo>
                    <a:pt x="35943" y="51886"/>
                    <a:pt x="36451" y="50871"/>
                    <a:pt x="37075" y="50012"/>
                  </a:cubicBezTo>
                  <a:cubicBezTo>
                    <a:pt x="37973" y="48881"/>
                    <a:pt x="38909" y="47827"/>
                    <a:pt x="39924" y="46851"/>
                  </a:cubicBezTo>
                  <a:cubicBezTo>
                    <a:pt x="41914" y="45017"/>
                    <a:pt x="44100" y="43417"/>
                    <a:pt x="46441" y="42168"/>
                  </a:cubicBezTo>
                  <a:cubicBezTo>
                    <a:pt x="46324" y="40490"/>
                    <a:pt x="46090" y="38812"/>
                    <a:pt x="45739" y="37173"/>
                  </a:cubicBezTo>
                  <a:cubicBezTo>
                    <a:pt x="45309" y="35534"/>
                    <a:pt x="44802" y="33856"/>
                    <a:pt x="44334" y="32216"/>
                  </a:cubicBezTo>
                  <a:cubicBezTo>
                    <a:pt x="43241" y="28704"/>
                    <a:pt x="42031" y="25192"/>
                    <a:pt x="41017" y="21640"/>
                  </a:cubicBezTo>
                  <a:cubicBezTo>
                    <a:pt x="39963" y="18128"/>
                    <a:pt x="39143" y="14577"/>
                    <a:pt x="38558" y="10986"/>
                  </a:cubicBezTo>
                  <a:cubicBezTo>
                    <a:pt x="38324" y="9230"/>
                    <a:pt x="38129" y="7513"/>
                    <a:pt x="37816" y="5796"/>
                  </a:cubicBezTo>
                  <a:cubicBezTo>
                    <a:pt x="37660" y="4820"/>
                    <a:pt x="37387" y="3844"/>
                    <a:pt x="36411" y="3454"/>
                  </a:cubicBezTo>
                  <a:lnTo>
                    <a:pt x="36372" y="3454"/>
                  </a:lnTo>
                  <a:cubicBezTo>
                    <a:pt x="32938" y="1620"/>
                    <a:pt x="28762" y="605"/>
                    <a:pt x="24977" y="176"/>
                  </a:cubicBezTo>
                  <a:cubicBezTo>
                    <a:pt x="23933" y="59"/>
                    <a:pt x="22886" y="0"/>
                    <a:pt x="2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0" name="Google Shape;3900;p72"/>
          <p:cNvGrpSpPr/>
          <p:nvPr/>
        </p:nvGrpSpPr>
        <p:grpSpPr>
          <a:xfrm>
            <a:off x="1341537" y="3401239"/>
            <a:ext cx="2057539" cy="860748"/>
            <a:chOff x="1194775" y="4284538"/>
            <a:chExt cx="2233300" cy="934275"/>
          </a:xfrm>
        </p:grpSpPr>
        <p:sp>
          <p:nvSpPr>
            <p:cNvPr id="3901" name="Google Shape;3901;p72"/>
            <p:cNvSpPr/>
            <p:nvPr/>
          </p:nvSpPr>
          <p:spPr>
            <a:xfrm>
              <a:off x="1384625" y="4562513"/>
              <a:ext cx="1819050" cy="245025"/>
            </a:xfrm>
            <a:custGeom>
              <a:rect b="b" l="l" r="r" t="t"/>
              <a:pathLst>
                <a:path extrusionOk="0" h="9801" w="72762">
                  <a:moveTo>
                    <a:pt x="71851" y="0"/>
                  </a:moveTo>
                  <a:cubicBezTo>
                    <a:pt x="66219" y="0"/>
                    <a:pt x="61117" y="2801"/>
                    <a:pt x="55941" y="4615"/>
                  </a:cubicBezTo>
                  <a:cubicBezTo>
                    <a:pt x="49970" y="6722"/>
                    <a:pt x="43726" y="8010"/>
                    <a:pt x="37403" y="8517"/>
                  </a:cubicBezTo>
                  <a:cubicBezTo>
                    <a:pt x="34286" y="8747"/>
                    <a:pt x="31160" y="8864"/>
                    <a:pt x="28029" y="8864"/>
                  </a:cubicBezTo>
                  <a:cubicBezTo>
                    <a:pt x="24770" y="8864"/>
                    <a:pt x="21506" y="8737"/>
                    <a:pt x="18241" y="8478"/>
                  </a:cubicBezTo>
                  <a:cubicBezTo>
                    <a:pt x="14573" y="8214"/>
                    <a:pt x="10861" y="7671"/>
                    <a:pt x="7177" y="7671"/>
                  </a:cubicBezTo>
                  <a:cubicBezTo>
                    <a:pt x="4864" y="7671"/>
                    <a:pt x="2562" y="7885"/>
                    <a:pt x="289" y="8517"/>
                  </a:cubicBezTo>
                  <a:cubicBezTo>
                    <a:pt x="1" y="8625"/>
                    <a:pt x="146" y="9033"/>
                    <a:pt x="415" y="9033"/>
                  </a:cubicBezTo>
                  <a:cubicBezTo>
                    <a:pt x="438" y="9033"/>
                    <a:pt x="461" y="9030"/>
                    <a:pt x="485" y="9025"/>
                  </a:cubicBezTo>
                  <a:cubicBezTo>
                    <a:pt x="2556" y="8494"/>
                    <a:pt x="4665" y="8303"/>
                    <a:pt x="6788" y="8303"/>
                  </a:cubicBezTo>
                  <a:cubicBezTo>
                    <a:pt x="11223" y="8303"/>
                    <a:pt x="15721" y="9137"/>
                    <a:pt x="20076" y="9454"/>
                  </a:cubicBezTo>
                  <a:cubicBezTo>
                    <a:pt x="22982" y="9683"/>
                    <a:pt x="25889" y="9800"/>
                    <a:pt x="28791" y="9800"/>
                  </a:cubicBezTo>
                  <a:cubicBezTo>
                    <a:pt x="31812" y="9800"/>
                    <a:pt x="34827" y="9674"/>
                    <a:pt x="37833" y="9415"/>
                  </a:cubicBezTo>
                  <a:cubicBezTo>
                    <a:pt x="43687" y="8985"/>
                    <a:pt x="49501" y="7776"/>
                    <a:pt x="55043" y="5863"/>
                  </a:cubicBezTo>
                  <a:cubicBezTo>
                    <a:pt x="60819" y="3795"/>
                    <a:pt x="66205" y="985"/>
                    <a:pt x="72410" y="556"/>
                  </a:cubicBezTo>
                  <a:cubicBezTo>
                    <a:pt x="72722" y="556"/>
                    <a:pt x="72761" y="9"/>
                    <a:pt x="72410" y="9"/>
                  </a:cubicBezTo>
                  <a:cubicBezTo>
                    <a:pt x="72223" y="3"/>
                    <a:pt x="72037" y="0"/>
                    <a:pt x="7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2"/>
            <p:cNvSpPr/>
            <p:nvPr/>
          </p:nvSpPr>
          <p:spPr>
            <a:xfrm>
              <a:off x="2500075" y="4995438"/>
              <a:ext cx="34300" cy="29775"/>
            </a:xfrm>
            <a:custGeom>
              <a:rect b="b" l="l" r="r" t="t"/>
              <a:pathLst>
                <a:path extrusionOk="0" h="1191" w="1372">
                  <a:moveTo>
                    <a:pt x="698" y="0"/>
                  </a:moveTo>
                  <a:cubicBezTo>
                    <a:pt x="318" y="0"/>
                    <a:pt x="0" y="414"/>
                    <a:pt x="161" y="801"/>
                  </a:cubicBezTo>
                  <a:cubicBezTo>
                    <a:pt x="252" y="1043"/>
                    <a:pt x="507" y="1191"/>
                    <a:pt x="762" y="1191"/>
                  </a:cubicBezTo>
                  <a:cubicBezTo>
                    <a:pt x="836" y="1191"/>
                    <a:pt x="911" y="1178"/>
                    <a:pt x="981" y="1152"/>
                  </a:cubicBezTo>
                  <a:cubicBezTo>
                    <a:pt x="1254" y="1035"/>
                    <a:pt x="1371" y="762"/>
                    <a:pt x="1332" y="488"/>
                  </a:cubicBezTo>
                  <a:cubicBezTo>
                    <a:pt x="1254" y="293"/>
                    <a:pt x="1137" y="137"/>
                    <a:pt x="942" y="59"/>
                  </a:cubicBezTo>
                  <a:cubicBezTo>
                    <a:pt x="860" y="18"/>
                    <a:pt x="778" y="0"/>
                    <a:pt x="6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2"/>
            <p:cNvSpPr/>
            <p:nvPr/>
          </p:nvSpPr>
          <p:spPr>
            <a:xfrm>
              <a:off x="2406700" y="4957138"/>
              <a:ext cx="34000" cy="32050"/>
            </a:xfrm>
            <a:custGeom>
              <a:rect b="b" l="l" r="r" t="t"/>
              <a:pathLst>
                <a:path extrusionOk="0" h="1282" w="1360">
                  <a:moveTo>
                    <a:pt x="755" y="0"/>
                  </a:moveTo>
                  <a:cubicBezTo>
                    <a:pt x="523" y="0"/>
                    <a:pt x="298" y="123"/>
                    <a:pt x="189" y="342"/>
                  </a:cubicBezTo>
                  <a:cubicBezTo>
                    <a:pt x="1" y="794"/>
                    <a:pt x="320" y="1281"/>
                    <a:pt x="797" y="1281"/>
                  </a:cubicBezTo>
                  <a:cubicBezTo>
                    <a:pt x="815" y="1281"/>
                    <a:pt x="834" y="1280"/>
                    <a:pt x="852" y="1279"/>
                  </a:cubicBezTo>
                  <a:cubicBezTo>
                    <a:pt x="1086" y="1240"/>
                    <a:pt x="1282" y="1045"/>
                    <a:pt x="1321" y="772"/>
                  </a:cubicBezTo>
                  <a:cubicBezTo>
                    <a:pt x="1360" y="694"/>
                    <a:pt x="1360" y="654"/>
                    <a:pt x="1360" y="576"/>
                  </a:cubicBezTo>
                  <a:cubicBezTo>
                    <a:pt x="1360" y="381"/>
                    <a:pt x="1242" y="186"/>
                    <a:pt x="1047" y="69"/>
                  </a:cubicBezTo>
                  <a:cubicBezTo>
                    <a:pt x="954" y="23"/>
                    <a:pt x="854" y="0"/>
                    <a:pt x="7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2"/>
            <p:cNvSpPr/>
            <p:nvPr/>
          </p:nvSpPr>
          <p:spPr>
            <a:xfrm>
              <a:off x="2385075" y="5030088"/>
              <a:ext cx="26475" cy="22375"/>
            </a:xfrm>
            <a:custGeom>
              <a:rect b="b" l="l" r="r" t="t"/>
              <a:pathLst>
                <a:path extrusionOk="0" h="895" w="1059">
                  <a:moveTo>
                    <a:pt x="585" y="0"/>
                  </a:moveTo>
                  <a:cubicBezTo>
                    <a:pt x="390" y="0"/>
                    <a:pt x="195" y="78"/>
                    <a:pt x="117" y="273"/>
                  </a:cubicBezTo>
                  <a:cubicBezTo>
                    <a:pt x="0" y="468"/>
                    <a:pt x="78" y="663"/>
                    <a:pt x="234" y="820"/>
                  </a:cubicBezTo>
                  <a:cubicBezTo>
                    <a:pt x="312" y="871"/>
                    <a:pt x="397" y="894"/>
                    <a:pt x="481" y="894"/>
                  </a:cubicBezTo>
                  <a:cubicBezTo>
                    <a:pt x="777" y="894"/>
                    <a:pt x="1058" y="608"/>
                    <a:pt x="937" y="273"/>
                  </a:cubicBezTo>
                  <a:cubicBezTo>
                    <a:pt x="898" y="117"/>
                    <a:pt x="742" y="0"/>
                    <a:pt x="5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2"/>
            <p:cNvSpPr/>
            <p:nvPr/>
          </p:nvSpPr>
          <p:spPr>
            <a:xfrm>
              <a:off x="2222825" y="5017338"/>
              <a:ext cx="37025" cy="27300"/>
            </a:xfrm>
            <a:custGeom>
              <a:rect b="b" l="l" r="r" t="t"/>
              <a:pathLst>
                <a:path extrusionOk="0" h="1092" w="1481">
                  <a:moveTo>
                    <a:pt x="885" y="1"/>
                  </a:moveTo>
                  <a:cubicBezTo>
                    <a:pt x="816" y="1"/>
                    <a:pt x="745" y="14"/>
                    <a:pt x="675" y="42"/>
                  </a:cubicBezTo>
                  <a:cubicBezTo>
                    <a:pt x="597" y="42"/>
                    <a:pt x="519" y="81"/>
                    <a:pt x="441" y="159"/>
                  </a:cubicBezTo>
                  <a:cubicBezTo>
                    <a:pt x="1" y="482"/>
                    <a:pt x="576" y="1092"/>
                    <a:pt x="1005" y="1092"/>
                  </a:cubicBezTo>
                  <a:cubicBezTo>
                    <a:pt x="1146" y="1092"/>
                    <a:pt x="1271" y="1026"/>
                    <a:pt x="1339" y="861"/>
                  </a:cubicBezTo>
                  <a:cubicBezTo>
                    <a:pt x="1378" y="783"/>
                    <a:pt x="1417" y="705"/>
                    <a:pt x="1417" y="627"/>
                  </a:cubicBezTo>
                  <a:cubicBezTo>
                    <a:pt x="1481" y="274"/>
                    <a:pt x="1203" y="1"/>
                    <a:pt x="8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2"/>
            <p:cNvSpPr/>
            <p:nvPr/>
          </p:nvSpPr>
          <p:spPr>
            <a:xfrm>
              <a:off x="1635425" y="4881663"/>
              <a:ext cx="34850" cy="24650"/>
            </a:xfrm>
            <a:custGeom>
              <a:rect b="b" l="l" r="r" t="t"/>
              <a:pathLst>
                <a:path extrusionOk="0" h="986" w="1394">
                  <a:moveTo>
                    <a:pt x="712" y="1"/>
                  </a:moveTo>
                  <a:cubicBezTo>
                    <a:pt x="689" y="1"/>
                    <a:pt x="664" y="2"/>
                    <a:pt x="638" y="5"/>
                  </a:cubicBezTo>
                  <a:cubicBezTo>
                    <a:pt x="0" y="80"/>
                    <a:pt x="84" y="985"/>
                    <a:pt x="681" y="985"/>
                  </a:cubicBezTo>
                  <a:cubicBezTo>
                    <a:pt x="705" y="985"/>
                    <a:pt x="730" y="984"/>
                    <a:pt x="755" y="981"/>
                  </a:cubicBezTo>
                  <a:cubicBezTo>
                    <a:pt x="1393" y="906"/>
                    <a:pt x="1310" y="1"/>
                    <a:pt x="7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2"/>
            <p:cNvSpPr/>
            <p:nvPr/>
          </p:nvSpPr>
          <p:spPr>
            <a:xfrm>
              <a:off x="1610850" y="4986188"/>
              <a:ext cx="37475" cy="27225"/>
            </a:xfrm>
            <a:custGeom>
              <a:rect b="b" l="l" r="r" t="t"/>
              <a:pathLst>
                <a:path extrusionOk="0" h="1089" w="1499">
                  <a:moveTo>
                    <a:pt x="786" y="1"/>
                  </a:moveTo>
                  <a:cubicBezTo>
                    <a:pt x="674" y="1"/>
                    <a:pt x="558" y="36"/>
                    <a:pt x="451" y="117"/>
                  </a:cubicBezTo>
                  <a:lnTo>
                    <a:pt x="412" y="156"/>
                  </a:lnTo>
                  <a:cubicBezTo>
                    <a:pt x="1" y="479"/>
                    <a:pt x="539" y="1089"/>
                    <a:pt x="964" y="1089"/>
                  </a:cubicBezTo>
                  <a:cubicBezTo>
                    <a:pt x="1104" y="1089"/>
                    <a:pt x="1232" y="1023"/>
                    <a:pt x="1309" y="858"/>
                  </a:cubicBezTo>
                  <a:cubicBezTo>
                    <a:pt x="1309" y="858"/>
                    <a:pt x="1309" y="819"/>
                    <a:pt x="1348" y="819"/>
                  </a:cubicBezTo>
                  <a:cubicBezTo>
                    <a:pt x="1498" y="399"/>
                    <a:pt x="1163" y="1"/>
                    <a:pt x="7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2"/>
            <p:cNvSpPr/>
            <p:nvPr/>
          </p:nvSpPr>
          <p:spPr>
            <a:xfrm>
              <a:off x="1297325" y="4878738"/>
              <a:ext cx="23325" cy="17400"/>
            </a:xfrm>
            <a:custGeom>
              <a:rect b="b" l="l" r="r" t="t"/>
              <a:pathLst>
                <a:path extrusionOk="0" h="696" w="933">
                  <a:moveTo>
                    <a:pt x="337" y="0"/>
                  </a:moveTo>
                  <a:cubicBezTo>
                    <a:pt x="0" y="0"/>
                    <a:pt x="39" y="695"/>
                    <a:pt x="352" y="695"/>
                  </a:cubicBezTo>
                  <a:cubicBezTo>
                    <a:pt x="386" y="695"/>
                    <a:pt x="423" y="687"/>
                    <a:pt x="464" y="668"/>
                  </a:cubicBezTo>
                  <a:lnTo>
                    <a:pt x="503" y="668"/>
                  </a:lnTo>
                  <a:cubicBezTo>
                    <a:pt x="932" y="629"/>
                    <a:pt x="854" y="5"/>
                    <a:pt x="425" y="5"/>
                  </a:cubicBezTo>
                  <a:lnTo>
                    <a:pt x="386" y="5"/>
                  </a:lnTo>
                  <a:cubicBezTo>
                    <a:pt x="369" y="2"/>
                    <a:pt x="352" y="0"/>
                    <a:pt x="3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2"/>
            <p:cNvSpPr/>
            <p:nvPr/>
          </p:nvSpPr>
          <p:spPr>
            <a:xfrm>
              <a:off x="1434050" y="4970838"/>
              <a:ext cx="30850" cy="23400"/>
            </a:xfrm>
            <a:custGeom>
              <a:rect b="b" l="l" r="r" t="t"/>
              <a:pathLst>
                <a:path extrusionOk="0" h="936" w="1234">
                  <a:moveTo>
                    <a:pt x="740" y="1"/>
                  </a:moveTo>
                  <a:cubicBezTo>
                    <a:pt x="687" y="1"/>
                    <a:pt x="632" y="10"/>
                    <a:pt x="576" y="28"/>
                  </a:cubicBezTo>
                  <a:cubicBezTo>
                    <a:pt x="498" y="67"/>
                    <a:pt x="420" y="67"/>
                    <a:pt x="381" y="146"/>
                  </a:cubicBezTo>
                  <a:cubicBezTo>
                    <a:pt x="0" y="409"/>
                    <a:pt x="476" y="936"/>
                    <a:pt x="853" y="936"/>
                  </a:cubicBezTo>
                  <a:cubicBezTo>
                    <a:pt x="978" y="936"/>
                    <a:pt x="1093" y="877"/>
                    <a:pt x="1161" y="731"/>
                  </a:cubicBezTo>
                  <a:cubicBezTo>
                    <a:pt x="1200" y="692"/>
                    <a:pt x="1200" y="614"/>
                    <a:pt x="1200" y="536"/>
                  </a:cubicBezTo>
                  <a:cubicBezTo>
                    <a:pt x="1233" y="241"/>
                    <a:pt x="1018" y="1"/>
                    <a:pt x="7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2"/>
            <p:cNvSpPr/>
            <p:nvPr/>
          </p:nvSpPr>
          <p:spPr>
            <a:xfrm>
              <a:off x="1496250" y="4914788"/>
              <a:ext cx="31775" cy="32375"/>
            </a:xfrm>
            <a:custGeom>
              <a:rect b="b" l="l" r="r" t="t"/>
              <a:pathLst>
                <a:path extrusionOk="0" h="1295" w="1271">
                  <a:moveTo>
                    <a:pt x="620" y="1"/>
                  </a:moveTo>
                  <a:cubicBezTo>
                    <a:pt x="595" y="1"/>
                    <a:pt x="571" y="3"/>
                    <a:pt x="547" y="7"/>
                  </a:cubicBezTo>
                  <a:cubicBezTo>
                    <a:pt x="273" y="46"/>
                    <a:pt x="78" y="202"/>
                    <a:pt x="0" y="475"/>
                  </a:cubicBezTo>
                  <a:cubicBezTo>
                    <a:pt x="0" y="553"/>
                    <a:pt x="0" y="631"/>
                    <a:pt x="0" y="709"/>
                  </a:cubicBezTo>
                  <a:cubicBezTo>
                    <a:pt x="26" y="813"/>
                    <a:pt x="35" y="865"/>
                    <a:pt x="38" y="865"/>
                  </a:cubicBezTo>
                  <a:cubicBezTo>
                    <a:pt x="39" y="865"/>
                    <a:pt x="39" y="852"/>
                    <a:pt x="39" y="826"/>
                  </a:cubicBezTo>
                  <a:cubicBezTo>
                    <a:pt x="110" y="1145"/>
                    <a:pt x="373" y="1295"/>
                    <a:pt x="636" y="1295"/>
                  </a:cubicBezTo>
                  <a:cubicBezTo>
                    <a:pt x="953" y="1295"/>
                    <a:pt x="1270" y="1076"/>
                    <a:pt x="1249" y="670"/>
                  </a:cubicBezTo>
                  <a:lnTo>
                    <a:pt x="1249" y="670"/>
                  </a:lnTo>
                  <a:cubicBezTo>
                    <a:pt x="1249" y="714"/>
                    <a:pt x="1249" y="736"/>
                    <a:pt x="1247" y="736"/>
                  </a:cubicBezTo>
                  <a:cubicBezTo>
                    <a:pt x="1244" y="736"/>
                    <a:pt x="1234" y="675"/>
                    <a:pt x="1210" y="553"/>
                  </a:cubicBezTo>
                  <a:cubicBezTo>
                    <a:pt x="1210" y="475"/>
                    <a:pt x="1210" y="436"/>
                    <a:pt x="1171" y="358"/>
                  </a:cubicBezTo>
                  <a:cubicBezTo>
                    <a:pt x="1066" y="148"/>
                    <a:pt x="835" y="1"/>
                    <a:pt x="6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2"/>
            <p:cNvSpPr/>
            <p:nvPr/>
          </p:nvSpPr>
          <p:spPr>
            <a:xfrm>
              <a:off x="1390875" y="4855363"/>
              <a:ext cx="22450" cy="21250"/>
            </a:xfrm>
            <a:custGeom>
              <a:rect b="b" l="l" r="r" t="t"/>
              <a:pathLst>
                <a:path extrusionOk="0" h="850" w="898">
                  <a:moveTo>
                    <a:pt x="449" y="0"/>
                  </a:moveTo>
                  <a:cubicBezTo>
                    <a:pt x="366" y="0"/>
                    <a:pt x="278" y="26"/>
                    <a:pt x="195" y="81"/>
                  </a:cubicBezTo>
                  <a:cubicBezTo>
                    <a:pt x="0" y="237"/>
                    <a:pt x="0" y="511"/>
                    <a:pt x="195" y="667"/>
                  </a:cubicBezTo>
                  <a:cubicBezTo>
                    <a:pt x="305" y="749"/>
                    <a:pt x="433" y="850"/>
                    <a:pt x="567" y="850"/>
                  </a:cubicBezTo>
                  <a:cubicBezTo>
                    <a:pt x="624" y="850"/>
                    <a:pt x="683" y="831"/>
                    <a:pt x="742" y="784"/>
                  </a:cubicBezTo>
                  <a:cubicBezTo>
                    <a:pt x="898" y="667"/>
                    <a:pt x="859" y="433"/>
                    <a:pt x="781" y="237"/>
                  </a:cubicBezTo>
                  <a:cubicBezTo>
                    <a:pt x="730" y="86"/>
                    <a:pt x="599" y="0"/>
                    <a:pt x="4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2"/>
            <p:cNvSpPr/>
            <p:nvPr/>
          </p:nvSpPr>
          <p:spPr>
            <a:xfrm>
              <a:off x="1351075" y="4931713"/>
              <a:ext cx="23225" cy="20400"/>
            </a:xfrm>
            <a:custGeom>
              <a:rect b="b" l="l" r="r" t="t"/>
              <a:pathLst>
                <a:path extrusionOk="0" h="816" w="929">
                  <a:moveTo>
                    <a:pt x="510" y="1"/>
                  </a:moveTo>
                  <a:cubicBezTo>
                    <a:pt x="393" y="1"/>
                    <a:pt x="274" y="48"/>
                    <a:pt x="187" y="149"/>
                  </a:cubicBezTo>
                  <a:cubicBezTo>
                    <a:pt x="1" y="411"/>
                    <a:pt x="207" y="815"/>
                    <a:pt x="533" y="815"/>
                  </a:cubicBezTo>
                  <a:cubicBezTo>
                    <a:pt x="548" y="815"/>
                    <a:pt x="563" y="815"/>
                    <a:pt x="578" y="813"/>
                  </a:cubicBezTo>
                  <a:lnTo>
                    <a:pt x="656" y="813"/>
                  </a:lnTo>
                  <a:cubicBezTo>
                    <a:pt x="812" y="774"/>
                    <a:pt x="929" y="618"/>
                    <a:pt x="929" y="462"/>
                  </a:cubicBezTo>
                  <a:cubicBezTo>
                    <a:pt x="929" y="423"/>
                    <a:pt x="929" y="384"/>
                    <a:pt x="929" y="384"/>
                  </a:cubicBezTo>
                  <a:cubicBezTo>
                    <a:pt x="904" y="138"/>
                    <a:pt x="710" y="1"/>
                    <a:pt x="5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2"/>
            <p:cNvSpPr/>
            <p:nvPr/>
          </p:nvSpPr>
          <p:spPr>
            <a:xfrm>
              <a:off x="3261200" y="4830063"/>
              <a:ext cx="15650" cy="11725"/>
            </a:xfrm>
            <a:custGeom>
              <a:rect b="b" l="l" r="r" t="t"/>
              <a:pathLst>
                <a:path extrusionOk="0" h="469" w="626">
                  <a:moveTo>
                    <a:pt x="274" y="1"/>
                  </a:moveTo>
                  <a:cubicBezTo>
                    <a:pt x="1" y="79"/>
                    <a:pt x="40" y="469"/>
                    <a:pt x="352" y="469"/>
                  </a:cubicBezTo>
                  <a:cubicBezTo>
                    <a:pt x="625" y="430"/>
                    <a:pt x="586" y="1"/>
                    <a:pt x="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2"/>
            <p:cNvSpPr/>
            <p:nvPr/>
          </p:nvSpPr>
          <p:spPr>
            <a:xfrm>
              <a:off x="3296325" y="4790088"/>
              <a:ext cx="26700" cy="23600"/>
            </a:xfrm>
            <a:custGeom>
              <a:rect b="b" l="l" r="r" t="t"/>
              <a:pathLst>
                <a:path extrusionOk="0" h="944" w="1068">
                  <a:moveTo>
                    <a:pt x="577" y="0"/>
                  </a:moveTo>
                  <a:cubicBezTo>
                    <a:pt x="531" y="0"/>
                    <a:pt x="482" y="12"/>
                    <a:pt x="430" y="39"/>
                  </a:cubicBezTo>
                  <a:lnTo>
                    <a:pt x="391" y="39"/>
                  </a:lnTo>
                  <a:cubicBezTo>
                    <a:pt x="1" y="273"/>
                    <a:pt x="79" y="819"/>
                    <a:pt x="508" y="936"/>
                  </a:cubicBezTo>
                  <a:lnTo>
                    <a:pt x="547" y="936"/>
                  </a:lnTo>
                  <a:cubicBezTo>
                    <a:pt x="573" y="941"/>
                    <a:pt x="597" y="944"/>
                    <a:pt x="619" y="944"/>
                  </a:cubicBezTo>
                  <a:cubicBezTo>
                    <a:pt x="1068" y="944"/>
                    <a:pt x="979" y="0"/>
                    <a:pt x="5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2"/>
            <p:cNvSpPr/>
            <p:nvPr/>
          </p:nvSpPr>
          <p:spPr>
            <a:xfrm>
              <a:off x="3310575" y="4653338"/>
              <a:ext cx="29050" cy="20775"/>
            </a:xfrm>
            <a:custGeom>
              <a:rect b="b" l="l" r="r" t="t"/>
              <a:pathLst>
                <a:path extrusionOk="0" h="831" w="1162">
                  <a:moveTo>
                    <a:pt x="600" y="1"/>
                  </a:moveTo>
                  <a:cubicBezTo>
                    <a:pt x="575" y="1"/>
                    <a:pt x="550" y="2"/>
                    <a:pt x="523" y="6"/>
                  </a:cubicBezTo>
                  <a:cubicBezTo>
                    <a:pt x="1" y="43"/>
                    <a:pt x="85" y="830"/>
                    <a:pt x="572" y="830"/>
                  </a:cubicBezTo>
                  <a:cubicBezTo>
                    <a:pt x="594" y="830"/>
                    <a:pt x="617" y="829"/>
                    <a:pt x="640" y="825"/>
                  </a:cubicBezTo>
                  <a:cubicBezTo>
                    <a:pt x="1162" y="751"/>
                    <a:pt x="1115" y="1"/>
                    <a:pt x="6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2"/>
            <p:cNvSpPr/>
            <p:nvPr/>
          </p:nvSpPr>
          <p:spPr>
            <a:xfrm>
              <a:off x="3302175" y="4725463"/>
              <a:ext cx="22475" cy="22675"/>
            </a:xfrm>
            <a:custGeom>
              <a:rect b="b" l="l" r="r" t="t"/>
              <a:pathLst>
                <a:path extrusionOk="0" h="907" w="899">
                  <a:moveTo>
                    <a:pt x="442" y="1"/>
                  </a:moveTo>
                  <a:cubicBezTo>
                    <a:pt x="314" y="1"/>
                    <a:pt x="184" y="71"/>
                    <a:pt x="118" y="204"/>
                  </a:cubicBezTo>
                  <a:cubicBezTo>
                    <a:pt x="79" y="243"/>
                    <a:pt x="40" y="360"/>
                    <a:pt x="40" y="438"/>
                  </a:cubicBezTo>
                  <a:cubicBezTo>
                    <a:pt x="1" y="672"/>
                    <a:pt x="235" y="906"/>
                    <a:pt x="508" y="906"/>
                  </a:cubicBezTo>
                  <a:cubicBezTo>
                    <a:pt x="742" y="867"/>
                    <a:pt x="898" y="594"/>
                    <a:pt x="820" y="360"/>
                  </a:cubicBezTo>
                  <a:cubicBezTo>
                    <a:pt x="781" y="243"/>
                    <a:pt x="742" y="165"/>
                    <a:pt x="703" y="126"/>
                  </a:cubicBezTo>
                  <a:cubicBezTo>
                    <a:pt x="636" y="42"/>
                    <a:pt x="539" y="1"/>
                    <a:pt x="4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2"/>
            <p:cNvSpPr/>
            <p:nvPr/>
          </p:nvSpPr>
          <p:spPr>
            <a:xfrm>
              <a:off x="3280975" y="4684588"/>
              <a:ext cx="22200" cy="19300"/>
            </a:xfrm>
            <a:custGeom>
              <a:rect b="b" l="l" r="r" t="t"/>
              <a:pathLst>
                <a:path extrusionOk="0" h="772" w="888">
                  <a:moveTo>
                    <a:pt x="404" y="0"/>
                  </a:moveTo>
                  <a:cubicBezTo>
                    <a:pt x="1" y="0"/>
                    <a:pt x="67" y="771"/>
                    <a:pt x="421" y="771"/>
                  </a:cubicBezTo>
                  <a:cubicBezTo>
                    <a:pt x="457" y="771"/>
                    <a:pt x="495" y="763"/>
                    <a:pt x="537" y="746"/>
                  </a:cubicBezTo>
                  <a:lnTo>
                    <a:pt x="537" y="707"/>
                  </a:lnTo>
                  <a:lnTo>
                    <a:pt x="576" y="707"/>
                  </a:lnTo>
                  <a:cubicBezTo>
                    <a:pt x="888" y="590"/>
                    <a:pt x="849" y="83"/>
                    <a:pt x="498" y="5"/>
                  </a:cubicBezTo>
                  <a:lnTo>
                    <a:pt x="458" y="5"/>
                  </a:lnTo>
                  <a:cubicBezTo>
                    <a:pt x="440" y="2"/>
                    <a:pt x="422" y="0"/>
                    <a:pt x="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2"/>
            <p:cNvSpPr/>
            <p:nvPr/>
          </p:nvSpPr>
          <p:spPr>
            <a:xfrm>
              <a:off x="2713175" y="4842188"/>
              <a:ext cx="513025" cy="224075"/>
            </a:xfrm>
            <a:custGeom>
              <a:rect b="b" l="l" r="r" t="t"/>
              <a:pathLst>
                <a:path extrusionOk="0" h="8963" w="20521">
                  <a:moveTo>
                    <a:pt x="20224" y="0"/>
                  </a:moveTo>
                  <a:cubicBezTo>
                    <a:pt x="20178" y="0"/>
                    <a:pt x="20131" y="19"/>
                    <a:pt x="20087" y="62"/>
                  </a:cubicBezTo>
                  <a:cubicBezTo>
                    <a:pt x="14116" y="4667"/>
                    <a:pt x="7404" y="6696"/>
                    <a:pt x="223" y="8570"/>
                  </a:cubicBezTo>
                  <a:cubicBezTo>
                    <a:pt x="0" y="8607"/>
                    <a:pt x="60" y="8963"/>
                    <a:pt x="269" y="8963"/>
                  </a:cubicBezTo>
                  <a:cubicBezTo>
                    <a:pt x="279" y="8963"/>
                    <a:pt x="290" y="8962"/>
                    <a:pt x="301" y="8960"/>
                  </a:cubicBezTo>
                  <a:cubicBezTo>
                    <a:pt x="7248" y="7477"/>
                    <a:pt x="15326" y="5760"/>
                    <a:pt x="20400" y="374"/>
                  </a:cubicBezTo>
                  <a:cubicBezTo>
                    <a:pt x="20521" y="223"/>
                    <a:pt x="20383" y="0"/>
                    <a:pt x="20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2"/>
            <p:cNvSpPr/>
            <p:nvPr/>
          </p:nvSpPr>
          <p:spPr>
            <a:xfrm>
              <a:off x="1367450" y="5035938"/>
              <a:ext cx="1208550" cy="97500"/>
            </a:xfrm>
            <a:custGeom>
              <a:rect b="b" l="l" r="r" t="t"/>
              <a:pathLst>
                <a:path extrusionOk="0" h="3900" w="48342">
                  <a:moveTo>
                    <a:pt x="79" y="0"/>
                  </a:moveTo>
                  <a:cubicBezTo>
                    <a:pt x="40" y="0"/>
                    <a:pt x="1" y="78"/>
                    <a:pt x="40" y="117"/>
                  </a:cubicBezTo>
                  <a:cubicBezTo>
                    <a:pt x="3240" y="1834"/>
                    <a:pt x="7025" y="2225"/>
                    <a:pt x="10577" y="2693"/>
                  </a:cubicBezTo>
                  <a:cubicBezTo>
                    <a:pt x="14831" y="3278"/>
                    <a:pt x="19085" y="3630"/>
                    <a:pt x="23377" y="3786"/>
                  </a:cubicBezTo>
                  <a:cubicBezTo>
                    <a:pt x="25446" y="3855"/>
                    <a:pt x="27541" y="3899"/>
                    <a:pt x="29648" y="3899"/>
                  </a:cubicBezTo>
                  <a:cubicBezTo>
                    <a:pt x="35850" y="3899"/>
                    <a:pt x="42148" y="3516"/>
                    <a:pt x="48120" y="2264"/>
                  </a:cubicBezTo>
                  <a:cubicBezTo>
                    <a:pt x="48342" y="2264"/>
                    <a:pt x="48319" y="1948"/>
                    <a:pt x="48116" y="1948"/>
                  </a:cubicBezTo>
                  <a:cubicBezTo>
                    <a:pt x="48105" y="1948"/>
                    <a:pt x="48093" y="1949"/>
                    <a:pt x="48081" y="1951"/>
                  </a:cubicBezTo>
                  <a:cubicBezTo>
                    <a:pt x="40883" y="2565"/>
                    <a:pt x="33805" y="3329"/>
                    <a:pt x="26585" y="3329"/>
                  </a:cubicBezTo>
                  <a:cubicBezTo>
                    <a:pt x="25545" y="3329"/>
                    <a:pt x="24502" y="3313"/>
                    <a:pt x="23455" y="3278"/>
                  </a:cubicBezTo>
                  <a:cubicBezTo>
                    <a:pt x="19475" y="3161"/>
                    <a:pt x="15533" y="2888"/>
                    <a:pt x="11592" y="2459"/>
                  </a:cubicBezTo>
                  <a:cubicBezTo>
                    <a:pt x="7767" y="2030"/>
                    <a:pt x="3591" y="1756"/>
                    <a:pt x="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2"/>
            <p:cNvSpPr/>
            <p:nvPr/>
          </p:nvSpPr>
          <p:spPr>
            <a:xfrm>
              <a:off x="1194775" y="4284538"/>
              <a:ext cx="2233300" cy="934275"/>
            </a:xfrm>
            <a:custGeom>
              <a:rect b="b" l="l" r="r" t="t"/>
              <a:pathLst>
                <a:path extrusionOk="0" h="37371" w="89332">
                  <a:moveTo>
                    <a:pt x="75100" y="2783"/>
                  </a:moveTo>
                  <a:cubicBezTo>
                    <a:pt x="75951" y="2783"/>
                    <a:pt x="76786" y="2983"/>
                    <a:pt x="77545" y="3362"/>
                  </a:cubicBezTo>
                  <a:cubicBezTo>
                    <a:pt x="76765" y="3440"/>
                    <a:pt x="75984" y="3635"/>
                    <a:pt x="75282" y="3909"/>
                  </a:cubicBezTo>
                  <a:cubicBezTo>
                    <a:pt x="74999" y="3898"/>
                    <a:pt x="74723" y="3893"/>
                    <a:pt x="74453" y="3893"/>
                  </a:cubicBezTo>
                  <a:cubicBezTo>
                    <a:pt x="73716" y="3893"/>
                    <a:pt x="73033" y="3930"/>
                    <a:pt x="72433" y="3987"/>
                  </a:cubicBezTo>
                  <a:cubicBezTo>
                    <a:pt x="69506" y="4260"/>
                    <a:pt x="66618" y="4962"/>
                    <a:pt x="63886" y="6016"/>
                  </a:cubicBezTo>
                  <a:lnTo>
                    <a:pt x="63613" y="5977"/>
                  </a:lnTo>
                  <a:cubicBezTo>
                    <a:pt x="63418" y="5938"/>
                    <a:pt x="63223" y="5938"/>
                    <a:pt x="63066" y="5899"/>
                  </a:cubicBezTo>
                  <a:cubicBezTo>
                    <a:pt x="64989" y="5015"/>
                    <a:pt x="66835" y="3752"/>
                    <a:pt x="69017" y="3752"/>
                  </a:cubicBezTo>
                  <a:cubicBezTo>
                    <a:pt x="69050" y="3752"/>
                    <a:pt x="69082" y="3752"/>
                    <a:pt x="69116" y="3753"/>
                  </a:cubicBezTo>
                  <a:lnTo>
                    <a:pt x="69233" y="3753"/>
                  </a:lnTo>
                  <a:cubicBezTo>
                    <a:pt x="69312" y="3756"/>
                    <a:pt x="69391" y="3758"/>
                    <a:pt x="69469" y="3758"/>
                  </a:cubicBezTo>
                  <a:cubicBezTo>
                    <a:pt x="71203" y="3758"/>
                    <a:pt x="72709" y="2965"/>
                    <a:pt x="74501" y="2816"/>
                  </a:cubicBezTo>
                  <a:cubicBezTo>
                    <a:pt x="74701" y="2794"/>
                    <a:pt x="74901" y="2783"/>
                    <a:pt x="75100" y="2783"/>
                  </a:cubicBezTo>
                  <a:close/>
                  <a:moveTo>
                    <a:pt x="73565" y="4689"/>
                  </a:moveTo>
                  <a:lnTo>
                    <a:pt x="73565" y="4689"/>
                  </a:lnTo>
                  <a:cubicBezTo>
                    <a:pt x="73369" y="4806"/>
                    <a:pt x="73174" y="4923"/>
                    <a:pt x="72979" y="5040"/>
                  </a:cubicBezTo>
                  <a:cubicBezTo>
                    <a:pt x="71496" y="5938"/>
                    <a:pt x="70052" y="7109"/>
                    <a:pt x="68257" y="7109"/>
                  </a:cubicBezTo>
                  <a:cubicBezTo>
                    <a:pt x="67164" y="7109"/>
                    <a:pt x="66111" y="6679"/>
                    <a:pt x="65057" y="6328"/>
                  </a:cubicBezTo>
                  <a:cubicBezTo>
                    <a:pt x="67828" y="5392"/>
                    <a:pt x="70677" y="4845"/>
                    <a:pt x="73565" y="4689"/>
                  </a:cubicBezTo>
                  <a:close/>
                  <a:moveTo>
                    <a:pt x="80940" y="5821"/>
                  </a:moveTo>
                  <a:cubicBezTo>
                    <a:pt x="82267" y="6484"/>
                    <a:pt x="83282" y="7499"/>
                    <a:pt x="83477" y="9099"/>
                  </a:cubicBezTo>
                  <a:cubicBezTo>
                    <a:pt x="83282" y="9021"/>
                    <a:pt x="83126" y="8943"/>
                    <a:pt x="82931" y="8865"/>
                  </a:cubicBezTo>
                  <a:lnTo>
                    <a:pt x="82970" y="8865"/>
                  </a:lnTo>
                  <a:cubicBezTo>
                    <a:pt x="81288" y="8137"/>
                    <a:pt x="79512" y="7847"/>
                    <a:pt x="77722" y="7847"/>
                  </a:cubicBezTo>
                  <a:cubicBezTo>
                    <a:pt x="76439" y="7847"/>
                    <a:pt x="75147" y="7996"/>
                    <a:pt x="73877" y="8241"/>
                  </a:cubicBezTo>
                  <a:cubicBezTo>
                    <a:pt x="75126" y="7460"/>
                    <a:pt x="76413" y="6679"/>
                    <a:pt x="77896" y="6562"/>
                  </a:cubicBezTo>
                  <a:cubicBezTo>
                    <a:pt x="77961" y="6557"/>
                    <a:pt x="78025" y="6554"/>
                    <a:pt x="78091" y="6554"/>
                  </a:cubicBezTo>
                  <a:cubicBezTo>
                    <a:pt x="78570" y="6554"/>
                    <a:pt x="79078" y="6692"/>
                    <a:pt x="79562" y="6692"/>
                  </a:cubicBezTo>
                  <a:cubicBezTo>
                    <a:pt x="79895" y="6692"/>
                    <a:pt x="80217" y="6627"/>
                    <a:pt x="80511" y="6406"/>
                  </a:cubicBezTo>
                  <a:cubicBezTo>
                    <a:pt x="80706" y="6250"/>
                    <a:pt x="80862" y="6055"/>
                    <a:pt x="80940" y="5821"/>
                  </a:cubicBezTo>
                  <a:close/>
                  <a:moveTo>
                    <a:pt x="31394" y="10406"/>
                  </a:moveTo>
                  <a:cubicBezTo>
                    <a:pt x="32514" y="10406"/>
                    <a:pt x="33546" y="10820"/>
                    <a:pt x="34577" y="11207"/>
                  </a:cubicBezTo>
                  <a:cubicBezTo>
                    <a:pt x="34265" y="11363"/>
                    <a:pt x="33953" y="11519"/>
                    <a:pt x="33641" y="11675"/>
                  </a:cubicBezTo>
                  <a:cubicBezTo>
                    <a:pt x="31728" y="11519"/>
                    <a:pt x="29816" y="11285"/>
                    <a:pt x="27943" y="11089"/>
                  </a:cubicBezTo>
                  <a:cubicBezTo>
                    <a:pt x="28879" y="10972"/>
                    <a:pt x="29738" y="10621"/>
                    <a:pt x="30675" y="10465"/>
                  </a:cubicBezTo>
                  <a:cubicBezTo>
                    <a:pt x="30919" y="10424"/>
                    <a:pt x="31158" y="10406"/>
                    <a:pt x="31394" y="10406"/>
                  </a:cubicBezTo>
                  <a:close/>
                  <a:moveTo>
                    <a:pt x="58032" y="6953"/>
                  </a:moveTo>
                  <a:cubicBezTo>
                    <a:pt x="56081" y="7811"/>
                    <a:pt x="54247" y="9138"/>
                    <a:pt x="52334" y="10192"/>
                  </a:cubicBezTo>
                  <a:cubicBezTo>
                    <a:pt x="49563" y="10933"/>
                    <a:pt x="46714" y="11441"/>
                    <a:pt x="43866" y="11675"/>
                  </a:cubicBezTo>
                  <a:cubicBezTo>
                    <a:pt x="43514" y="11441"/>
                    <a:pt x="43202" y="11167"/>
                    <a:pt x="42890" y="10933"/>
                  </a:cubicBezTo>
                  <a:cubicBezTo>
                    <a:pt x="42422" y="10621"/>
                    <a:pt x="41875" y="10387"/>
                    <a:pt x="41329" y="10231"/>
                  </a:cubicBezTo>
                  <a:cubicBezTo>
                    <a:pt x="42362" y="9631"/>
                    <a:pt x="43395" y="9088"/>
                    <a:pt x="44671" y="9088"/>
                  </a:cubicBezTo>
                  <a:cubicBezTo>
                    <a:pt x="44889" y="9088"/>
                    <a:pt x="45115" y="9104"/>
                    <a:pt x="45349" y="9138"/>
                  </a:cubicBezTo>
                  <a:cubicBezTo>
                    <a:pt x="46804" y="9360"/>
                    <a:pt x="48025" y="9816"/>
                    <a:pt x="49289" y="9816"/>
                  </a:cubicBezTo>
                  <a:cubicBezTo>
                    <a:pt x="50024" y="9816"/>
                    <a:pt x="50774" y="9661"/>
                    <a:pt x="51593" y="9216"/>
                  </a:cubicBezTo>
                  <a:cubicBezTo>
                    <a:pt x="53076" y="8397"/>
                    <a:pt x="54168" y="7421"/>
                    <a:pt x="55886" y="7109"/>
                  </a:cubicBezTo>
                  <a:cubicBezTo>
                    <a:pt x="56588" y="6992"/>
                    <a:pt x="57291" y="6953"/>
                    <a:pt x="58032" y="6953"/>
                  </a:cubicBezTo>
                  <a:close/>
                  <a:moveTo>
                    <a:pt x="13411" y="9291"/>
                  </a:moveTo>
                  <a:cubicBezTo>
                    <a:pt x="13468" y="9291"/>
                    <a:pt x="13524" y="9292"/>
                    <a:pt x="13581" y="9294"/>
                  </a:cubicBezTo>
                  <a:cubicBezTo>
                    <a:pt x="14323" y="9372"/>
                    <a:pt x="14986" y="9763"/>
                    <a:pt x="15689" y="9958"/>
                  </a:cubicBezTo>
                  <a:cubicBezTo>
                    <a:pt x="16146" y="10069"/>
                    <a:pt x="16602" y="10112"/>
                    <a:pt x="17057" y="10112"/>
                  </a:cubicBezTo>
                  <a:cubicBezTo>
                    <a:pt x="18663" y="10112"/>
                    <a:pt x="20255" y="9573"/>
                    <a:pt x="21834" y="9573"/>
                  </a:cubicBezTo>
                  <a:cubicBezTo>
                    <a:pt x="22480" y="9573"/>
                    <a:pt x="23125" y="9664"/>
                    <a:pt x="23767" y="9919"/>
                  </a:cubicBezTo>
                  <a:cubicBezTo>
                    <a:pt x="24431" y="10192"/>
                    <a:pt x="25055" y="10582"/>
                    <a:pt x="25718" y="10816"/>
                  </a:cubicBezTo>
                  <a:cubicBezTo>
                    <a:pt x="23416" y="10582"/>
                    <a:pt x="21113" y="10426"/>
                    <a:pt x="18811" y="10426"/>
                  </a:cubicBezTo>
                  <a:cubicBezTo>
                    <a:pt x="18251" y="10330"/>
                    <a:pt x="17686" y="10283"/>
                    <a:pt x="17123" y="10283"/>
                  </a:cubicBezTo>
                  <a:cubicBezTo>
                    <a:pt x="16078" y="10283"/>
                    <a:pt x="15039" y="10447"/>
                    <a:pt x="14050" y="10777"/>
                  </a:cubicBezTo>
                  <a:cubicBezTo>
                    <a:pt x="11981" y="11089"/>
                    <a:pt x="9991" y="11753"/>
                    <a:pt x="8196" y="12768"/>
                  </a:cubicBezTo>
                  <a:cubicBezTo>
                    <a:pt x="8781" y="11792"/>
                    <a:pt x="9562" y="10972"/>
                    <a:pt x="10459" y="10270"/>
                  </a:cubicBezTo>
                  <a:cubicBezTo>
                    <a:pt x="11312" y="9640"/>
                    <a:pt x="12340" y="9291"/>
                    <a:pt x="13411" y="9291"/>
                  </a:cubicBezTo>
                  <a:close/>
                  <a:moveTo>
                    <a:pt x="21113" y="11246"/>
                  </a:moveTo>
                  <a:lnTo>
                    <a:pt x="21113" y="11246"/>
                  </a:lnTo>
                  <a:cubicBezTo>
                    <a:pt x="24821" y="11402"/>
                    <a:pt x="28489" y="11987"/>
                    <a:pt x="32197" y="12338"/>
                  </a:cubicBezTo>
                  <a:lnTo>
                    <a:pt x="32197" y="12377"/>
                  </a:lnTo>
                  <a:lnTo>
                    <a:pt x="31650" y="12611"/>
                  </a:lnTo>
                  <a:cubicBezTo>
                    <a:pt x="30386" y="13230"/>
                    <a:pt x="29011" y="13552"/>
                    <a:pt x="27640" y="13552"/>
                  </a:cubicBezTo>
                  <a:cubicBezTo>
                    <a:pt x="27021" y="13552"/>
                    <a:pt x="26403" y="13486"/>
                    <a:pt x="25796" y="13353"/>
                  </a:cubicBezTo>
                  <a:cubicBezTo>
                    <a:pt x="24079" y="12963"/>
                    <a:pt x="22635" y="12026"/>
                    <a:pt x="21113" y="11246"/>
                  </a:cubicBezTo>
                  <a:close/>
                  <a:moveTo>
                    <a:pt x="62234" y="9109"/>
                  </a:moveTo>
                  <a:cubicBezTo>
                    <a:pt x="63742" y="9109"/>
                    <a:pt x="64988" y="9807"/>
                    <a:pt x="66423" y="10192"/>
                  </a:cubicBezTo>
                  <a:lnTo>
                    <a:pt x="66501" y="10231"/>
                  </a:lnTo>
                  <a:cubicBezTo>
                    <a:pt x="61818" y="11558"/>
                    <a:pt x="57174" y="12807"/>
                    <a:pt x="52412" y="13704"/>
                  </a:cubicBezTo>
                  <a:cubicBezTo>
                    <a:pt x="53856" y="12963"/>
                    <a:pt x="55261" y="12104"/>
                    <a:pt x="56471" y="11363"/>
                  </a:cubicBezTo>
                  <a:cubicBezTo>
                    <a:pt x="58071" y="10348"/>
                    <a:pt x="59788" y="9333"/>
                    <a:pt x="61701" y="9138"/>
                  </a:cubicBezTo>
                  <a:cubicBezTo>
                    <a:pt x="61882" y="9118"/>
                    <a:pt x="62060" y="9109"/>
                    <a:pt x="62234" y="9109"/>
                  </a:cubicBezTo>
                  <a:close/>
                  <a:moveTo>
                    <a:pt x="16899" y="13422"/>
                  </a:moveTo>
                  <a:cubicBezTo>
                    <a:pt x="18570" y="13422"/>
                    <a:pt x="19981" y="14240"/>
                    <a:pt x="21421" y="15028"/>
                  </a:cubicBezTo>
                  <a:lnTo>
                    <a:pt x="21421" y="15028"/>
                  </a:lnTo>
                  <a:cubicBezTo>
                    <a:pt x="20147" y="14950"/>
                    <a:pt x="18874" y="14836"/>
                    <a:pt x="17562" y="14797"/>
                  </a:cubicBezTo>
                  <a:cubicBezTo>
                    <a:pt x="17142" y="14775"/>
                    <a:pt x="16721" y="14764"/>
                    <a:pt x="16300" y="14764"/>
                  </a:cubicBezTo>
                  <a:cubicBezTo>
                    <a:pt x="14447" y="14764"/>
                    <a:pt x="12584" y="14976"/>
                    <a:pt x="10771" y="15421"/>
                  </a:cubicBezTo>
                  <a:cubicBezTo>
                    <a:pt x="12449" y="14446"/>
                    <a:pt x="14284" y="13782"/>
                    <a:pt x="16196" y="13470"/>
                  </a:cubicBezTo>
                  <a:cubicBezTo>
                    <a:pt x="16436" y="13437"/>
                    <a:pt x="16670" y="13422"/>
                    <a:pt x="16899" y="13422"/>
                  </a:cubicBezTo>
                  <a:close/>
                  <a:moveTo>
                    <a:pt x="38893" y="13284"/>
                  </a:moveTo>
                  <a:cubicBezTo>
                    <a:pt x="40027" y="13284"/>
                    <a:pt x="40952" y="13767"/>
                    <a:pt x="42148" y="14485"/>
                  </a:cubicBezTo>
                  <a:cubicBezTo>
                    <a:pt x="42500" y="14719"/>
                    <a:pt x="42890" y="14875"/>
                    <a:pt x="43241" y="15031"/>
                  </a:cubicBezTo>
                  <a:lnTo>
                    <a:pt x="43280" y="15031"/>
                  </a:lnTo>
                  <a:cubicBezTo>
                    <a:pt x="39807" y="15382"/>
                    <a:pt x="36373" y="15538"/>
                    <a:pt x="32899" y="15577"/>
                  </a:cubicBezTo>
                  <a:cubicBezTo>
                    <a:pt x="34343" y="14953"/>
                    <a:pt x="35670" y="14133"/>
                    <a:pt x="37114" y="13626"/>
                  </a:cubicBezTo>
                  <a:cubicBezTo>
                    <a:pt x="37786" y="13390"/>
                    <a:pt x="38362" y="13284"/>
                    <a:pt x="38893" y="13284"/>
                  </a:cubicBezTo>
                  <a:close/>
                  <a:moveTo>
                    <a:pt x="77827" y="4088"/>
                  </a:moveTo>
                  <a:cubicBezTo>
                    <a:pt x="77965" y="4088"/>
                    <a:pt x="78105" y="4093"/>
                    <a:pt x="78248" y="4104"/>
                  </a:cubicBezTo>
                  <a:cubicBezTo>
                    <a:pt x="78677" y="4104"/>
                    <a:pt x="79575" y="4143"/>
                    <a:pt x="79926" y="4416"/>
                  </a:cubicBezTo>
                  <a:cubicBezTo>
                    <a:pt x="80550" y="4962"/>
                    <a:pt x="80472" y="5782"/>
                    <a:pt x="79457" y="5977"/>
                  </a:cubicBezTo>
                  <a:cubicBezTo>
                    <a:pt x="79067" y="5977"/>
                    <a:pt x="78716" y="5938"/>
                    <a:pt x="78326" y="5860"/>
                  </a:cubicBezTo>
                  <a:cubicBezTo>
                    <a:pt x="77194" y="5860"/>
                    <a:pt x="76101" y="6172"/>
                    <a:pt x="75126" y="6719"/>
                  </a:cubicBezTo>
                  <a:cubicBezTo>
                    <a:pt x="73955" y="7304"/>
                    <a:pt x="72823" y="8123"/>
                    <a:pt x="71613" y="8748"/>
                  </a:cubicBezTo>
                  <a:lnTo>
                    <a:pt x="70599" y="9021"/>
                  </a:lnTo>
                  <a:lnTo>
                    <a:pt x="68179" y="9724"/>
                  </a:lnTo>
                  <a:cubicBezTo>
                    <a:pt x="68099" y="9735"/>
                    <a:pt x="68019" y="9740"/>
                    <a:pt x="67938" y="9740"/>
                  </a:cubicBezTo>
                  <a:cubicBezTo>
                    <a:pt x="67742" y="9740"/>
                    <a:pt x="67541" y="9712"/>
                    <a:pt x="67320" y="9685"/>
                  </a:cubicBezTo>
                  <a:cubicBezTo>
                    <a:pt x="66189" y="9528"/>
                    <a:pt x="65135" y="8904"/>
                    <a:pt x="64042" y="8631"/>
                  </a:cubicBezTo>
                  <a:cubicBezTo>
                    <a:pt x="63493" y="8484"/>
                    <a:pt x="62927" y="8415"/>
                    <a:pt x="62360" y="8415"/>
                  </a:cubicBezTo>
                  <a:cubicBezTo>
                    <a:pt x="61717" y="8415"/>
                    <a:pt x="61074" y="8504"/>
                    <a:pt x="60452" y="8670"/>
                  </a:cubicBezTo>
                  <a:cubicBezTo>
                    <a:pt x="58032" y="9333"/>
                    <a:pt x="55964" y="10933"/>
                    <a:pt x="53817" y="12221"/>
                  </a:cubicBezTo>
                  <a:cubicBezTo>
                    <a:pt x="51438" y="13649"/>
                    <a:pt x="48852" y="14733"/>
                    <a:pt x="46060" y="14733"/>
                  </a:cubicBezTo>
                  <a:cubicBezTo>
                    <a:pt x="45876" y="14733"/>
                    <a:pt x="45691" y="14729"/>
                    <a:pt x="45505" y="14719"/>
                  </a:cubicBezTo>
                  <a:cubicBezTo>
                    <a:pt x="43866" y="14641"/>
                    <a:pt x="42851" y="14055"/>
                    <a:pt x="41524" y="13236"/>
                  </a:cubicBezTo>
                  <a:cubicBezTo>
                    <a:pt x="40900" y="12807"/>
                    <a:pt x="40158" y="12533"/>
                    <a:pt x="39417" y="12494"/>
                  </a:cubicBezTo>
                  <a:cubicBezTo>
                    <a:pt x="39302" y="12487"/>
                    <a:pt x="39189" y="12483"/>
                    <a:pt x="39075" y="12483"/>
                  </a:cubicBezTo>
                  <a:cubicBezTo>
                    <a:pt x="36243" y="12483"/>
                    <a:pt x="33653" y="14750"/>
                    <a:pt x="31026" y="15538"/>
                  </a:cubicBezTo>
                  <a:cubicBezTo>
                    <a:pt x="30206" y="15812"/>
                    <a:pt x="29348" y="15968"/>
                    <a:pt x="28450" y="16007"/>
                  </a:cubicBezTo>
                  <a:cubicBezTo>
                    <a:pt x="28257" y="16015"/>
                    <a:pt x="28065" y="16019"/>
                    <a:pt x="27873" y="16019"/>
                  </a:cubicBezTo>
                  <a:cubicBezTo>
                    <a:pt x="25384" y="16019"/>
                    <a:pt x="22980" y="15318"/>
                    <a:pt x="20879" y="13977"/>
                  </a:cubicBezTo>
                  <a:cubicBezTo>
                    <a:pt x="19538" y="13163"/>
                    <a:pt x="18314" y="12760"/>
                    <a:pt x="17000" y="12760"/>
                  </a:cubicBezTo>
                  <a:cubicBezTo>
                    <a:pt x="16173" y="12760"/>
                    <a:pt x="15311" y="12919"/>
                    <a:pt x="14362" y="13236"/>
                  </a:cubicBezTo>
                  <a:cubicBezTo>
                    <a:pt x="11659" y="14062"/>
                    <a:pt x="7405" y="16801"/>
                    <a:pt x="6805" y="16801"/>
                  </a:cubicBezTo>
                  <a:cubicBezTo>
                    <a:pt x="6782" y="16801"/>
                    <a:pt x="6764" y="16796"/>
                    <a:pt x="6752" y="16787"/>
                  </a:cubicBezTo>
                  <a:cubicBezTo>
                    <a:pt x="6166" y="16319"/>
                    <a:pt x="7415" y="15616"/>
                    <a:pt x="7610" y="15460"/>
                  </a:cubicBezTo>
                  <a:cubicBezTo>
                    <a:pt x="8079" y="15070"/>
                    <a:pt x="8547" y="14680"/>
                    <a:pt x="9015" y="14329"/>
                  </a:cubicBezTo>
                  <a:cubicBezTo>
                    <a:pt x="10147" y="13470"/>
                    <a:pt x="11318" y="12729"/>
                    <a:pt x="12567" y="12104"/>
                  </a:cubicBezTo>
                  <a:cubicBezTo>
                    <a:pt x="14051" y="11405"/>
                    <a:pt x="15597" y="10988"/>
                    <a:pt x="17136" y="10988"/>
                  </a:cubicBezTo>
                  <a:cubicBezTo>
                    <a:pt x="18347" y="10988"/>
                    <a:pt x="19554" y="11246"/>
                    <a:pt x="20723" y="11831"/>
                  </a:cubicBezTo>
                  <a:cubicBezTo>
                    <a:pt x="22869" y="12885"/>
                    <a:pt x="24821" y="14133"/>
                    <a:pt x="27279" y="14251"/>
                  </a:cubicBezTo>
                  <a:cubicBezTo>
                    <a:pt x="27414" y="14257"/>
                    <a:pt x="27547" y="14261"/>
                    <a:pt x="27679" y="14261"/>
                  </a:cubicBezTo>
                  <a:cubicBezTo>
                    <a:pt x="29779" y="14261"/>
                    <a:pt x="31649" y="13410"/>
                    <a:pt x="33485" y="12455"/>
                  </a:cubicBezTo>
                  <a:lnTo>
                    <a:pt x="33524" y="12455"/>
                  </a:lnTo>
                  <a:lnTo>
                    <a:pt x="33797" y="12299"/>
                  </a:lnTo>
                  <a:lnTo>
                    <a:pt x="33953" y="12260"/>
                  </a:lnTo>
                  <a:cubicBezTo>
                    <a:pt x="35663" y="11393"/>
                    <a:pt x="37500" y="10681"/>
                    <a:pt x="39312" y="10681"/>
                  </a:cubicBezTo>
                  <a:cubicBezTo>
                    <a:pt x="40518" y="10681"/>
                    <a:pt x="41712" y="10997"/>
                    <a:pt x="42851" y="11792"/>
                  </a:cubicBezTo>
                  <a:cubicBezTo>
                    <a:pt x="43085" y="11948"/>
                    <a:pt x="43358" y="12143"/>
                    <a:pt x="43670" y="12260"/>
                  </a:cubicBezTo>
                  <a:lnTo>
                    <a:pt x="43748" y="12338"/>
                  </a:lnTo>
                  <a:cubicBezTo>
                    <a:pt x="43866" y="12377"/>
                    <a:pt x="43944" y="12416"/>
                    <a:pt x="44022" y="12455"/>
                  </a:cubicBezTo>
                  <a:lnTo>
                    <a:pt x="44139" y="12455"/>
                  </a:lnTo>
                  <a:cubicBezTo>
                    <a:pt x="44824" y="12726"/>
                    <a:pt x="45526" y="12838"/>
                    <a:pt x="46257" y="12838"/>
                  </a:cubicBezTo>
                  <a:cubicBezTo>
                    <a:pt x="47106" y="12838"/>
                    <a:pt x="47994" y="12686"/>
                    <a:pt x="48939" y="12455"/>
                  </a:cubicBezTo>
                  <a:cubicBezTo>
                    <a:pt x="53604" y="11209"/>
                    <a:pt x="57391" y="6584"/>
                    <a:pt x="62317" y="6584"/>
                  </a:cubicBezTo>
                  <a:cubicBezTo>
                    <a:pt x="62790" y="6584"/>
                    <a:pt x="63273" y="6626"/>
                    <a:pt x="63769" y="6719"/>
                  </a:cubicBezTo>
                  <a:cubicBezTo>
                    <a:pt x="65468" y="7006"/>
                    <a:pt x="66891" y="7762"/>
                    <a:pt x="68460" y="7762"/>
                  </a:cubicBezTo>
                  <a:cubicBezTo>
                    <a:pt x="69018" y="7762"/>
                    <a:pt x="69594" y="7667"/>
                    <a:pt x="70208" y="7421"/>
                  </a:cubicBezTo>
                  <a:cubicBezTo>
                    <a:pt x="72817" y="6377"/>
                    <a:pt x="74892" y="4088"/>
                    <a:pt x="77827" y="4088"/>
                  </a:cubicBezTo>
                  <a:close/>
                  <a:moveTo>
                    <a:pt x="74587" y="683"/>
                  </a:moveTo>
                  <a:cubicBezTo>
                    <a:pt x="75921" y="683"/>
                    <a:pt x="77245" y="859"/>
                    <a:pt x="78521" y="1294"/>
                  </a:cubicBezTo>
                  <a:cubicBezTo>
                    <a:pt x="81253" y="2231"/>
                    <a:pt x="83243" y="4845"/>
                    <a:pt x="83828" y="7694"/>
                  </a:cubicBezTo>
                  <a:cubicBezTo>
                    <a:pt x="83282" y="6484"/>
                    <a:pt x="82306" y="5509"/>
                    <a:pt x="81058" y="5001"/>
                  </a:cubicBezTo>
                  <a:cubicBezTo>
                    <a:pt x="80980" y="4494"/>
                    <a:pt x="80667" y="4026"/>
                    <a:pt x="80199" y="3792"/>
                  </a:cubicBezTo>
                  <a:cubicBezTo>
                    <a:pt x="80121" y="3753"/>
                    <a:pt x="80082" y="3713"/>
                    <a:pt x="80004" y="3713"/>
                  </a:cubicBezTo>
                  <a:cubicBezTo>
                    <a:pt x="78950" y="2816"/>
                    <a:pt x="77623" y="2231"/>
                    <a:pt x="76257" y="2035"/>
                  </a:cubicBezTo>
                  <a:cubicBezTo>
                    <a:pt x="75979" y="1996"/>
                    <a:pt x="75703" y="1978"/>
                    <a:pt x="75431" y="1978"/>
                  </a:cubicBezTo>
                  <a:cubicBezTo>
                    <a:pt x="73301" y="1978"/>
                    <a:pt x="71348" y="3063"/>
                    <a:pt x="69272" y="3167"/>
                  </a:cubicBezTo>
                  <a:lnTo>
                    <a:pt x="68413" y="3167"/>
                  </a:lnTo>
                  <a:cubicBezTo>
                    <a:pt x="68374" y="3167"/>
                    <a:pt x="68296" y="3167"/>
                    <a:pt x="68257" y="3245"/>
                  </a:cubicBezTo>
                  <a:cubicBezTo>
                    <a:pt x="66579" y="3440"/>
                    <a:pt x="65096" y="4260"/>
                    <a:pt x="63574" y="5040"/>
                  </a:cubicBezTo>
                  <a:cubicBezTo>
                    <a:pt x="60959" y="6289"/>
                    <a:pt x="58539" y="6016"/>
                    <a:pt x="55808" y="6484"/>
                  </a:cubicBezTo>
                  <a:cubicBezTo>
                    <a:pt x="53544" y="6875"/>
                    <a:pt x="52061" y="8787"/>
                    <a:pt x="49876" y="9177"/>
                  </a:cubicBezTo>
                  <a:cubicBezTo>
                    <a:pt x="49633" y="9221"/>
                    <a:pt x="49390" y="9241"/>
                    <a:pt x="49148" y="9241"/>
                  </a:cubicBezTo>
                  <a:cubicBezTo>
                    <a:pt x="47555" y="9241"/>
                    <a:pt x="45971" y="8411"/>
                    <a:pt x="44316" y="8411"/>
                  </a:cubicBezTo>
                  <a:cubicBezTo>
                    <a:pt x="43999" y="8411"/>
                    <a:pt x="43680" y="8442"/>
                    <a:pt x="43358" y="8514"/>
                  </a:cubicBezTo>
                  <a:cubicBezTo>
                    <a:pt x="42226" y="8748"/>
                    <a:pt x="41290" y="9411"/>
                    <a:pt x="40275" y="10036"/>
                  </a:cubicBezTo>
                  <a:cubicBezTo>
                    <a:pt x="40080" y="9997"/>
                    <a:pt x="39846" y="9958"/>
                    <a:pt x="39612" y="9958"/>
                  </a:cubicBezTo>
                  <a:cubicBezTo>
                    <a:pt x="39533" y="9955"/>
                    <a:pt x="39454" y="9954"/>
                    <a:pt x="39376" y="9954"/>
                  </a:cubicBezTo>
                  <a:cubicBezTo>
                    <a:pt x="38054" y="9954"/>
                    <a:pt x="36771" y="10262"/>
                    <a:pt x="35592" y="10777"/>
                  </a:cubicBezTo>
                  <a:cubicBezTo>
                    <a:pt x="34319" y="10341"/>
                    <a:pt x="33081" y="9634"/>
                    <a:pt x="31718" y="9634"/>
                  </a:cubicBezTo>
                  <a:cubicBezTo>
                    <a:pt x="31618" y="9634"/>
                    <a:pt x="31518" y="9637"/>
                    <a:pt x="31416" y="9645"/>
                  </a:cubicBezTo>
                  <a:cubicBezTo>
                    <a:pt x="30323" y="9724"/>
                    <a:pt x="29270" y="10114"/>
                    <a:pt x="28177" y="10309"/>
                  </a:cubicBezTo>
                  <a:cubicBezTo>
                    <a:pt x="27926" y="10351"/>
                    <a:pt x="27689" y="10370"/>
                    <a:pt x="27462" y="10370"/>
                  </a:cubicBezTo>
                  <a:cubicBezTo>
                    <a:pt x="26206" y="10370"/>
                    <a:pt x="25263" y="9790"/>
                    <a:pt x="24040" y="9294"/>
                  </a:cubicBezTo>
                  <a:cubicBezTo>
                    <a:pt x="23338" y="8999"/>
                    <a:pt x="22646" y="8896"/>
                    <a:pt x="21954" y="8896"/>
                  </a:cubicBezTo>
                  <a:cubicBezTo>
                    <a:pt x="20721" y="8896"/>
                    <a:pt x="19486" y="9222"/>
                    <a:pt x="18186" y="9372"/>
                  </a:cubicBezTo>
                  <a:cubicBezTo>
                    <a:pt x="17971" y="9400"/>
                    <a:pt x="17758" y="9412"/>
                    <a:pt x="17549" y="9412"/>
                  </a:cubicBezTo>
                  <a:cubicBezTo>
                    <a:pt x="15965" y="9412"/>
                    <a:pt x="14524" y="8725"/>
                    <a:pt x="13011" y="8725"/>
                  </a:cubicBezTo>
                  <a:cubicBezTo>
                    <a:pt x="12435" y="8725"/>
                    <a:pt x="11848" y="8824"/>
                    <a:pt x="11240" y="9099"/>
                  </a:cubicBezTo>
                  <a:cubicBezTo>
                    <a:pt x="9288" y="9958"/>
                    <a:pt x="8079" y="11792"/>
                    <a:pt x="7025" y="13548"/>
                  </a:cubicBezTo>
                  <a:cubicBezTo>
                    <a:pt x="5347" y="14719"/>
                    <a:pt x="4176" y="16475"/>
                    <a:pt x="3708" y="18465"/>
                  </a:cubicBezTo>
                  <a:cubicBezTo>
                    <a:pt x="3200" y="15812"/>
                    <a:pt x="3981" y="13080"/>
                    <a:pt x="5815" y="11128"/>
                  </a:cubicBezTo>
                  <a:lnTo>
                    <a:pt x="5854" y="11128"/>
                  </a:lnTo>
                  <a:cubicBezTo>
                    <a:pt x="8000" y="8787"/>
                    <a:pt x="11240" y="7694"/>
                    <a:pt x="14323" y="7304"/>
                  </a:cubicBezTo>
                  <a:cubicBezTo>
                    <a:pt x="15162" y="7202"/>
                    <a:pt x="15998" y="7161"/>
                    <a:pt x="16833" y="7161"/>
                  </a:cubicBezTo>
                  <a:cubicBezTo>
                    <a:pt x="19181" y="7161"/>
                    <a:pt x="21513" y="7482"/>
                    <a:pt x="23845" y="7655"/>
                  </a:cubicBezTo>
                  <a:cubicBezTo>
                    <a:pt x="26292" y="7825"/>
                    <a:pt x="28709" y="7936"/>
                    <a:pt x="31149" y="7936"/>
                  </a:cubicBezTo>
                  <a:cubicBezTo>
                    <a:pt x="31510" y="7936"/>
                    <a:pt x="31873" y="7933"/>
                    <a:pt x="32236" y="7928"/>
                  </a:cubicBezTo>
                  <a:cubicBezTo>
                    <a:pt x="38441" y="7928"/>
                    <a:pt x="44646" y="7343"/>
                    <a:pt x="50812" y="6289"/>
                  </a:cubicBezTo>
                  <a:cubicBezTo>
                    <a:pt x="56666" y="5236"/>
                    <a:pt x="62247" y="3518"/>
                    <a:pt x="67906" y="1801"/>
                  </a:cubicBezTo>
                  <a:cubicBezTo>
                    <a:pt x="70040" y="1188"/>
                    <a:pt x="72328" y="683"/>
                    <a:pt x="74587" y="683"/>
                  </a:cubicBezTo>
                  <a:close/>
                  <a:moveTo>
                    <a:pt x="10693" y="12299"/>
                  </a:moveTo>
                  <a:cubicBezTo>
                    <a:pt x="9015" y="13353"/>
                    <a:pt x="7493" y="14563"/>
                    <a:pt x="6088" y="15929"/>
                  </a:cubicBezTo>
                  <a:cubicBezTo>
                    <a:pt x="5620" y="16358"/>
                    <a:pt x="5073" y="16787"/>
                    <a:pt x="5347" y="17451"/>
                  </a:cubicBezTo>
                  <a:cubicBezTo>
                    <a:pt x="5347" y="17529"/>
                    <a:pt x="5386" y="17607"/>
                    <a:pt x="5464" y="17685"/>
                  </a:cubicBezTo>
                  <a:cubicBezTo>
                    <a:pt x="4995" y="17997"/>
                    <a:pt x="4605" y="18348"/>
                    <a:pt x="4215" y="18700"/>
                  </a:cubicBezTo>
                  <a:cubicBezTo>
                    <a:pt x="4683" y="16787"/>
                    <a:pt x="5191" y="15695"/>
                    <a:pt x="7337" y="14055"/>
                  </a:cubicBezTo>
                  <a:cubicBezTo>
                    <a:pt x="8352" y="13275"/>
                    <a:pt x="9483" y="12690"/>
                    <a:pt x="10693" y="12299"/>
                  </a:cubicBezTo>
                  <a:close/>
                  <a:moveTo>
                    <a:pt x="77720" y="8547"/>
                  </a:moveTo>
                  <a:cubicBezTo>
                    <a:pt x="79606" y="8547"/>
                    <a:pt x="81465" y="8884"/>
                    <a:pt x="83165" y="9763"/>
                  </a:cubicBezTo>
                  <a:cubicBezTo>
                    <a:pt x="85663" y="11011"/>
                    <a:pt x="87497" y="14173"/>
                    <a:pt x="87731" y="16982"/>
                  </a:cubicBezTo>
                  <a:lnTo>
                    <a:pt x="87770" y="16982"/>
                  </a:lnTo>
                  <a:cubicBezTo>
                    <a:pt x="88121" y="21080"/>
                    <a:pt x="84843" y="24163"/>
                    <a:pt x="81682" y="26193"/>
                  </a:cubicBezTo>
                  <a:cubicBezTo>
                    <a:pt x="73447" y="31617"/>
                    <a:pt x="62676" y="33490"/>
                    <a:pt x="53115" y="34973"/>
                  </a:cubicBezTo>
                  <a:cubicBezTo>
                    <a:pt x="45807" y="36075"/>
                    <a:pt x="38430" y="36658"/>
                    <a:pt x="31017" y="36658"/>
                  </a:cubicBezTo>
                  <a:cubicBezTo>
                    <a:pt x="30552" y="36658"/>
                    <a:pt x="30086" y="36656"/>
                    <a:pt x="29621" y="36652"/>
                  </a:cubicBezTo>
                  <a:cubicBezTo>
                    <a:pt x="23182" y="36613"/>
                    <a:pt x="16391" y="36495"/>
                    <a:pt x="10225" y="34466"/>
                  </a:cubicBezTo>
                  <a:cubicBezTo>
                    <a:pt x="5464" y="32905"/>
                    <a:pt x="703" y="29627"/>
                    <a:pt x="1990" y="23929"/>
                  </a:cubicBezTo>
                  <a:cubicBezTo>
                    <a:pt x="2342" y="22407"/>
                    <a:pt x="3044" y="20963"/>
                    <a:pt x="4098" y="19753"/>
                  </a:cubicBezTo>
                  <a:cubicBezTo>
                    <a:pt x="4644" y="19090"/>
                    <a:pt x="5230" y="18543"/>
                    <a:pt x="5932" y="18036"/>
                  </a:cubicBezTo>
                  <a:cubicBezTo>
                    <a:pt x="6055" y="18071"/>
                    <a:pt x="6186" y="18090"/>
                    <a:pt x="6313" y="18090"/>
                  </a:cubicBezTo>
                  <a:cubicBezTo>
                    <a:pt x="6470" y="18090"/>
                    <a:pt x="6623" y="18062"/>
                    <a:pt x="6752" y="17997"/>
                  </a:cubicBezTo>
                  <a:lnTo>
                    <a:pt x="6908" y="17997"/>
                  </a:lnTo>
                  <a:cubicBezTo>
                    <a:pt x="7454" y="17568"/>
                    <a:pt x="8079" y="17099"/>
                    <a:pt x="8703" y="16709"/>
                  </a:cubicBezTo>
                  <a:cubicBezTo>
                    <a:pt x="11103" y="15850"/>
                    <a:pt x="13863" y="15564"/>
                    <a:pt x="16496" y="15564"/>
                  </a:cubicBezTo>
                  <a:cubicBezTo>
                    <a:pt x="17930" y="15564"/>
                    <a:pt x="19326" y="15649"/>
                    <a:pt x="20606" y="15773"/>
                  </a:cubicBezTo>
                  <a:cubicBezTo>
                    <a:pt x="21504" y="15851"/>
                    <a:pt x="22401" y="15929"/>
                    <a:pt x="23338" y="16007"/>
                  </a:cubicBezTo>
                  <a:cubicBezTo>
                    <a:pt x="23728" y="16163"/>
                    <a:pt x="24118" y="16319"/>
                    <a:pt x="24548" y="16436"/>
                  </a:cubicBezTo>
                  <a:cubicBezTo>
                    <a:pt x="25526" y="16672"/>
                    <a:pt x="26530" y="16789"/>
                    <a:pt x="27535" y="16789"/>
                  </a:cubicBezTo>
                  <a:cubicBezTo>
                    <a:pt x="28695" y="16789"/>
                    <a:pt x="29858" y="16633"/>
                    <a:pt x="30987" y="16319"/>
                  </a:cubicBezTo>
                  <a:cubicBezTo>
                    <a:pt x="31288" y="16321"/>
                    <a:pt x="31589" y="16323"/>
                    <a:pt x="31890" y="16323"/>
                  </a:cubicBezTo>
                  <a:cubicBezTo>
                    <a:pt x="36385" y="16323"/>
                    <a:pt x="40850" y="16051"/>
                    <a:pt x="45349" y="15538"/>
                  </a:cubicBezTo>
                  <a:cubicBezTo>
                    <a:pt x="45608" y="15561"/>
                    <a:pt x="45868" y="15572"/>
                    <a:pt x="46130" y="15572"/>
                  </a:cubicBezTo>
                  <a:cubicBezTo>
                    <a:pt x="47245" y="15572"/>
                    <a:pt x="48371" y="15372"/>
                    <a:pt x="49446" y="14992"/>
                  </a:cubicBezTo>
                  <a:cubicBezTo>
                    <a:pt x="55847" y="13977"/>
                    <a:pt x="62052" y="12299"/>
                    <a:pt x="68296" y="10465"/>
                  </a:cubicBezTo>
                  <a:cubicBezTo>
                    <a:pt x="69545" y="10387"/>
                    <a:pt x="70755" y="10036"/>
                    <a:pt x="71886" y="9411"/>
                  </a:cubicBezTo>
                  <a:cubicBezTo>
                    <a:pt x="73759" y="8913"/>
                    <a:pt x="75754" y="8547"/>
                    <a:pt x="77720" y="8547"/>
                  </a:cubicBezTo>
                  <a:close/>
                  <a:moveTo>
                    <a:pt x="74586" y="1"/>
                  </a:moveTo>
                  <a:cubicBezTo>
                    <a:pt x="71693" y="1"/>
                    <a:pt x="68905" y="752"/>
                    <a:pt x="66189" y="1645"/>
                  </a:cubicBezTo>
                  <a:cubicBezTo>
                    <a:pt x="62481" y="2816"/>
                    <a:pt x="58774" y="3909"/>
                    <a:pt x="54949" y="4728"/>
                  </a:cubicBezTo>
                  <a:cubicBezTo>
                    <a:pt x="47261" y="6403"/>
                    <a:pt x="39419" y="7247"/>
                    <a:pt x="31558" y="7247"/>
                  </a:cubicBezTo>
                  <a:cubicBezTo>
                    <a:pt x="28245" y="7247"/>
                    <a:pt x="24929" y="7097"/>
                    <a:pt x="21621" y="6797"/>
                  </a:cubicBezTo>
                  <a:cubicBezTo>
                    <a:pt x="19991" y="6643"/>
                    <a:pt x="18380" y="6509"/>
                    <a:pt x="16769" y="6509"/>
                  </a:cubicBezTo>
                  <a:cubicBezTo>
                    <a:pt x="15102" y="6509"/>
                    <a:pt x="13434" y="6653"/>
                    <a:pt x="11747" y="7070"/>
                  </a:cubicBezTo>
                  <a:cubicBezTo>
                    <a:pt x="6283" y="8475"/>
                    <a:pt x="1093" y="13587"/>
                    <a:pt x="3356" y="19597"/>
                  </a:cubicBezTo>
                  <a:cubicBezTo>
                    <a:pt x="2537" y="20573"/>
                    <a:pt x="1951" y="21666"/>
                    <a:pt x="1561" y="22875"/>
                  </a:cubicBezTo>
                  <a:cubicBezTo>
                    <a:pt x="0" y="27715"/>
                    <a:pt x="2498" y="31656"/>
                    <a:pt x="6830" y="33842"/>
                  </a:cubicBezTo>
                  <a:cubicBezTo>
                    <a:pt x="12528" y="36730"/>
                    <a:pt x="19318" y="37003"/>
                    <a:pt x="25562" y="37276"/>
                  </a:cubicBezTo>
                  <a:cubicBezTo>
                    <a:pt x="27297" y="37339"/>
                    <a:pt x="29030" y="37370"/>
                    <a:pt x="30762" y="37370"/>
                  </a:cubicBezTo>
                  <a:cubicBezTo>
                    <a:pt x="37600" y="37370"/>
                    <a:pt x="44414" y="36883"/>
                    <a:pt x="51202" y="35949"/>
                  </a:cubicBezTo>
                  <a:cubicBezTo>
                    <a:pt x="58032" y="34973"/>
                    <a:pt x="64940" y="33686"/>
                    <a:pt x="71535" y="31578"/>
                  </a:cubicBezTo>
                  <a:cubicBezTo>
                    <a:pt x="75516" y="30290"/>
                    <a:pt x="79497" y="28651"/>
                    <a:pt x="82931" y="26193"/>
                  </a:cubicBezTo>
                  <a:cubicBezTo>
                    <a:pt x="86365" y="23773"/>
                    <a:pt x="89331" y="20104"/>
                    <a:pt x="88199" y="15656"/>
                  </a:cubicBezTo>
                  <a:cubicBezTo>
                    <a:pt x="87692" y="13392"/>
                    <a:pt x="86443" y="11363"/>
                    <a:pt x="84648" y="9880"/>
                  </a:cubicBezTo>
                  <a:cubicBezTo>
                    <a:pt x="84726" y="7265"/>
                    <a:pt x="83828" y="4728"/>
                    <a:pt x="82072" y="2777"/>
                  </a:cubicBezTo>
                  <a:cubicBezTo>
                    <a:pt x="80355" y="826"/>
                    <a:pt x="77506" y="84"/>
                    <a:pt x="75008" y="6"/>
                  </a:cubicBezTo>
                  <a:cubicBezTo>
                    <a:pt x="74867" y="2"/>
                    <a:pt x="74727" y="1"/>
                    <a:pt x="745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1" name="Google Shape;3921;p72"/>
          <p:cNvGrpSpPr/>
          <p:nvPr/>
        </p:nvGrpSpPr>
        <p:grpSpPr>
          <a:xfrm>
            <a:off x="2548161" y="1994595"/>
            <a:ext cx="1488567" cy="1557734"/>
            <a:chOff x="659125" y="2731113"/>
            <a:chExt cx="1615725" cy="1690800"/>
          </a:xfrm>
        </p:grpSpPr>
        <p:sp>
          <p:nvSpPr>
            <p:cNvPr id="3922" name="Google Shape;3922;p72"/>
            <p:cNvSpPr/>
            <p:nvPr/>
          </p:nvSpPr>
          <p:spPr>
            <a:xfrm>
              <a:off x="659125" y="2731113"/>
              <a:ext cx="1615725" cy="1690800"/>
            </a:xfrm>
            <a:custGeom>
              <a:rect b="b" l="l" r="r" t="t"/>
              <a:pathLst>
                <a:path extrusionOk="0" h="67632" w="64629">
                  <a:moveTo>
                    <a:pt x="6698" y="787"/>
                  </a:moveTo>
                  <a:cubicBezTo>
                    <a:pt x="6823" y="787"/>
                    <a:pt x="6957" y="801"/>
                    <a:pt x="7103" y="833"/>
                  </a:cubicBezTo>
                  <a:cubicBezTo>
                    <a:pt x="6752" y="1574"/>
                    <a:pt x="6635" y="2394"/>
                    <a:pt x="6791" y="3214"/>
                  </a:cubicBezTo>
                  <a:lnTo>
                    <a:pt x="6791" y="3253"/>
                  </a:lnTo>
                  <a:cubicBezTo>
                    <a:pt x="6557" y="3331"/>
                    <a:pt x="6323" y="3448"/>
                    <a:pt x="6089" y="3565"/>
                  </a:cubicBezTo>
                  <a:lnTo>
                    <a:pt x="6089" y="3214"/>
                  </a:lnTo>
                  <a:cubicBezTo>
                    <a:pt x="6089" y="2979"/>
                    <a:pt x="6089" y="2784"/>
                    <a:pt x="6050" y="2550"/>
                  </a:cubicBezTo>
                  <a:cubicBezTo>
                    <a:pt x="6031" y="2404"/>
                    <a:pt x="5910" y="2335"/>
                    <a:pt x="5787" y="2335"/>
                  </a:cubicBezTo>
                  <a:cubicBezTo>
                    <a:pt x="5647" y="2335"/>
                    <a:pt x="5503" y="2423"/>
                    <a:pt x="5503" y="2589"/>
                  </a:cubicBezTo>
                  <a:lnTo>
                    <a:pt x="5503" y="3253"/>
                  </a:lnTo>
                  <a:cubicBezTo>
                    <a:pt x="5464" y="3448"/>
                    <a:pt x="5503" y="3682"/>
                    <a:pt x="5620" y="3877"/>
                  </a:cubicBezTo>
                  <a:cubicBezTo>
                    <a:pt x="5503" y="3916"/>
                    <a:pt x="5425" y="3994"/>
                    <a:pt x="5347" y="4072"/>
                  </a:cubicBezTo>
                  <a:cubicBezTo>
                    <a:pt x="5269" y="3955"/>
                    <a:pt x="5152" y="3877"/>
                    <a:pt x="5035" y="3799"/>
                  </a:cubicBezTo>
                  <a:cubicBezTo>
                    <a:pt x="4879" y="3682"/>
                    <a:pt x="4762" y="3565"/>
                    <a:pt x="4645" y="3448"/>
                  </a:cubicBezTo>
                  <a:cubicBezTo>
                    <a:pt x="4594" y="3397"/>
                    <a:pt x="4535" y="3375"/>
                    <a:pt x="4478" y="3375"/>
                  </a:cubicBezTo>
                  <a:cubicBezTo>
                    <a:pt x="4316" y="3375"/>
                    <a:pt x="4168" y="3548"/>
                    <a:pt x="4255" y="3721"/>
                  </a:cubicBezTo>
                  <a:cubicBezTo>
                    <a:pt x="4372" y="4033"/>
                    <a:pt x="4606" y="4267"/>
                    <a:pt x="4879" y="4462"/>
                  </a:cubicBezTo>
                  <a:cubicBezTo>
                    <a:pt x="4645" y="4696"/>
                    <a:pt x="4411" y="4931"/>
                    <a:pt x="4216" y="5204"/>
                  </a:cubicBezTo>
                  <a:cubicBezTo>
                    <a:pt x="3474" y="4853"/>
                    <a:pt x="2889" y="4267"/>
                    <a:pt x="2537" y="3565"/>
                  </a:cubicBezTo>
                  <a:cubicBezTo>
                    <a:pt x="2342" y="3018"/>
                    <a:pt x="2069" y="2550"/>
                    <a:pt x="1718" y="2121"/>
                  </a:cubicBezTo>
                  <a:cubicBezTo>
                    <a:pt x="1523" y="1887"/>
                    <a:pt x="1289" y="1731"/>
                    <a:pt x="1054" y="1574"/>
                  </a:cubicBezTo>
                  <a:cubicBezTo>
                    <a:pt x="1169" y="1557"/>
                    <a:pt x="1277" y="1549"/>
                    <a:pt x="1379" y="1549"/>
                  </a:cubicBezTo>
                  <a:cubicBezTo>
                    <a:pt x="1971" y="1549"/>
                    <a:pt x="2391" y="1815"/>
                    <a:pt x="3123" y="2082"/>
                  </a:cubicBezTo>
                  <a:cubicBezTo>
                    <a:pt x="3357" y="2170"/>
                    <a:pt x="3591" y="2213"/>
                    <a:pt x="3825" y="2213"/>
                  </a:cubicBezTo>
                  <a:cubicBezTo>
                    <a:pt x="3903" y="2213"/>
                    <a:pt x="3981" y="2209"/>
                    <a:pt x="4059" y="2199"/>
                  </a:cubicBezTo>
                  <a:cubicBezTo>
                    <a:pt x="5252" y="1918"/>
                    <a:pt x="5593" y="787"/>
                    <a:pt x="6698" y="787"/>
                  </a:cubicBezTo>
                  <a:close/>
                  <a:moveTo>
                    <a:pt x="13074" y="17770"/>
                  </a:moveTo>
                  <a:cubicBezTo>
                    <a:pt x="12138" y="19214"/>
                    <a:pt x="10967" y="20502"/>
                    <a:pt x="9640" y="21634"/>
                  </a:cubicBezTo>
                  <a:lnTo>
                    <a:pt x="8977" y="20541"/>
                  </a:lnTo>
                  <a:cubicBezTo>
                    <a:pt x="10499" y="20034"/>
                    <a:pt x="11865" y="18902"/>
                    <a:pt x="13074" y="17770"/>
                  </a:cubicBezTo>
                  <a:close/>
                  <a:moveTo>
                    <a:pt x="20997" y="29127"/>
                  </a:moveTo>
                  <a:lnTo>
                    <a:pt x="20997" y="29127"/>
                  </a:lnTo>
                  <a:cubicBezTo>
                    <a:pt x="20021" y="30571"/>
                    <a:pt x="18889" y="31859"/>
                    <a:pt x="17562" y="32990"/>
                  </a:cubicBezTo>
                  <a:cubicBezTo>
                    <a:pt x="17289" y="32678"/>
                    <a:pt x="17016" y="32288"/>
                    <a:pt x="16743" y="31937"/>
                  </a:cubicBezTo>
                  <a:lnTo>
                    <a:pt x="16782" y="31937"/>
                  </a:lnTo>
                  <a:cubicBezTo>
                    <a:pt x="18382" y="31429"/>
                    <a:pt x="19748" y="30298"/>
                    <a:pt x="20997" y="29127"/>
                  </a:cubicBezTo>
                  <a:close/>
                  <a:moveTo>
                    <a:pt x="29583" y="39430"/>
                  </a:moveTo>
                  <a:lnTo>
                    <a:pt x="29583" y="39430"/>
                  </a:lnTo>
                  <a:cubicBezTo>
                    <a:pt x="28802" y="40952"/>
                    <a:pt x="27787" y="42396"/>
                    <a:pt x="26578" y="43645"/>
                  </a:cubicBezTo>
                  <a:cubicBezTo>
                    <a:pt x="26265" y="43293"/>
                    <a:pt x="25992" y="42981"/>
                    <a:pt x="25680" y="42630"/>
                  </a:cubicBezTo>
                  <a:lnTo>
                    <a:pt x="25680" y="42630"/>
                  </a:lnTo>
                  <a:lnTo>
                    <a:pt x="25719" y="42669"/>
                  </a:lnTo>
                  <a:cubicBezTo>
                    <a:pt x="27241" y="42006"/>
                    <a:pt x="28490" y="40718"/>
                    <a:pt x="29583" y="39430"/>
                  </a:cubicBezTo>
                  <a:close/>
                  <a:moveTo>
                    <a:pt x="38520" y="48796"/>
                  </a:moveTo>
                  <a:lnTo>
                    <a:pt x="38520" y="48796"/>
                  </a:lnTo>
                  <a:cubicBezTo>
                    <a:pt x="37934" y="50240"/>
                    <a:pt x="37076" y="51606"/>
                    <a:pt x="36061" y="52855"/>
                  </a:cubicBezTo>
                  <a:cubicBezTo>
                    <a:pt x="35710" y="52504"/>
                    <a:pt x="35358" y="52191"/>
                    <a:pt x="35007" y="51879"/>
                  </a:cubicBezTo>
                  <a:cubicBezTo>
                    <a:pt x="36295" y="50982"/>
                    <a:pt x="37466" y="49967"/>
                    <a:pt x="38520" y="48796"/>
                  </a:cubicBezTo>
                  <a:close/>
                  <a:moveTo>
                    <a:pt x="47925" y="56172"/>
                  </a:moveTo>
                  <a:lnTo>
                    <a:pt x="47925" y="56172"/>
                  </a:lnTo>
                  <a:cubicBezTo>
                    <a:pt x="47574" y="57811"/>
                    <a:pt x="46520" y="59177"/>
                    <a:pt x="45271" y="60309"/>
                  </a:cubicBezTo>
                  <a:lnTo>
                    <a:pt x="44452" y="59723"/>
                  </a:lnTo>
                  <a:cubicBezTo>
                    <a:pt x="45896" y="58865"/>
                    <a:pt x="47105" y="57616"/>
                    <a:pt x="47925" y="56172"/>
                  </a:cubicBezTo>
                  <a:close/>
                  <a:moveTo>
                    <a:pt x="9180" y="3510"/>
                  </a:moveTo>
                  <a:cubicBezTo>
                    <a:pt x="9937" y="3510"/>
                    <a:pt x="10703" y="3655"/>
                    <a:pt x="11435" y="3955"/>
                  </a:cubicBezTo>
                  <a:cubicBezTo>
                    <a:pt x="14050" y="5048"/>
                    <a:pt x="15026" y="7623"/>
                    <a:pt x="16314" y="9926"/>
                  </a:cubicBezTo>
                  <a:cubicBezTo>
                    <a:pt x="17758" y="12463"/>
                    <a:pt x="19280" y="14999"/>
                    <a:pt x="20919" y="17458"/>
                  </a:cubicBezTo>
                  <a:cubicBezTo>
                    <a:pt x="27007" y="26746"/>
                    <a:pt x="34227" y="35254"/>
                    <a:pt x="42461" y="42747"/>
                  </a:cubicBezTo>
                  <a:cubicBezTo>
                    <a:pt x="46520" y="46454"/>
                    <a:pt x="50891" y="49694"/>
                    <a:pt x="55223" y="53050"/>
                  </a:cubicBezTo>
                  <a:cubicBezTo>
                    <a:pt x="59203" y="56094"/>
                    <a:pt x="58774" y="63002"/>
                    <a:pt x="53271" y="63860"/>
                  </a:cubicBezTo>
                  <a:cubicBezTo>
                    <a:pt x="52968" y="63907"/>
                    <a:pt x="52672" y="63928"/>
                    <a:pt x="52385" y="63928"/>
                  </a:cubicBezTo>
                  <a:cubicBezTo>
                    <a:pt x="50014" y="63928"/>
                    <a:pt x="48165" y="62447"/>
                    <a:pt x="46286" y="61089"/>
                  </a:cubicBezTo>
                  <a:lnTo>
                    <a:pt x="45700" y="60660"/>
                  </a:lnTo>
                  <a:cubicBezTo>
                    <a:pt x="47105" y="59255"/>
                    <a:pt x="48276" y="57655"/>
                    <a:pt x="48237" y="55626"/>
                  </a:cubicBezTo>
                  <a:cubicBezTo>
                    <a:pt x="48237" y="55372"/>
                    <a:pt x="48159" y="55304"/>
                    <a:pt x="48081" y="55304"/>
                  </a:cubicBezTo>
                  <a:cubicBezTo>
                    <a:pt x="48003" y="55304"/>
                    <a:pt x="47925" y="55372"/>
                    <a:pt x="47925" y="55391"/>
                  </a:cubicBezTo>
                  <a:cubicBezTo>
                    <a:pt x="46793" y="56953"/>
                    <a:pt x="45778" y="58514"/>
                    <a:pt x="44022" y="59372"/>
                  </a:cubicBezTo>
                  <a:cubicBezTo>
                    <a:pt x="42422" y="58162"/>
                    <a:pt x="40861" y="56914"/>
                    <a:pt x="39300" y="55626"/>
                  </a:cubicBezTo>
                  <a:cubicBezTo>
                    <a:pt x="38324" y="54806"/>
                    <a:pt x="37349" y="53987"/>
                    <a:pt x="36373" y="53128"/>
                  </a:cubicBezTo>
                  <a:cubicBezTo>
                    <a:pt x="37778" y="51528"/>
                    <a:pt x="38793" y="49616"/>
                    <a:pt x="39300" y="47547"/>
                  </a:cubicBezTo>
                  <a:cubicBezTo>
                    <a:pt x="39331" y="47425"/>
                    <a:pt x="39266" y="47327"/>
                    <a:pt x="39180" y="47327"/>
                  </a:cubicBezTo>
                  <a:cubicBezTo>
                    <a:pt x="39156" y="47327"/>
                    <a:pt x="39131" y="47335"/>
                    <a:pt x="39105" y="47352"/>
                  </a:cubicBezTo>
                  <a:cubicBezTo>
                    <a:pt x="37544" y="48757"/>
                    <a:pt x="36256" y="50240"/>
                    <a:pt x="34461" y="51411"/>
                  </a:cubicBezTo>
                  <a:cubicBezTo>
                    <a:pt x="31885" y="49030"/>
                    <a:pt x="29348" y="46572"/>
                    <a:pt x="26890" y="43996"/>
                  </a:cubicBezTo>
                  <a:cubicBezTo>
                    <a:pt x="28529" y="42669"/>
                    <a:pt x="29583" y="40523"/>
                    <a:pt x="30207" y="38571"/>
                  </a:cubicBezTo>
                  <a:cubicBezTo>
                    <a:pt x="30257" y="38447"/>
                    <a:pt x="30148" y="38354"/>
                    <a:pt x="30042" y="38354"/>
                  </a:cubicBezTo>
                  <a:cubicBezTo>
                    <a:pt x="29982" y="38354"/>
                    <a:pt x="29923" y="38384"/>
                    <a:pt x="29895" y="38454"/>
                  </a:cubicBezTo>
                  <a:cubicBezTo>
                    <a:pt x="29895" y="38454"/>
                    <a:pt x="29895" y="38493"/>
                    <a:pt x="29856" y="38493"/>
                  </a:cubicBezTo>
                  <a:cubicBezTo>
                    <a:pt x="28412" y="39781"/>
                    <a:pt x="26929" y="41342"/>
                    <a:pt x="25134" y="42084"/>
                  </a:cubicBezTo>
                  <a:cubicBezTo>
                    <a:pt x="22597" y="39274"/>
                    <a:pt x="20138" y="36386"/>
                    <a:pt x="17836" y="33420"/>
                  </a:cubicBezTo>
                  <a:cubicBezTo>
                    <a:pt x="19553" y="32249"/>
                    <a:pt x="20841" y="30259"/>
                    <a:pt x="21660" y="28385"/>
                  </a:cubicBezTo>
                  <a:cubicBezTo>
                    <a:pt x="21738" y="28281"/>
                    <a:pt x="21643" y="28177"/>
                    <a:pt x="21536" y="28177"/>
                  </a:cubicBezTo>
                  <a:cubicBezTo>
                    <a:pt x="21482" y="28177"/>
                    <a:pt x="21426" y="28203"/>
                    <a:pt x="21387" y="28268"/>
                  </a:cubicBezTo>
                  <a:lnTo>
                    <a:pt x="21348" y="28268"/>
                  </a:lnTo>
                  <a:cubicBezTo>
                    <a:pt x="19748" y="29361"/>
                    <a:pt x="18148" y="30805"/>
                    <a:pt x="16275" y="31312"/>
                  </a:cubicBezTo>
                  <a:cubicBezTo>
                    <a:pt x="14011" y="28307"/>
                    <a:pt x="11904" y="25224"/>
                    <a:pt x="9874" y="22063"/>
                  </a:cubicBezTo>
                  <a:cubicBezTo>
                    <a:pt x="11670" y="20892"/>
                    <a:pt x="12957" y="18902"/>
                    <a:pt x="13777" y="17029"/>
                  </a:cubicBezTo>
                  <a:cubicBezTo>
                    <a:pt x="13830" y="16897"/>
                    <a:pt x="13722" y="16783"/>
                    <a:pt x="13623" y="16783"/>
                  </a:cubicBezTo>
                  <a:cubicBezTo>
                    <a:pt x="13575" y="16783"/>
                    <a:pt x="13529" y="16809"/>
                    <a:pt x="13504" y="16873"/>
                  </a:cubicBezTo>
                  <a:lnTo>
                    <a:pt x="13465" y="16873"/>
                  </a:lnTo>
                  <a:cubicBezTo>
                    <a:pt x="11904" y="17926"/>
                    <a:pt x="10343" y="19292"/>
                    <a:pt x="8547" y="19878"/>
                  </a:cubicBezTo>
                  <a:cubicBezTo>
                    <a:pt x="7064" y="17458"/>
                    <a:pt x="5620" y="14960"/>
                    <a:pt x="4294" y="12424"/>
                  </a:cubicBezTo>
                  <a:cubicBezTo>
                    <a:pt x="3240" y="10238"/>
                    <a:pt x="3123" y="7584"/>
                    <a:pt x="4684" y="5594"/>
                  </a:cubicBezTo>
                  <a:cubicBezTo>
                    <a:pt x="5818" y="4243"/>
                    <a:pt x="7477" y="3510"/>
                    <a:pt x="9180" y="3510"/>
                  </a:cubicBezTo>
                  <a:close/>
                  <a:moveTo>
                    <a:pt x="63691" y="60192"/>
                  </a:moveTo>
                  <a:cubicBezTo>
                    <a:pt x="63613" y="60699"/>
                    <a:pt x="63535" y="61206"/>
                    <a:pt x="63340" y="61714"/>
                  </a:cubicBezTo>
                  <a:cubicBezTo>
                    <a:pt x="63067" y="62806"/>
                    <a:pt x="62521" y="63080"/>
                    <a:pt x="61584" y="63548"/>
                  </a:cubicBezTo>
                  <a:cubicBezTo>
                    <a:pt x="61077" y="63782"/>
                    <a:pt x="60725" y="64211"/>
                    <a:pt x="60569" y="64680"/>
                  </a:cubicBezTo>
                  <a:cubicBezTo>
                    <a:pt x="60413" y="65031"/>
                    <a:pt x="60335" y="65421"/>
                    <a:pt x="60374" y="65811"/>
                  </a:cubicBezTo>
                  <a:cubicBezTo>
                    <a:pt x="60374" y="65850"/>
                    <a:pt x="60452" y="67021"/>
                    <a:pt x="60452" y="67021"/>
                  </a:cubicBezTo>
                  <a:cubicBezTo>
                    <a:pt x="60431" y="67048"/>
                    <a:pt x="60386" y="67060"/>
                    <a:pt x="60323" y="67060"/>
                  </a:cubicBezTo>
                  <a:cubicBezTo>
                    <a:pt x="59918" y="67060"/>
                    <a:pt x="58766" y="66528"/>
                    <a:pt x="58462" y="65616"/>
                  </a:cubicBezTo>
                  <a:cubicBezTo>
                    <a:pt x="58111" y="64524"/>
                    <a:pt x="57720" y="63080"/>
                    <a:pt x="56706" y="62924"/>
                  </a:cubicBezTo>
                  <a:cubicBezTo>
                    <a:pt x="57174" y="62494"/>
                    <a:pt x="57525" y="62026"/>
                    <a:pt x="57838" y="61480"/>
                  </a:cubicBezTo>
                  <a:cubicBezTo>
                    <a:pt x="57916" y="61636"/>
                    <a:pt x="58033" y="61753"/>
                    <a:pt x="58111" y="61870"/>
                  </a:cubicBezTo>
                  <a:cubicBezTo>
                    <a:pt x="58345" y="62221"/>
                    <a:pt x="58657" y="62572"/>
                    <a:pt x="59008" y="62806"/>
                  </a:cubicBezTo>
                  <a:cubicBezTo>
                    <a:pt x="59061" y="62850"/>
                    <a:pt x="59115" y="62868"/>
                    <a:pt x="59165" y="62868"/>
                  </a:cubicBezTo>
                  <a:cubicBezTo>
                    <a:pt x="59341" y="62868"/>
                    <a:pt x="59472" y="62646"/>
                    <a:pt x="59321" y="62494"/>
                  </a:cubicBezTo>
                  <a:cubicBezTo>
                    <a:pt x="59047" y="62182"/>
                    <a:pt x="58813" y="61870"/>
                    <a:pt x="58618" y="61519"/>
                  </a:cubicBezTo>
                  <a:cubicBezTo>
                    <a:pt x="58579" y="61441"/>
                    <a:pt x="58579" y="61402"/>
                    <a:pt x="58540" y="61323"/>
                  </a:cubicBezTo>
                  <a:lnTo>
                    <a:pt x="58540" y="61323"/>
                  </a:lnTo>
                  <a:cubicBezTo>
                    <a:pt x="59008" y="61636"/>
                    <a:pt x="59594" y="61792"/>
                    <a:pt x="60140" y="61831"/>
                  </a:cubicBezTo>
                  <a:cubicBezTo>
                    <a:pt x="60491" y="61831"/>
                    <a:pt x="60491" y="61362"/>
                    <a:pt x="60179" y="61323"/>
                  </a:cubicBezTo>
                  <a:cubicBezTo>
                    <a:pt x="59594" y="61245"/>
                    <a:pt x="59008" y="60972"/>
                    <a:pt x="58579" y="60543"/>
                  </a:cubicBezTo>
                  <a:cubicBezTo>
                    <a:pt x="58766" y="60449"/>
                    <a:pt x="58983" y="60413"/>
                    <a:pt x="59218" y="60413"/>
                  </a:cubicBezTo>
                  <a:cubicBezTo>
                    <a:pt x="60007" y="60413"/>
                    <a:pt x="60994" y="60822"/>
                    <a:pt x="61718" y="60822"/>
                  </a:cubicBezTo>
                  <a:cubicBezTo>
                    <a:pt x="61766" y="60822"/>
                    <a:pt x="61812" y="60820"/>
                    <a:pt x="61857" y="60816"/>
                  </a:cubicBezTo>
                  <a:cubicBezTo>
                    <a:pt x="62482" y="60777"/>
                    <a:pt x="63106" y="60543"/>
                    <a:pt x="63691" y="60192"/>
                  </a:cubicBezTo>
                  <a:close/>
                  <a:moveTo>
                    <a:pt x="6600" y="0"/>
                  </a:moveTo>
                  <a:cubicBezTo>
                    <a:pt x="6347" y="0"/>
                    <a:pt x="6095" y="31"/>
                    <a:pt x="5855" y="91"/>
                  </a:cubicBezTo>
                  <a:cubicBezTo>
                    <a:pt x="5152" y="326"/>
                    <a:pt x="4957" y="911"/>
                    <a:pt x="4333" y="1223"/>
                  </a:cubicBezTo>
                  <a:cubicBezTo>
                    <a:pt x="4137" y="1339"/>
                    <a:pt x="3941" y="1384"/>
                    <a:pt x="3745" y="1384"/>
                  </a:cubicBezTo>
                  <a:cubicBezTo>
                    <a:pt x="3082" y="1384"/>
                    <a:pt x="2420" y="872"/>
                    <a:pt x="1757" y="872"/>
                  </a:cubicBezTo>
                  <a:cubicBezTo>
                    <a:pt x="1711" y="869"/>
                    <a:pt x="1665" y="867"/>
                    <a:pt x="1618" y="867"/>
                  </a:cubicBezTo>
                  <a:cubicBezTo>
                    <a:pt x="1119" y="867"/>
                    <a:pt x="631" y="1058"/>
                    <a:pt x="274" y="1379"/>
                  </a:cubicBezTo>
                  <a:cubicBezTo>
                    <a:pt x="1" y="1613"/>
                    <a:pt x="40" y="1809"/>
                    <a:pt x="157" y="1848"/>
                  </a:cubicBezTo>
                  <a:cubicBezTo>
                    <a:pt x="1640" y="2355"/>
                    <a:pt x="1679" y="3409"/>
                    <a:pt x="2498" y="4501"/>
                  </a:cubicBezTo>
                  <a:cubicBezTo>
                    <a:pt x="2889" y="5009"/>
                    <a:pt x="3396" y="5360"/>
                    <a:pt x="3981" y="5555"/>
                  </a:cubicBezTo>
                  <a:cubicBezTo>
                    <a:pt x="2654" y="7780"/>
                    <a:pt x="2537" y="10511"/>
                    <a:pt x="3708" y="12814"/>
                  </a:cubicBezTo>
                  <a:cubicBezTo>
                    <a:pt x="5074" y="15390"/>
                    <a:pt x="6518" y="17926"/>
                    <a:pt x="8040" y="20424"/>
                  </a:cubicBezTo>
                  <a:cubicBezTo>
                    <a:pt x="8040" y="20502"/>
                    <a:pt x="8118" y="20619"/>
                    <a:pt x="8196" y="20697"/>
                  </a:cubicBezTo>
                  <a:cubicBezTo>
                    <a:pt x="13465" y="29283"/>
                    <a:pt x="19631" y="37322"/>
                    <a:pt x="26578" y="44659"/>
                  </a:cubicBezTo>
                  <a:cubicBezTo>
                    <a:pt x="30988" y="49342"/>
                    <a:pt x="35749" y="53713"/>
                    <a:pt x="40783" y="57772"/>
                  </a:cubicBezTo>
                  <a:cubicBezTo>
                    <a:pt x="43320" y="59801"/>
                    <a:pt x="45896" y="62104"/>
                    <a:pt x="48744" y="63704"/>
                  </a:cubicBezTo>
                  <a:cubicBezTo>
                    <a:pt x="49830" y="64335"/>
                    <a:pt x="51046" y="64656"/>
                    <a:pt x="52277" y="64656"/>
                  </a:cubicBezTo>
                  <a:cubicBezTo>
                    <a:pt x="52949" y="64656"/>
                    <a:pt x="53625" y="64560"/>
                    <a:pt x="54286" y="64368"/>
                  </a:cubicBezTo>
                  <a:cubicBezTo>
                    <a:pt x="54989" y="64172"/>
                    <a:pt x="55652" y="63821"/>
                    <a:pt x="56237" y="63392"/>
                  </a:cubicBezTo>
                  <a:cubicBezTo>
                    <a:pt x="56237" y="63431"/>
                    <a:pt x="56277" y="63431"/>
                    <a:pt x="56355" y="63431"/>
                  </a:cubicBezTo>
                  <a:cubicBezTo>
                    <a:pt x="57447" y="63587"/>
                    <a:pt x="57603" y="64914"/>
                    <a:pt x="57877" y="65733"/>
                  </a:cubicBezTo>
                  <a:cubicBezTo>
                    <a:pt x="58033" y="66319"/>
                    <a:pt x="58345" y="66826"/>
                    <a:pt x="58852" y="67177"/>
                  </a:cubicBezTo>
                  <a:cubicBezTo>
                    <a:pt x="59214" y="67379"/>
                    <a:pt x="59836" y="67632"/>
                    <a:pt x="60321" y="67632"/>
                  </a:cubicBezTo>
                  <a:cubicBezTo>
                    <a:pt x="60777" y="67632"/>
                    <a:pt x="61112" y="67408"/>
                    <a:pt x="60999" y="66709"/>
                  </a:cubicBezTo>
                  <a:cubicBezTo>
                    <a:pt x="60843" y="65499"/>
                    <a:pt x="60999" y="64680"/>
                    <a:pt x="62287" y="64055"/>
                  </a:cubicBezTo>
                  <a:cubicBezTo>
                    <a:pt x="62560" y="63977"/>
                    <a:pt x="62833" y="63821"/>
                    <a:pt x="63106" y="63626"/>
                  </a:cubicBezTo>
                  <a:cubicBezTo>
                    <a:pt x="63613" y="63236"/>
                    <a:pt x="64628" y="61636"/>
                    <a:pt x="64277" y="59528"/>
                  </a:cubicBezTo>
                  <a:cubicBezTo>
                    <a:pt x="64223" y="59368"/>
                    <a:pt x="64078" y="59262"/>
                    <a:pt x="63929" y="59262"/>
                  </a:cubicBezTo>
                  <a:cubicBezTo>
                    <a:pt x="63861" y="59262"/>
                    <a:pt x="63792" y="59284"/>
                    <a:pt x="63731" y="59333"/>
                  </a:cubicBezTo>
                  <a:cubicBezTo>
                    <a:pt x="63026" y="59901"/>
                    <a:pt x="62335" y="60112"/>
                    <a:pt x="61611" y="60112"/>
                  </a:cubicBezTo>
                  <a:cubicBezTo>
                    <a:pt x="61091" y="60112"/>
                    <a:pt x="60555" y="60004"/>
                    <a:pt x="59984" y="59840"/>
                  </a:cubicBezTo>
                  <a:cubicBezTo>
                    <a:pt x="59733" y="59757"/>
                    <a:pt x="59460" y="59718"/>
                    <a:pt x="59188" y="59718"/>
                  </a:cubicBezTo>
                  <a:cubicBezTo>
                    <a:pt x="58953" y="59718"/>
                    <a:pt x="58718" y="59747"/>
                    <a:pt x="58501" y="59801"/>
                  </a:cubicBezTo>
                  <a:cubicBezTo>
                    <a:pt x="58852" y="58397"/>
                    <a:pt x="58735" y="56914"/>
                    <a:pt x="58189" y="55548"/>
                  </a:cubicBezTo>
                  <a:cubicBezTo>
                    <a:pt x="57213" y="53245"/>
                    <a:pt x="55106" y="52074"/>
                    <a:pt x="53193" y="50669"/>
                  </a:cubicBezTo>
                  <a:cubicBezTo>
                    <a:pt x="50579" y="48718"/>
                    <a:pt x="48003" y="46650"/>
                    <a:pt x="45505" y="44503"/>
                  </a:cubicBezTo>
                  <a:cubicBezTo>
                    <a:pt x="35007" y="35410"/>
                    <a:pt x="26031" y="24756"/>
                    <a:pt x="18889" y="12853"/>
                  </a:cubicBezTo>
                  <a:cubicBezTo>
                    <a:pt x="16556" y="8988"/>
                    <a:pt x="14529" y="2807"/>
                    <a:pt x="9276" y="2807"/>
                  </a:cubicBezTo>
                  <a:cubicBezTo>
                    <a:pt x="8906" y="2807"/>
                    <a:pt x="8521" y="2837"/>
                    <a:pt x="8118" y="2901"/>
                  </a:cubicBezTo>
                  <a:cubicBezTo>
                    <a:pt x="7884" y="2940"/>
                    <a:pt x="7689" y="2979"/>
                    <a:pt x="7455" y="3057"/>
                  </a:cubicBezTo>
                  <a:cubicBezTo>
                    <a:pt x="7338" y="2277"/>
                    <a:pt x="7533" y="1457"/>
                    <a:pt x="7962" y="794"/>
                  </a:cubicBezTo>
                  <a:cubicBezTo>
                    <a:pt x="8079" y="599"/>
                    <a:pt x="7962" y="326"/>
                    <a:pt x="7767" y="248"/>
                  </a:cubicBezTo>
                  <a:cubicBezTo>
                    <a:pt x="7407" y="80"/>
                    <a:pt x="7003" y="0"/>
                    <a:pt x="66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2"/>
            <p:cNvSpPr/>
            <p:nvPr/>
          </p:nvSpPr>
          <p:spPr>
            <a:xfrm>
              <a:off x="912225" y="2859838"/>
              <a:ext cx="124550" cy="138225"/>
            </a:xfrm>
            <a:custGeom>
              <a:rect b="b" l="l" r="r" t="t"/>
              <a:pathLst>
                <a:path extrusionOk="0" h="5529" w="4982">
                  <a:moveTo>
                    <a:pt x="184" y="0"/>
                  </a:moveTo>
                  <a:cubicBezTo>
                    <a:pt x="45" y="0"/>
                    <a:pt x="1" y="188"/>
                    <a:pt x="102" y="289"/>
                  </a:cubicBezTo>
                  <a:cubicBezTo>
                    <a:pt x="1077" y="874"/>
                    <a:pt x="1936" y="1616"/>
                    <a:pt x="2677" y="2474"/>
                  </a:cubicBezTo>
                  <a:cubicBezTo>
                    <a:pt x="3380" y="3411"/>
                    <a:pt x="4004" y="4387"/>
                    <a:pt x="4551" y="5440"/>
                  </a:cubicBezTo>
                  <a:cubicBezTo>
                    <a:pt x="4588" y="5502"/>
                    <a:pt x="4648" y="5529"/>
                    <a:pt x="4710" y="5529"/>
                  </a:cubicBezTo>
                  <a:cubicBezTo>
                    <a:pt x="4843" y="5529"/>
                    <a:pt x="4982" y="5405"/>
                    <a:pt x="4902" y="5245"/>
                  </a:cubicBezTo>
                  <a:cubicBezTo>
                    <a:pt x="3926" y="3294"/>
                    <a:pt x="2560" y="601"/>
                    <a:pt x="258" y="16"/>
                  </a:cubicBezTo>
                  <a:cubicBezTo>
                    <a:pt x="231" y="5"/>
                    <a:pt x="206" y="0"/>
                    <a:pt x="1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2"/>
            <p:cNvSpPr/>
            <p:nvPr/>
          </p:nvSpPr>
          <p:spPr>
            <a:xfrm>
              <a:off x="1129675" y="3169263"/>
              <a:ext cx="302425" cy="397825"/>
            </a:xfrm>
            <a:custGeom>
              <a:rect b="b" l="l" r="r" t="t"/>
              <a:pathLst>
                <a:path extrusionOk="0" h="15913" w="12097">
                  <a:moveTo>
                    <a:pt x="142" y="1"/>
                  </a:moveTo>
                  <a:cubicBezTo>
                    <a:pt x="71" y="1"/>
                    <a:pt x="1" y="83"/>
                    <a:pt x="28" y="166"/>
                  </a:cubicBezTo>
                  <a:cubicBezTo>
                    <a:pt x="2877" y="5981"/>
                    <a:pt x="7248" y="11289"/>
                    <a:pt x="11775" y="15855"/>
                  </a:cubicBezTo>
                  <a:cubicBezTo>
                    <a:pt x="11816" y="15895"/>
                    <a:pt x="11859" y="15912"/>
                    <a:pt x="11899" y="15912"/>
                  </a:cubicBezTo>
                  <a:cubicBezTo>
                    <a:pt x="12012" y="15912"/>
                    <a:pt x="12096" y="15775"/>
                    <a:pt x="12009" y="15660"/>
                  </a:cubicBezTo>
                  <a:cubicBezTo>
                    <a:pt x="7482" y="10820"/>
                    <a:pt x="3892" y="5513"/>
                    <a:pt x="223" y="49"/>
                  </a:cubicBezTo>
                  <a:cubicBezTo>
                    <a:pt x="201" y="15"/>
                    <a:pt x="171" y="1"/>
                    <a:pt x="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2"/>
            <p:cNvSpPr/>
            <p:nvPr/>
          </p:nvSpPr>
          <p:spPr>
            <a:xfrm>
              <a:off x="1607850" y="3748238"/>
              <a:ext cx="473800" cy="465850"/>
            </a:xfrm>
            <a:custGeom>
              <a:rect b="b" l="l" r="r" t="t"/>
              <a:pathLst>
                <a:path extrusionOk="0" h="18634" w="18952">
                  <a:moveTo>
                    <a:pt x="210" y="1"/>
                  </a:moveTo>
                  <a:cubicBezTo>
                    <a:pt x="90" y="1"/>
                    <a:pt x="0" y="172"/>
                    <a:pt x="63" y="267"/>
                  </a:cubicBezTo>
                  <a:cubicBezTo>
                    <a:pt x="2483" y="3584"/>
                    <a:pt x="5995" y="6316"/>
                    <a:pt x="9234" y="8775"/>
                  </a:cubicBezTo>
                  <a:cubicBezTo>
                    <a:pt x="10952" y="10062"/>
                    <a:pt x="12747" y="11272"/>
                    <a:pt x="14386" y="12599"/>
                  </a:cubicBezTo>
                  <a:cubicBezTo>
                    <a:pt x="16181" y="14082"/>
                    <a:pt x="18288" y="15916"/>
                    <a:pt x="18210" y="18453"/>
                  </a:cubicBezTo>
                  <a:cubicBezTo>
                    <a:pt x="18231" y="18575"/>
                    <a:pt x="18326" y="18634"/>
                    <a:pt x="18418" y="18634"/>
                  </a:cubicBezTo>
                  <a:cubicBezTo>
                    <a:pt x="18501" y="18634"/>
                    <a:pt x="18582" y="18585"/>
                    <a:pt x="18601" y="18492"/>
                  </a:cubicBezTo>
                  <a:cubicBezTo>
                    <a:pt x="18952" y="14667"/>
                    <a:pt x="14698" y="12014"/>
                    <a:pt x="12044" y="10062"/>
                  </a:cubicBezTo>
                  <a:cubicBezTo>
                    <a:pt x="10015" y="8618"/>
                    <a:pt x="8064" y="7135"/>
                    <a:pt x="6190" y="5496"/>
                  </a:cubicBezTo>
                  <a:cubicBezTo>
                    <a:pt x="4161" y="3740"/>
                    <a:pt x="2327" y="1750"/>
                    <a:pt x="297" y="33"/>
                  </a:cubicBezTo>
                  <a:cubicBezTo>
                    <a:pt x="268" y="10"/>
                    <a:pt x="238" y="1"/>
                    <a:pt x="2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29" name="Shape 3929"/>
        <p:cNvGrpSpPr/>
        <p:nvPr/>
      </p:nvGrpSpPr>
      <p:grpSpPr>
        <a:xfrm>
          <a:off x="0" y="0"/>
          <a:ext cx="0" cy="0"/>
          <a:chOff x="0" y="0"/>
          <a:chExt cx="0" cy="0"/>
        </a:xfrm>
      </p:grpSpPr>
      <p:sp>
        <p:nvSpPr>
          <p:cNvPr id="3930" name="Google Shape;3930;p73"/>
          <p:cNvSpPr txBox="1"/>
          <p:nvPr>
            <p:ph idx="1" type="subTitle"/>
          </p:nvPr>
        </p:nvSpPr>
        <p:spPr>
          <a:xfrm>
            <a:off x="1018025" y="1243650"/>
            <a:ext cx="3524100" cy="32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latin typeface="Londrina Solid"/>
                <a:ea typeface="Londrina Solid"/>
                <a:cs typeface="Londrina Solid"/>
                <a:sym typeface="Londrina Solid"/>
              </a:rPr>
              <a:t>PHOTOS</a:t>
            </a:r>
            <a:endParaRPr sz="2500">
              <a:latin typeface="Londrina Solid"/>
              <a:ea typeface="Londrina Solid"/>
              <a:cs typeface="Londrina Solid"/>
              <a:sym typeface="Londrina Solid"/>
            </a:endParaRPr>
          </a:p>
          <a:p>
            <a:pPr indent="-317500" lvl="0" marL="457200" rtl="0" algn="l">
              <a:spcBef>
                <a:spcPts val="0"/>
              </a:spcBef>
              <a:spcAft>
                <a:spcPts val="0"/>
              </a:spcAft>
              <a:buSzPts val="1400"/>
              <a:buChar char="●"/>
            </a:pPr>
            <a:r>
              <a:rPr lang="en">
                <a:solidFill>
                  <a:schemeClr val="hlink"/>
                </a:solidFill>
                <a:uFill>
                  <a:noFill/>
                </a:uFill>
                <a:hlinkClick r:id="rId3"/>
              </a:rPr>
              <a:t>Close-up fried chicken on tray with green onions</a:t>
            </a:r>
            <a:endParaRPr/>
          </a:p>
          <a:p>
            <a:pPr indent="-317500" lvl="0" marL="457200" rtl="0" algn="l">
              <a:spcBef>
                <a:spcPts val="0"/>
              </a:spcBef>
              <a:spcAft>
                <a:spcPts val="0"/>
              </a:spcAft>
              <a:buSzPts val="1400"/>
              <a:buChar char="●"/>
            </a:pPr>
            <a:r>
              <a:rPr lang="en">
                <a:solidFill>
                  <a:schemeClr val="hlink"/>
                </a:solidFill>
                <a:uFill>
                  <a:noFill/>
                </a:uFill>
                <a:hlinkClick r:id="rId4"/>
              </a:rPr>
              <a:t>Front view fried chicken burger</a:t>
            </a:r>
            <a:endParaRPr/>
          </a:p>
          <a:p>
            <a:pPr indent="-317500" lvl="0" marL="457200" rtl="0" algn="l">
              <a:spcBef>
                <a:spcPts val="0"/>
              </a:spcBef>
              <a:spcAft>
                <a:spcPts val="0"/>
              </a:spcAft>
              <a:buSzPts val="1400"/>
              <a:buChar char="●"/>
            </a:pPr>
            <a:r>
              <a:rPr lang="en">
                <a:solidFill>
                  <a:schemeClr val="hlink"/>
                </a:solidFill>
                <a:uFill>
                  <a:noFill/>
                </a:uFill>
                <a:hlinkClick r:id="rId5"/>
              </a:rPr>
              <a:t>Male chef with apron chopping vegetables</a:t>
            </a:r>
            <a:endParaRPr/>
          </a:p>
          <a:p>
            <a:pPr indent="-317500" lvl="0" marL="457200" rtl="0" algn="l">
              <a:spcBef>
                <a:spcPts val="0"/>
              </a:spcBef>
              <a:spcAft>
                <a:spcPts val="0"/>
              </a:spcAft>
              <a:buSzPts val="1400"/>
              <a:buChar char="●"/>
            </a:pPr>
            <a:r>
              <a:rPr lang="en">
                <a:solidFill>
                  <a:schemeClr val="hlink"/>
                </a:solidFill>
                <a:uFill>
                  <a:noFill/>
                </a:uFill>
                <a:hlinkClick r:id="rId6"/>
              </a:rPr>
              <a:t>Female chef chopping vegetables in the kitchen</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2500">
                <a:latin typeface="Londrina Solid"/>
                <a:ea typeface="Londrina Solid"/>
                <a:cs typeface="Londrina Solid"/>
                <a:sym typeface="Londrina Solid"/>
              </a:rPr>
              <a:t>VECTORS</a:t>
            </a:r>
            <a:endParaRPr sz="2500">
              <a:latin typeface="Londrina Solid"/>
              <a:ea typeface="Londrina Solid"/>
              <a:cs typeface="Londrina Solid"/>
              <a:sym typeface="Londrina Solid"/>
            </a:endParaRPr>
          </a:p>
          <a:p>
            <a:pPr indent="-317500" lvl="0" marL="457200" rtl="0" algn="l">
              <a:spcBef>
                <a:spcPts val="0"/>
              </a:spcBef>
              <a:spcAft>
                <a:spcPts val="0"/>
              </a:spcAft>
              <a:buSzPts val="1400"/>
              <a:buChar char="●"/>
            </a:pPr>
            <a:r>
              <a:rPr lang="en">
                <a:solidFill>
                  <a:schemeClr val="hlink"/>
                </a:solidFill>
                <a:uFill>
                  <a:noFill/>
                </a:uFill>
                <a:hlinkClick r:id="rId7"/>
              </a:rPr>
              <a:t>Blackboard food background</a:t>
            </a:r>
            <a:endParaRPr/>
          </a:p>
          <a:p>
            <a:pPr indent="-317500" lvl="0" marL="457200" rtl="0" algn="l">
              <a:spcBef>
                <a:spcPts val="0"/>
              </a:spcBef>
              <a:spcAft>
                <a:spcPts val="0"/>
              </a:spcAft>
              <a:buSzPts val="1400"/>
              <a:buChar char="●"/>
            </a:pPr>
            <a:r>
              <a:rPr lang="en">
                <a:solidFill>
                  <a:schemeClr val="hlink"/>
                </a:solidFill>
                <a:uFill>
                  <a:noFill/>
                </a:uFill>
                <a:hlinkClick r:id="rId8"/>
              </a:rPr>
              <a:t>Hand-drawn fried chicken varieties</a:t>
            </a:r>
            <a:endParaRPr/>
          </a:p>
        </p:txBody>
      </p:sp>
      <p:sp>
        <p:nvSpPr>
          <p:cNvPr id="3931" name="Google Shape;3931;p7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3932" name="Google Shape;3932;p73"/>
          <p:cNvSpPr txBox="1"/>
          <p:nvPr>
            <p:ph idx="2" type="subTitle"/>
          </p:nvPr>
        </p:nvSpPr>
        <p:spPr>
          <a:xfrm>
            <a:off x="4601875" y="1243525"/>
            <a:ext cx="3524100" cy="3206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uFill>
                  <a:noFill/>
                </a:uFill>
                <a:hlinkClick r:id="rId9"/>
              </a:rPr>
              <a:t>Hand-drawn fried chicken pieces</a:t>
            </a:r>
            <a:endParaRPr/>
          </a:p>
          <a:p>
            <a:pPr indent="-317500" lvl="0" marL="457200" rtl="0" algn="l">
              <a:spcBef>
                <a:spcPts val="0"/>
              </a:spcBef>
              <a:spcAft>
                <a:spcPts val="0"/>
              </a:spcAft>
              <a:buSzPts val="1400"/>
              <a:buChar char="●"/>
            </a:pPr>
            <a:r>
              <a:rPr lang="en">
                <a:uFill>
                  <a:noFill/>
                </a:uFill>
                <a:hlinkClick r:id="rId10"/>
              </a:rPr>
              <a:t>Variety of hand-drawn fried chicken</a:t>
            </a:r>
            <a:endParaRPr/>
          </a:p>
          <a:p>
            <a:pPr indent="-317500" lvl="0" marL="457200" rtl="0" algn="l">
              <a:spcBef>
                <a:spcPts val="0"/>
              </a:spcBef>
              <a:spcAft>
                <a:spcPts val="0"/>
              </a:spcAft>
              <a:buSzPts val="1400"/>
              <a:buChar char="●"/>
            </a:pPr>
            <a:r>
              <a:rPr lang="en">
                <a:solidFill>
                  <a:schemeClr val="hlink"/>
                </a:solidFill>
                <a:uFill>
                  <a:noFill/>
                </a:uFill>
                <a:hlinkClick r:id="rId11"/>
              </a:rPr>
              <a:t>Marker circles, pointing arrows, frames doodle collection</a:t>
            </a:r>
            <a:endParaRPr/>
          </a:p>
          <a:p>
            <a:pPr indent="0" lvl="0" marL="0" rtl="0" algn="l">
              <a:spcBef>
                <a:spcPts val="1000"/>
              </a:spcBef>
              <a:spcAft>
                <a:spcPts val="0"/>
              </a:spcAft>
              <a:buNone/>
            </a:pPr>
            <a:r>
              <a:rPr lang="en" sz="2500">
                <a:latin typeface="Londrina Solid"/>
                <a:ea typeface="Londrina Solid"/>
                <a:cs typeface="Londrina Solid"/>
                <a:sym typeface="Londrina Solid"/>
              </a:rPr>
              <a:t>ICONS</a:t>
            </a:r>
            <a:endParaRPr sz="2500">
              <a:latin typeface="Londrina Solid"/>
              <a:ea typeface="Londrina Solid"/>
              <a:cs typeface="Londrina Solid"/>
              <a:sym typeface="Londrina Solid"/>
            </a:endParaRPr>
          </a:p>
          <a:p>
            <a:pPr indent="-317500" lvl="0" marL="457200" rtl="0" algn="l">
              <a:spcBef>
                <a:spcPts val="0"/>
              </a:spcBef>
              <a:spcAft>
                <a:spcPts val="0"/>
              </a:spcAft>
              <a:buSzPts val="1400"/>
              <a:buChar char="●"/>
            </a:pPr>
            <a:r>
              <a:rPr lang="en">
                <a:uFill>
                  <a:noFill/>
                </a:uFill>
                <a:hlinkClick r:id="rId12"/>
              </a:rPr>
              <a:t>Icon Pack: Fast Food</a:t>
            </a:r>
            <a:endParaRPr/>
          </a:p>
        </p:txBody>
      </p:sp>
      <p:grpSp>
        <p:nvGrpSpPr>
          <p:cNvPr id="3933" name="Google Shape;3933;p73"/>
          <p:cNvGrpSpPr/>
          <p:nvPr/>
        </p:nvGrpSpPr>
        <p:grpSpPr>
          <a:xfrm rot="3754901">
            <a:off x="3360036" y="3310053"/>
            <a:ext cx="192257" cy="401597"/>
            <a:chOff x="4132056" y="1252046"/>
            <a:chExt cx="192250" cy="401583"/>
          </a:xfrm>
        </p:grpSpPr>
        <p:sp>
          <p:nvSpPr>
            <p:cNvPr id="3934" name="Google Shape;3934;p73"/>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3"/>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6" name="Google Shape;3936;p73"/>
          <p:cNvSpPr/>
          <p:nvPr/>
        </p:nvSpPr>
        <p:spPr>
          <a:xfrm rot="-1960143">
            <a:off x="4221398" y="3480760"/>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3"/>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3"/>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9" name="Google Shape;3939;p73"/>
          <p:cNvGrpSpPr/>
          <p:nvPr/>
        </p:nvGrpSpPr>
        <p:grpSpPr>
          <a:xfrm>
            <a:off x="8242688" y="3213463"/>
            <a:ext cx="238224" cy="370822"/>
            <a:chOff x="4728538" y="1222988"/>
            <a:chExt cx="238224" cy="370822"/>
          </a:xfrm>
        </p:grpSpPr>
        <p:sp>
          <p:nvSpPr>
            <p:cNvPr id="3940" name="Google Shape;3940;p73"/>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3"/>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3"/>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73"/>
          <p:cNvGrpSpPr/>
          <p:nvPr/>
        </p:nvGrpSpPr>
        <p:grpSpPr>
          <a:xfrm rot="1997185">
            <a:off x="2725920" y="920601"/>
            <a:ext cx="576683" cy="567974"/>
            <a:chOff x="4151832" y="2079765"/>
            <a:chExt cx="576709" cy="567999"/>
          </a:xfrm>
        </p:grpSpPr>
        <p:sp>
          <p:nvSpPr>
            <p:cNvPr id="3944" name="Google Shape;3944;p73"/>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3"/>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3"/>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7" name="Google Shape;3947;p73"/>
          <p:cNvGrpSpPr/>
          <p:nvPr/>
        </p:nvGrpSpPr>
        <p:grpSpPr>
          <a:xfrm>
            <a:off x="5397891" y="3333040"/>
            <a:ext cx="544683" cy="511717"/>
            <a:chOff x="2952503" y="2605315"/>
            <a:chExt cx="544683" cy="511717"/>
          </a:xfrm>
        </p:grpSpPr>
        <p:sp>
          <p:nvSpPr>
            <p:cNvPr id="3948" name="Google Shape;3948;p73"/>
            <p:cNvSpPr/>
            <p:nvPr/>
          </p:nvSpPr>
          <p:spPr>
            <a:xfrm rot="-1960143">
              <a:off x="3267140" y="2774795"/>
              <a:ext cx="54423"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3"/>
            <p:cNvSpPr/>
            <p:nvPr/>
          </p:nvSpPr>
          <p:spPr>
            <a:xfrm rot="-1960143">
              <a:off x="3257330" y="2651857"/>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3"/>
            <p:cNvSpPr/>
            <p:nvPr/>
          </p:nvSpPr>
          <p:spPr>
            <a:xfrm rot="-1960143">
              <a:off x="2961897" y="2617319"/>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3"/>
            <p:cNvSpPr/>
            <p:nvPr/>
          </p:nvSpPr>
          <p:spPr>
            <a:xfrm rot="-1960143">
              <a:off x="3461152" y="2873953"/>
              <a:ext cx="31294" cy="26737"/>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3"/>
            <p:cNvSpPr/>
            <p:nvPr/>
          </p:nvSpPr>
          <p:spPr>
            <a:xfrm rot="-1960143">
              <a:off x="3047761" y="3065348"/>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3" name="Google Shape;3953;p73"/>
          <p:cNvGrpSpPr/>
          <p:nvPr/>
        </p:nvGrpSpPr>
        <p:grpSpPr>
          <a:xfrm>
            <a:off x="6385454" y="4124877"/>
            <a:ext cx="486910" cy="247706"/>
            <a:chOff x="5099579" y="2618827"/>
            <a:chExt cx="486910" cy="247706"/>
          </a:xfrm>
        </p:grpSpPr>
        <p:sp>
          <p:nvSpPr>
            <p:cNvPr id="3954" name="Google Shape;3954;p73"/>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3"/>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3"/>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3"/>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8" name="Google Shape;3958;p73"/>
          <p:cNvGrpSpPr/>
          <p:nvPr/>
        </p:nvGrpSpPr>
        <p:grpSpPr>
          <a:xfrm rot="3925880">
            <a:off x="1525772" y="638945"/>
            <a:ext cx="417537" cy="481504"/>
            <a:chOff x="5110362" y="1552354"/>
            <a:chExt cx="417521" cy="481485"/>
          </a:xfrm>
        </p:grpSpPr>
        <p:sp>
          <p:nvSpPr>
            <p:cNvPr id="3959" name="Google Shape;3959;p73"/>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3"/>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3"/>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3"/>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3" name="Google Shape;3963;p73"/>
          <p:cNvGrpSpPr/>
          <p:nvPr/>
        </p:nvGrpSpPr>
        <p:grpSpPr>
          <a:xfrm>
            <a:off x="7047769" y="3210812"/>
            <a:ext cx="482292" cy="376131"/>
            <a:chOff x="3198944" y="1721925"/>
            <a:chExt cx="482292" cy="376131"/>
          </a:xfrm>
        </p:grpSpPr>
        <p:sp>
          <p:nvSpPr>
            <p:cNvPr id="3964" name="Google Shape;3964;p73"/>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3"/>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3"/>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3"/>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73"/>
          <p:cNvGrpSpPr/>
          <p:nvPr/>
        </p:nvGrpSpPr>
        <p:grpSpPr>
          <a:xfrm>
            <a:off x="7926505" y="1902461"/>
            <a:ext cx="258153" cy="337608"/>
            <a:chOff x="3969305" y="3447586"/>
            <a:chExt cx="258153" cy="337608"/>
          </a:xfrm>
        </p:grpSpPr>
        <p:sp>
          <p:nvSpPr>
            <p:cNvPr id="3969" name="Google Shape;3969;p73"/>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3"/>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3"/>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3"/>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73" name="Google Shape;3973;p73"/>
          <p:cNvSpPr/>
          <p:nvPr/>
        </p:nvSpPr>
        <p:spPr>
          <a:xfrm rot="-1960143">
            <a:off x="5043148" y="4337760"/>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3977" name="Shape 3977"/>
        <p:cNvGrpSpPr/>
        <p:nvPr/>
      </p:nvGrpSpPr>
      <p:grpSpPr>
        <a:xfrm>
          <a:off x="0" y="0"/>
          <a:ext cx="0" cy="0"/>
          <a:chOff x="0" y="0"/>
          <a:chExt cx="0" cy="0"/>
        </a:xfrm>
      </p:grpSpPr>
      <p:sp>
        <p:nvSpPr>
          <p:cNvPr id="3978" name="Google Shape;3978;p7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3979" name="Google Shape;3979;p7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980" name="Google Shape;3980;p74"/>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u="sng">
                <a:solidFill>
                  <a:schemeClr val="hlink"/>
                </a:solid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3984" name="Shape 3984"/>
        <p:cNvGrpSpPr/>
        <p:nvPr/>
      </p:nvGrpSpPr>
      <p:grpSpPr>
        <a:xfrm>
          <a:off x="0" y="0"/>
          <a:ext cx="0" cy="0"/>
          <a:chOff x="0" y="0"/>
          <a:chExt cx="0" cy="0"/>
        </a:xfrm>
      </p:grpSpPr>
      <p:sp>
        <p:nvSpPr>
          <p:cNvPr id="3985" name="Google Shape;3985;p75"/>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900" u="sng">
                <a:solidFill>
                  <a:schemeClr val="hlink"/>
                </a:solidFill>
              </a:rPr>
              <a:t>S</a:t>
            </a:r>
            <a:r>
              <a:rPr b="1" lang="en" sz="1000" u="sng">
                <a:solidFill>
                  <a:schemeClr val="hlink"/>
                </a:solidFill>
                <a:hlinkClick r:id="rId3"/>
              </a:rPr>
              <a:t>lidesgo</a:t>
            </a:r>
            <a:r>
              <a:rPr lang="en" sz="1000">
                <a:solidFill>
                  <a:schemeClr val="lt1"/>
                </a:solidFill>
              </a:rPr>
              <a:t> or keeping the "Thanks"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986" name="Google Shape;3986;p75"/>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
        <p:nvSpPr>
          <p:cNvPr id="3987" name="Google Shape;3987;p7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3991" name="Shape 3991"/>
        <p:cNvGrpSpPr/>
        <p:nvPr/>
      </p:nvGrpSpPr>
      <p:grpSpPr>
        <a:xfrm>
          <a:off x="0" y="0"/>
          <a:ext cx="0" cy="0"/>
          <a:chOff x="0" y="0"/>
          <a:chExt cx="0" cy="0"/>
        </a:xfrm>
      </p:grpSpPr>
      <p:sp>
        <p:nvSpPr>
          <p:cNvPr id="3992" name="Google Shape;3992;p76"/>
          <p:cNvSpPr txBox="1"/>
          <p:nvPr>
            <p:ph idx="4294967295" type="body"/>
          </p:nvPr>
        </p:nvSpPr>
        <p:spPr>
          <a:xfrm>
            <a:off x="1068100" y="1087849"/>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3993" name="Google Shape;3993;p76"/>
          <p:cNvSpPr txBox="1"/>
          <p:nvPr>
            <p:ph idx="4294967295" type="body"/>
          </p:nvPr>
        </p:nvSpPr>
        <p:spPr>
          <a:xfrm>
            <a:off x="1068100" y="1610422"/>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Arial"/>
                <a:ea typeface="Arial"/>
                <a:cs typeface="Arial"/>
                <a:sym typeface="Arial"/>
              </a:rPr>
              <a:t>Londrina Solid</a:t>
            </a:r>
            <a:endParaRPr b="1">
              <a:solidFill>
                <a:schemeClr val="lt1"/>
              </a:solidFill>
              <a:latin typeface="Arial"/>
              <a:ea typeface="Arial"/>
              <a:cs typeface="Arial"/>
              <a:sym typeface="Arial"/>
            </a:endParaRPr>
          </a:p>
          <a:p>
            <a:pPr indent="0" lvl="0" marL="0" rtl="0" algn="ctr">
              <a:spcBef>
                <a:spcPts val="0"/>
              </a:spcBef>
              <a:spcAft>
                <a:spcPts val="0"/>
              </a:spcAft>
              <a:buNone/>
            </a:pP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https://fonts.google.com/specimen/Londrina+Solid</a:t>
            </a:r>
            <a:endParaRPr>
              <a:solidFill>
                <a:schemeClr val="lt1"/>
              </a:solidFill>
              <a:latin typeface="Arial"/>
              <a:ea typeface="Arial"/>
              <a:cs typeface="Arial"/>
              <a:sym typeface="Arial"/>
            </a:endParaRPr>
          </a:p>
          <a:p>
            <a:pPr indent="0" lvl="0" marL="0" rtl="0" algn="ctr">
              <a:spcBef>
                <a:spcPts val="0"/>
              </a:spcBef>
              <a:spcAft>
                <a:spcPts val="0"/>
              </a:spcAft>
              <a:buNone/>
            </a:pPr>
            <a:r>
              <a:t/>
            </a:r>
            <a:endParaRPr sz="800">
              <a:solidFill>
                <a:schemeClr val="lt1"/>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Mulish</a:t>
            </a:r>
            <a:endParaRPr b="1">
              <a:solidFill>
                <a:schemeClr val="lt1"/>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https://fonts.google.com/specimen/Mulish</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3994" name="Google Shape;3994;p7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3995" name="Google Shape;3995;p76"/>
          <p:cNvSpPr/>
          <p:nvPr/>
        </p:nvSpPr>
        <p:spPr>
          <a:xfrm>
            <a:off x="3134225" y="2908950"/>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6"/>
          <p:cNvSpPr/>
          <p:nvPr/>
        </p:nvSpPr>
        <p:spPr>
          <a:xfrm>
            <a:off x="4196045" y="290895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6"/>
          <p:cNvSpPr/>
          <p:nvPr/>
        </p:nvSpPr>
        <p:spPr>
          <a:xfrm>
            <a:off x="5257864" y="2908950"/>
            <a:ext cx="791400" cy="754200"/>
          </a:xfrm>
          <a:prstGeom prst="roundRect">
            <a:avLst>
              <a:gd fmla="val 16667" name="adj"/>
            </a:avLst>
          </a:prstGeom>
          <a:solidFill>
            <a:srgbClr val="FC5B6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6"/>
          <p:cNvSpPr txBox="1"/>
          <p:nvPr/>
        </p:nvSpPr>
        <p:spPr>
          <a:xfrm>
            <a:off x="3134225" y="30660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#191919</a:t>
            </a:r>
            <a:endParaRPr sz="1000">
              <a:solidFill>
                <a:srgbClr val="FFFFFF"/>
              </a:solidFill>
            </a:endParaRPr>
          </a:p>
        </p:txBody>
      </p:sp>
      <p:sp>
        <p:nvSpPr>
          <p:cNvPr id="3999" name="Google Shape;3999;p76"/>
          <p:cNvSpPr txBox="1"/>
          <p:nvPr/>
        </p:nvSpPr>
        <p:spPr>
          <a:xfrm>
            <a:off x="4196050" y="30660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#ffffff</a:t>
            </a:r>
            <a:endParaRPr sz="1000">
              <a:solidFill>
                <a:srgbClr val="191919"/>
              </a:solidFill>
            </a:endParaRPr>
          </a:p>
        </p:txBody>
      </p:sp>
      <p:sp>
        <p:nvSpPr>
          <p:cNvPr id="4000" name="Google Shape;4000;p76"/>
          <p:cNvSpPr txBox="1"/>
          <p:nvPr/>
        </p:nvSpPr>
        <p:spPr>
          <a:xfrm>
            <a:off x="5257875" y="30660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#fc5b6b</a:t>
            </a:r>
            <a:endParaRPr sz="1000">
              <a:solidFill>
                <a:srgbClr val="FFFFFF"/>
              </a:solidFill>
            </a:endParaRPr>
          </a:p>
        </p:txBody>
      </p:sp>
      <p:sp>
        <p:nvSpPr>
          <p:cNvPr id="4001" name="Google Shape;4001;p76"/>
          <p:cNvSpPr/>
          <p:nvPr/>
        </p:nvSpPr>
        <p:spPr>
          <a:xfrm>
            <a:off x="3134225" y="3840050"/>
            <a:ext cx="791400" cy="754200"/>
          </a:xfrm>
          <a:prstGeom prst="roundRect">
            <a:avLst>
              <a:gd fmla="val 16667" name="adj"/>
            </a:avLst>
          </a:prstGeom>
          <a:solidFill>
            <a:srgbClr val="5BD3D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6"/>
          <p:cNvSpPr txBox="1"/>
          <p:nvPr/>
        </p:nvSpPr>
        <p:spPr>
          <a:xfrm>
            <a:off x="3134225" y="3997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#5bd3d3</a:t>
            </a:r>
            <a:endParaRPr sz="1000">
              <a:solidFill>
                <a:srgbClr val="FFFFFF"/>
              </a:solidFill>
            </a:endParaRPr>
          </a:p>
        </p:txBody>
      </p:sp>
      <p:sp>
        <p:nvSpPr>
          <p:cNvPr id="4003" name="Google Shape;4003;p76"/>
          <p:cNvSpPr/>
          <p:nvPr/>
        </p:nvSpPr>
        <p:spPr>
          <a:xfrm>
            <a:off x="5257875" y="3840050"/>
            <a:ext cx="791400" cy="754200"/>
          </a:xfrm>
          <a:prstGeom prst="roundRect">
            <a:avLst>
              <a:gd fmla="val 16667" name="adj"/>
            </a:avLst>
          </a:prstGeom>
          <a:solidFill>
            <a:srgbClr val="FFBB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6"/>
          <p:cNvSpPr txBox="1"/>
          <p:nvPr/>
        </p:nvSpPr>
        <p:spPr>
          <a:xfrm>
            <a:off x="5257875" y="3997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#ffbb42</a:t>
            </a:r>
            <a:endParaRPr sz="1000">
              <a:solidFill>
                <a:srgbClr val="FFFFFF"/>
              </a:solidFill>
            </a:endParaRPr>
          </a:p>
        </p:txBody>
      </p:sp>
      <p:sp>
        <p:nvSpPr>
          <p:cNvPr id="4005" name="Google Shape;4005;p76"/>
          <p:cNvSpPr/>
          <p:nvPr/>
        </p:nvSpPr>
        <p:spPr>
          <a:xfrm>
            <a:off x="4196050" y="3840050"/>
            <a:ext cx="791400" cy="754200"/>
          </a:xfrm>
          <a:prstGeom prst="roundRect">
            <a:avLst>
              <a:gd fmla="val 16667" name="adj"/>
            </a:avLst>
          </a:prstGeom>
          <a:solidFill>
            <a:srgbClr val="FC78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6"/>
          <p:cNvSpPr txBox="1"/>
          <p:nvPr/>
        </p:nvSpPr>
        <p:spPr>
          <a:xfrm>
            <a:off x="4196050" y="39971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#fc7800</a:t>
            </a:r>
            <a:endParaRPr sz="10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010" name="Shape 4010"/>
        <p:cNvGrpSpPr/>
        <p:nvPr/>
      </p:nvGrpSpPr>
      <p:grpSpPr>
        <a:xfrm>
          <a:off x="0" y="0"/>
          <a:ext cx="0" cy="0"/>
          <a:chOff x="0" y="0"/>
          <a:chExt cx="0" cy="0"/>
        </a:xfrm>
      </p:grpSpPr>
      <p:sp>
        <p:nvSpPr>
          <p:cNvPr id="4011" name="Google Shape;4011;p77"/>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val="tx"/>
                    </a:ext>
                  </a:extLst>
                </a:hlinkClick>
              </a:rPr>
              <a:t>ow it works.</a:t>
            </a:r>
            <a:endParaRPr sz="1100">
              <a:solidFill>
                <a:srgbClr val="869FB2"/>
              </a:solidFill>
            </a:endParaRPr>
          </a:p>
        </p:txBody>
      </p:sp>
      <p:pic>
        <p:nvPicPr>
          <p:cNvPr id="4012" name="Google Shape;4012;p77"/>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4013" name="Google Shape;4013;p77">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4014" name="Google Shape;4014;p77">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4015" name="Google Shape;4015;p77">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4016" name="Google Shape;4016;p77">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4017" name="Google Shape;4017;p77"/>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4018" name="Google Shape;4018;p77"/>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4019" name="Google Shape;4019;p77"/>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4020" name="Google Shape;4020;p77"/>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4021" name="Google Shape;4021;p77">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4022" name="Google Shape;4022;p7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4026" name="Shape 4026"/>
        <p:cNvGrpSpPr/>
        <p:nvPr/>
      </p:nvGrpSpPr>
      <p:grpSpPr>
        <a:xfrm>
          <a:off x="0" y="0"/>
          <a:ext cx="0" cy="0"/>
          <a:chOff x="0" y="0"/>
          <a:chExt cx="0" cy="0"/>
        </a:xfrm>
      </p:grpSpPr>
      <p:sp>
        <p:nvSpPr>
          <p:cNvPr id="4027" name="Google Shape;4027;p78"/>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4028" name="Google Shape;4028;p78"/>
          <p:cNvGrpSpPr/>
          <p:nvPr/>
        </p:nvGrpSpPr>
        <p:grpSpPr>
          <a:xfrm>
            <a:off x="5156078" y="3085736"/>
            <a:ext cx="474294" cy="551291"/>
            <a:chOff x="4727025" y="1332775"/>
            <a:chExt cx="59900" cy="69625"/>
          </a:xfrm>
        </p:grpSpPr>
        <p:sp>
          <p:nvSpPr>
            <p:cNvPr id="4029" name="Google Shape;4029;p7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78"/>
          <p:cNvGrpSpPr/>
          <p:nvPr/>
        </p:nvGrpSpPr>
        <p:grpSpPr>
          <a:xfrm>
            <a:off x="5769734" y="2314340"/>
            <a:ext cx="555653" cy="557031"/>
            <a:chOff x="4820425" y="1329900"/>
            <a:chExt cx="70175" cy="70350"/>
          </a:xfrm>
        </p:grpSpPr>
        <p:sp>
          <p:nvSpPr>
            <p:cNvPr id="4032" name="Google Shape;4032;p7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6" name="Google Shape;4036;p78"/>
          <p:cNvGrpSpPr/>
          <p:nvPr/>
        </p:nvGrpSpPr>
        <p:grpSpPr>
          <a:xfrm>
            <a:off x="6396103" y="2318845"/>
            <a:ext cx="582574" cy="533871"/>
            <a:chOff x="4903200" y="1331525"/>
            <a:chExt cx="73575" cy="67425"/>
          </a:xfrm>
        </p:grpSpPr>
        <p:sp>
          <p:nvSpPr>
            <p:cNvPr id="4037" name="Google Shape;4037;p7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9" name="Google Shape;4039;p78"/>
          <p:cNvGrpSpPr/>
          <p:nvPr/>
        </p:nvGrpSpPr>
        <p:grpSpPr>
          <a:xfrm>
            <a:off x="5755581" y="3078709"/>
            <a:ext cx="583960" cy="565345"/>
            <a:chOff x="4815575" y="1416800"/>
            <a:chExt cx="73750" cy="71400"/>
          </a:xfrm>
        </p:grpSpPr>
        <p:sp>
          <p:nvSpPr>
            <p:cNvPr id="4040" name="Google Shape;4040;p7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78"/>
          <p:cNvGrpSpPr/>
          <p:nvPr/>
        </p:nvGrpSpPr>
        <p:grpSpPr>
          <a:xfrm>
            <a:off x="6390362" y="3108896"/>
            <a:ext cx="589898" cy="504970"/>
            <a:chOff x="4902475" y="1418875"/>
            <a:chExt cx="74500" cy="63775"/>
          </a:xfrm>
        </p:grpSpPr>
        <p:sp>
          <p:nvSpPr>
            <p:cNvPr id="4044" name="Google Shape;4044;p7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78"/>
          <p:cNvGrpSpPr/>
          <p:nvPr/>
        </p:nvGrpSpPr>
        <p:grpSpPr>
          <a:xfrm>
            <a:off x="5765577" y="3826000"/>
            <a:ext cx="563967" cy="567127"/>
            <a:chOff x="4818100" y="1507675"/>
            <a:chExt cx="71225" cy="71625"/>
          </a:xfrm>
        </p:grpSpPr>
        <p:sp>
          <p:nvSpPr>
            <p:cNvPr id="4047" name="Google Shape;4047;p7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1" name="Google Shape;4051;p78"/>
          <p:cNvGrpSpPr/>
          <p:nvPr/>
        </p:nvGrpSpPr>
        <p:grpSpPr>
          <a:xfrm>
            <a:off x="5079075" y="3829461"/>
            <a:ext cx="628301" cy="588505"/>
            <a:chOff x="4721450" y="1509475"/>
            <a:chExt cx="79350" cy="74325"/>
          </a:xfrm>
        </p:grpSpPr>
        <p:sp>
          <p:nvSpPr>
            <p:cNvPr id="4052" name="Google Shape;4052;p7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78"/>
          <p:cNvGrpSpPr/>
          <p:nvPr/>
        </p:nvGrpSpPr>
        <p:grpSpPr>
          <a:xfrm>
            <a:off x="6424608" y="3814027"/>
            <a:ext cx="557038" cy="562772"/>
            <a:chOff x="4906800" y="1507500"/>
            <a:chExt cx="70350" cy="71075"/>
          </a:xfrm>
        </p:grpSpPr>
        <p:sp>
          <p:nvSpPr>
            <p:cNvPr id="4057" name="Google Shape;4057;p7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78"/>
          <p:cNvGrpSpPr/>
          <p:nvPr/>
        </p:nvGrpSpPr>
        <p:grpSpPr>
          <a:xfrm>
            <a:off x="4462216" y="2340963"/>
            <a:ext cx="517934" cy="517934"/>
            <a:chOff x="3736598" y="2170606"/>
            <a:chExt cx="404889" cy="404889"/>
          </a:xfrm>
        </p:grpSpPr>
        <p:sp>
          <p:nvSpPr>
            <p:cNvPr id="4063" name="Google Shape;4063;p7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7" name="Google Shape;4067;p78"/>
          <p:cNvGrpSpPr/>
          <p:nvPr/>
        </p:nvGrpSpPr>
        <p:grpSpPr>
          <a:xfrm>
            <a:off x="3729277" y="2341061"/>
            <a:ext cx="586986" cy="517740"/>
            <a:chOff x="3161917" y="2170682"/>
            <a:chExt cx="458870" cy="404737"/>
          </a:xfrm>
        </p:grpSpPr>
        <p:sp>
          <p:nvSpPr>
            <p:cNvPr id="4068" name="Google Shape;4068;p7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78"/>
          <p:cNvGrpSpPr/>
          <p:nvPr/>
        </p:nvGrpSpPr>
        <p:grpSpPr>
          <a:xfrm>
            <a:off x="3752299" y="3102400"/>
            <a:ext cx="540943" cy="517963"/>
            <a:chOff x="3179914" y="2889488"/>
            <a:chExt cx="422876" cy="404911"/>
          </a:xfrm>
        </p:grpSpPr>
        <p:sp>
          <p:nvSpPr>
            <p:cNvPr id="4072" name="Google Shape;4072;p7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78"/>
          <p:cNvGrpSpPr/>
          <p:nvPr/>
        </p:nvGrpSpPr>
        <p:grpSpPr>
          <a:xfrm>
            <a:off x="4453093" y="3102358"/>
            <a:ext cx="536180" cy="518047"/>
            <a:chOff x="3729467" y="2889422"/>
            <a:chExt cx="419153" cy="404977"/>
          </a:xfrm>
        </p:grpSpPr>
        <p:sp>
          <p:nvSpPr>
            <p:cNvPr id="4079" name="Google Shape;4079;p7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78"/>
          <p:cNvGrpSpPr/>
          <p:nvPr/>
        </p:nvGrpSpPr>
        <p:grpSpPr>
          <a:xfrm>
            <a:off x="1990126" y="3445787"/>
            <a:ext cx="965351" cy="134611"/>
            <a:chOff x="4411970" y="2962952"/>
            <a:chExt cx="706544" cy="104212"/>
          </a:xfrm>
        </p:grpSpPr>
        <p:sp>
          <p:nvSpPr>
            <p:cNvPr id="4087" name="Google Shape;4087;p7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1" name="Google Shape;4091;p78"/>
          <p:cNvGrpSpPr/>
          <p:nvPr/>
        </p:nvGrpSpPr>
        <p:grpSpPr>
          <a:xfrm>
            <a:off x="1990126" y="3041077"/>
            <a:ext cx="960158" cy="289172"/>
            <a:chOff x="4411970" y="2726085"/>
            <a:chExt cx="643107" cy="193659"/>
          </a:xfrm>
        </p:grpSpPr>
        <p:sp>
          <p:nvSpPr>
            <p:cNvPr id="4092" name="Google Shape;4092;p7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5" name="Google Shape;4095;p78"/>
          <p:cNvGrpSpPr/>
          <p:nvPr/>
        </p:nvGrpSpPr>
        <p:grpSpPr>
          <a:xfrm>
            <a:off x="998624" y="3295400"/>
            <a:ext cx="811503" cy="252584"/>
            <a:chOff x="4411970" y="4340222"/>
            <a:chExt cx="779467" cy="242683"/>
          </a:xfrm>
        </p:grpSpPr>
        <p:sp>
          <p:nvSpPr>
            <p:cNvPr id="4096" name="Google Shape;4096;p7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9" name="Google Shape;4099;p78"/>
          <p:cNvGrpSpPr/>
          <p:nvPr/>
        </p:nvGrpSpPr>
        <p:grpSpPr>
          <a:xfrm>
            <a:off x="1990126" y="2709308"/>
            <a:ext cx="965160" cy="216230"/>
            <a:chOff x="4411970" y="2468674"/>
            <a:chExt cx="747317" cy="167425"/>
          </a:xfrm>
        </p:grpSpPr>
        <p:sp>
          <p:nvSpPr>
            <p:cNvPr id="4100" name="Google Shape;4100;p7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2" name="Google Shape;4102;p78"/>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3" name="Google Shape;4103;p78"/>
          <p:cNvGrpSpPr/>
          <p:nvPr/>
        </p:nvGrpSpPr>
        <p:grpSpPr>
          <a:xfrm>
            <a:off x="997692" y="2334687"/>
            <a:ext cx="1959041" cy="208784"/>
            <a:chOff x="6336019" y="3733725"/>
            <a:chExt cx="2566206" cy="351310"/>
          </a:xfrm>
        </p:grpSpPr>
        <p:sp>
          <p:nvSpPr>
            <p:cNvPr id="4104" name="Google Shape;4104;p7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78"/>
          <p:cNvGrpSpPr/>
          <p:nvPr/>
        </p:nvGrpSpPr>
        <p:grpSpPr>
          <a:xfrm>
            <a:off x="1990126" y="3950602"/>
            <a:ext cx="946551" cy="153200"/>
            <a:chOff x="4404545" y="3301592"/>
            <a:chExt cx="782403" cy="129272"/>
          </a:xfrm>
        </p:grpSpPr>
        <p:sp>
          <p:nvSpPr>
            <p:cNvPr id="4109" name="Google Shape;4109;p7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1" name="Google Shape;4111;p78"/>
          <p:cNvGrpSpPr/>
          <p:nvPr/>
        </p:nvGrpSpPr>
        <p:grpSpPr>
          <a:xfrm>
            <a:off x="1990126" y="3695937"/>
            <a:ext cx="962257" cy="139127"/>
            <a:chOff x="4411970" y="3131459"/>
            <a:chExt cx="710520" cy="117397"/>
          </a:xfrm>
        </p:grpSpPr>
        <p:sp>
          <p:nvSpPr>
            <p:cNvPr id="4112" name="Google Shape;4112;p7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4114" name="Google Shape;4114;p78"/>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5" name="Google Shape;4115;p78"/>
          <p:cNvGrpSpPr/>
          <p:nvPr/>
        </p:nvGrpSpPr>
        <p:grpSpPr>
          <a:xfrm>
            <a:off x="990271" y="3621603"/>
            <a:ext cx="823838" cy="458988"/>
            <a:chOff x="4411970" y="1801825"/>
            <a:chExt cx="734586" cy="409262"/>
          </a:xfrm>
        </p:grpSpPr>
        <p:sp>
          <p:nvSpPr>
            <p:cNvPr id="4116" name="Google Shape;4116;p7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8" name="Google Shape;4118;p78"/>
          <p:cNvGrpSpPr/>
          <p:nvPr/>
        </p:nvGrpSpPr>
        <p:grpSpPr>
          <a:xfrm>
            <a:off x="3095243" y="2339173"/>
            <a:ext cx="521514" cy="521514"/>
            <a:chOff x="5681300" y="2527788"/>
            <a:chExt cx="805800" cy="805800"/>
          </a:xfrm>
        </p:grpSpPr>
        <p:sp>
          <p:nvSpPr>
            <p:cNvPr id="4119" name="Google Shape;4119;p7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1" name="Google Shape;4121;p78"/>
          <p:cNvGrpSpPr/>
          <p:nvPr/>
        </p:nvGrpSpPr>
        <p:grpSpPr>
          <a:xfrm>
            <a:off x="3089483" y="3094865"/>
            <a:ext cx="533033" cy="533033"/>
            <a:chOff x="4049800" y="640400"/>
            <a:chExt cx="858900" cy="858900"/>
          </a:xfrm>
        </p:grpSpPr>
        <p:sp>
          <p:nvSpPr>
            <p:cNvPr id="4122" name="Google Shape;4122;p7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78"/>
          <p:cNvGrpSpPr/>
          <p:nvPr/>
        </p:nvGrpSpPr>
        <p:grpSpPr>
          <a:xfrm>
            <a:off x="3014966" y="3772543"/>
            <a:ext cx="682068" cy="682068"/>
            <a:chOff x="5080188" y="927900"/>
            <a:chExt cx="961200" cy="961200"/>
          </a:xfrm>
        </p:grpSpPr>
        <p:sp>
          <p:nvSpPr>
            <p:cNvPr id="4125" name="Google Shape;4125;p7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78"/>
          <p:cNvGrpSpPr/>
          <p:nvPr/>
        </p:nvGrpSpPr>
        <p:grpSpPr>
          <a:xfrm>
            <a:off x="4478465" y="3869234"/>
            <a:ext cx="505650" cy="504006"/>
            <a:chOff x="6039282" y="1042577"/>
            <a:chExt cx="734315" cy="731929"/>
          </a:xfrm>
        </p:grpSpPr>
        <p:sp>
          <p:nvSpPr>
            <p:cNvPr id="4134" name="Google Shape;4134;p7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5" name="Google Shape;4155;p78"/>
          <p:cNvGrpSpPr/>
          <p:nvPr/>
        </p:nvGrpSpPr>
        <p:grpSpPr>
          <a:xfrm>
            <a:off x="5091067" y="2298862"/>
            <a:ext cx="567744" cy="602136"/>
            <a:chOff x="1825800" y="1651625"/>
            <a:chExt cx="539989" cy="571775"/>
          </a:xfrm>
        </p:grpSpPr>
        <p:sp>
          <p:nvSpPr>
            <p:cNvPr id="4156" name="Google Shape;4156;p7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78"/>
          <p:cNvGrpSpPr/>
          <p:nvPr/>
        </p:nvGrpSpPr>
        <p:grpSpPr>
          <a:xfrm>
            <a:off x="3765995" y="3855579"/>
            <a:ext cx="508123" cy="507955"/>
            <a:chOff x="1897577" y="2802432"/>
            <a:chExt cx="492176" cy="492014"/>
          </a:xfrm>
        </p:grpSpPr>
        <p:sp>
          <p:nvSpPr>
            <p:cNvPr id="4161" name="Google Shape;4161;p7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3" name="Google Shape;4173;p78"/>
          <p:cNvGrpSpPr/>
          <p:nvPr/>
        </p:nvGrpSpPr>
        <p:grpSpPr>
          <a:xfrm>
            <a:off x="997525" y="4169123"/>
            <a:ext cx="809227" cy="200842"/>
            <a:chOff x="2013045" y="4813233"/>
            <a:chExt cx="921986" cy="228854"/>
          </a:xfrm>
        </p:grpSpPr>
        <p:sp>
          <p:nvSpPr>
            <p:cNvPr id="4174" name="Google Shape;4174;p7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6" name="Google Shape;4176;p78"/>
          <p:cNvGrpSpPr/>
          <p:nvPr/>
        </p:nvGrpSpPr>
        <p:grpSpPr>
          <a:xfrm>
            <a:off x="1005985" y="2656004"/>
            <a:ext cx="792421" cy="269941"/>
            <a:chOff x="1046767" y="4756633"/>
            <a:chExt cx="859646" cy="292841"/>
          </a:xfrm>
        </p:grpSpPr>
        <p:sp>
          <p:nvSpPr>
            <p:cNvPr id="4177" name="Google Shape;4177;p7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0" name="Google Shape;4180;p78"/>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8"/>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8"/>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8"/>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4" name="Google Shape;4184;p78"/>
          <p:cNvGrpSpPr/>
          <p:nvPr/>
        </p:nvGrpSpPr>
        <p:grpSpPr>
          <a:xfrm>
            <a:off x="7141841" y="2550562"/>
            <a:ext cx="166473" cy="141497"/>
            <a:chOff x="4660325" y="1866850"/>
            <a:chExt cx="68350" cy="58100"/>
          </a:xfrm>
        </p:grpSpPr>
        <p:sp>
          <p:nvSpPr>
            <p:cNvPr id="4185" name="Google Shape;4185;p7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7" name="Google Shape;4187;p78"/>
          <p:cNvGrpSpPr/>
          <p:nvPr/>
        </p:nvGrpSpPr>
        <p:grpSpPr>
          <a:xfrm>
            <a:off x="7451186" y="2576286"/>
            <a:ext cx="162515" cy="90049"/>
            <a:chOff x="4791775" y="1877500"/>
            <a:chExt cx="66725" cy="36975"/>
          </a:xfrm>
        </p:grpSpPr>
        <p:sp>
          <p:nvSpPr>
            <p:cNvPr id="4188" name="Google Shape;4188;p7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78"/>
          <p:cNvGrpSpPr/>
          <p:nvPr/>
        </p:nvGrpSpPr>
        <p:grpSpPr>
          <a:xfrm>
            <a:off x="7772899" y="2576286"/>
            <a:ext cx="144979" cy="90049"/>
            <a:chOff x="4923925" y="1877500"/>
            <a:chExt cx="59525" cy="36975"/>
          </a:xfrm>
        </p:grpSpPr>
        <p:sp>
          <p:nvSpPr>
            <p:cNvPr id="4191" name="Google Shape;4191;p7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3" name="Google Shape;4193;p78"/>
          <p:cNvGrpSpPr/>
          <p:nvPr/>
        </p:nvGrpSpPr>
        <p:grpSpPr>
          <a:xfrm>
            <a:off x="8067390" y="2558477"/>
            <a:ext cx="141447" cy="125667"/>
            <a:chOff x="5058450" y="1870100"/>
            <a:chExt cx="58075" cy="51600"/>
          </a:xfrm>
        </p:grpSpPr>
        <p:sp>
          <p:nvSpPr>
            <p:cNvPr id="4194" name="Google Shape;4194;p7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78"/>
          <p:cNvGrpSpPr/>
          <p:nvPr/>
        </p:nvGrpSpPr>
        <p:grpSpPr>
          <a:xfrm>
            <a:off x="7481905" y="2980885"/>
            <a:ext cx="101077" cy="107645"/>
            <a:chOff x="4811425" y="2065025"/>
            <a:chExt cx="41500" cy="44200"/>
          </a:xfrm>
        </p:grpSpPr>
        <p:sp>
          <p:nvSpPr>
            <p:cNvPr id="4197" name="Google Shape;4197;p7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9" name="Google Shape;4199;p78"/>
          <p:cNvGrpSpPr/>
          <p:nvPr/>
        </p:nvGrpSpPr>
        <p:grpSpPr>
          <a:xfrm>
            <a:off x="7774342" y="2981098"/>
            <a:ext cx="120867" cy="107218"/>
            <a:chOff x="4929875" y="2065025"/>
            <a:chExt cx="49625" cy="44025"/>
          </a:xfrm>
        </p:grpSpPr>
        <p:sp>
          <p:nvSpPr>
            <p:cNvPr id="4200" name="Google Shape;4200;p7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2" name="Google Shape;4202;p78"/>
          <p:cNvGrpSpPr/>
          <p:nvPr/>
        </p:nvGrpSpPr>
        <p:grpSpPr>
          <a:xfrm>
            <a:off x="8103011" y="2984112"/>
            <a:ext cx="70206" cy="101191"/>
            <a:chOff x="5083925" y="2066350"/>
            <a:chExt cx="28825" cy="41550"/>
          </a:xfrm>
        </p:grpSpPr>
        <p:sp>
          <p:nvSpPr>
            <p:cNvPr id="4203" name="Google Shape;4203;p7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5" name="Google Shape;4205;p78"/>
          <p:cNvGrpSpPr/>
          <p:nvPr/>
        </p:nvGrpSpPr>
        <p:grpSpPr>
          <a:xfrm>
            <a:off x="7134565" y="2999759"/>
            <a:ext cx="181026" cy="69896"/>
            <a:chOff x="4659775" y="2072775"/>
            <a:chExt cx="74325" cy="28700"/>
          </a:xfrm>
        </p:grpSpPr>
        <p:sp>
          <p:nvSpPr>
            <p:cNvPr id="4206" name="Google Shape;4206;p7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9" name="Google Shape;4209;p78"/>
          <p:cNvGrpSpPr/>
          <p:nvPr/>
        </p:nvGrpSpPr>
        <p:grpSpPr>
          <a:xfrm>
            <a:off x="8054421" y="2790324"/>
            <a:ext cx="167387" cy="89197"/>
            <a:chOff x="4662475" y="1976500"/>
            <a:chExt cx="68725" cy="36625"/>
          </a:xfrm>
        </p:grpSpPr>
        <p:sp>
          <p:nvSpPr>
            <p:cNvPr id="4210" name="Google Shape;4210;p7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3" name="Google Shape;4213;p78"/>
          <p:cNvGrpSpPr/>
          <p:nvPr/>
        </p:nvGrpSpPr>
        <p:grpSpPr>
          <a:xfrm>
            <a:off x="7751326" y="2793764"/>
            <a:ext cx="166899" cy="82317"/>
            <a:chOff x="4920150" y="1977875"/>
            <a:chExt cx="68525" cy="33800"/>
          </a:xfrm>
        </p:grpSpPr>
        <p:sp>
          <p:nvSpPr>
            <p:cNvPr id="4214" name="Google Shape;4214;p7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7" name="Google Shape;4217;p78"/>
          <p:cNvGrpSpPr/>
          <p:nvPr/>
        </p:nvGrpSpPr>
        <p:grpSpPr>
          <a:xfrm>
            <a:off x="7162483" y="3197682"/>
            <a:ext cx="125190" cy="127859"/>
            <a:chOff x="4676550" y="2160575"/>
            <a:chExt cx="51400" cy="52500"/>
          </a:xfrm>
        </p:grpSpPr>
        <p:sp>
          <p:nvSpPr>
            <p:cNvPr id="4218" name="Google Shape;4218;p7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78"/>
          <p:cNvGrpSpPr/>
          <p:nvPr/>
        </p:nvGrpSpPr>
        <p:grpSpPr>
          <a:xfrm>
            <a:off x="7459741" y="3204714"/>
            <a:ext cx="145405" cy="113794"/>
            <a:chOff x="4768325" y="2163475"/>
            <a:chExt cx="59700" cy="46725"/>
          </a:xfrm>
        </p:grpSpPr>
        <p:sp>
          <p:nvSpPr>
            <p:cNvPr id="4222" name="Google Shape;4222;p7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4" name="Google Shape;4224;p78"/>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8"/>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8"/>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8"/>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8"/>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8"/>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0" name="Google Shape;4230;p78"/>
          <p:cNvGrpSpPr/>
          <p:nvPr/>
        </p:nvGrpSpPr>
        <p:grpSpPr>
          <a:xfrm>
            <a:off x="7476059" y="3459808"/>
            <a:ext cx="112768" cy="106853"/>
            <a:chOff x="4768575" y="2253950"/>
            <a:chExt cx="46300" cy="43875"/>
          </a:xfrm>
        </p:grpSpPr>
        <p:sp>
          <p:nvSpPr>
            <p:cNvPr id="4231" name="Google Shape;4231;p7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78"/>
          <p:cNvGrpSpPr/>
          <p:nvPr/>
        </p:nvGrpSpPr>
        <p:grpSpPr>
          <a:xfrm>
            <a:off x="7775682" y="3948834"/>
            <a:ext cx="118187" cy="146246"/>
            <a:chOff x="4960900" y="2433225"/>
            <a:chExt cx="48525" cy="60050"/>
          </a:xfrm>
        </p:grpSpPr>
        <p:sp>
          <p:nvSpPr>
            <p:cNvPr id="4234" name="Google Shape;4234;p7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78"/>
          <p:cNvGrpSpPr/>
          <p:nvPr/>
        </p:nvGrpSpPr>
        <p:grpSpPr>
          <a:xfrm>
            <a:off x="7464247" y="4212895"/>
            <a:ext cx="136394" cy="143810"/>
            <a:chOff x="4854075" y="2527625"/>
            <a:chExt cx="56000" cy="59050"/>
          </a:xfrm>
        </p:grpSpPr>
        <p:sp>
          <p:nvSpPr>
            <p:cNvPr id="4237" name="Google Shape;4237;p7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9" name="Google Shape;4239;p78"/>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8"/>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8"/>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2" name="Google Shape;4242;p78"/>
          <p:cNvGrpSpPr/>
          <p:nvPr/>
        </p:nvGrpSpPr>
        <p:grpSpPr>
          <a:xfrm>
            <a:off x="8088458" y="3676639"/>
            <a:ext cx="99312" cy="160797"/>
            <a:chOff x="5059700" y="2334775"/>
            <a:chExt cx="40775" cy="66025"/>
          </a:xfrm>
        </p:grpSpPr>
        <p:sp>
          <p:nvSpPr>
            <p:cNvPr id="4243" name="Google Shape;4243;p7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2" name="Google Shape;4252;p78"/>
          <p:cNvGrpSpPr/>
          <p:nvPr/>
        </p:nvGrpSpPr>
        <p:grpSpPr>
          <a:xfrm>
            <a:off x="8045622" y="3941771"/>
            <a:ext cx="184984" cy="160371"/>
            <a:chOff x="5037700" y="2430325"/>
            <a:chExt cx="75950" cy="65850"/>
          </a:xfrm>
        </p:grpSpPr>
        <p:sp>
          <p:nvSpPr>
            <p:cNvPr id="4253" name="Google Shape;4253;p7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5" name="Google Shape;4255;p78"/>
          <p:cNvGrpSpPr/>
          <p:nvPr/>
        </p:nvGrpSpPr>
        <p:grpSpPr>
          <a:xfrm>
            <a:off x="7465128" y="3708223"/>
            <a:ext cx="173014" cy="97629"/>
            <a:chOff x="4756975" y="2341800"/>
            <a:chExt cx="91975" cy="51925"/>
          </a:xfrm>
        </p:grpSpPr>
        <p:sp>
          <p:nvSpPr>
            <p:cNvPr id="4256" name="Google Shape;4256;p7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6" name="Google Shape;4276;p78"/>
          <p:cNvGrpSpPr/>
          <p:nvPr/>
        </p:nvGrpSpPr>
        <p:grpSpPr>
          <a:xfrm>
            <a:off x="7732065" y="4196920"/>
            <a:ext cx="212497" cy="175761"/>
            <a:chOff x="4943575" y="2516350"/>
            <a:chExt cx="98675" cy="81700"/>
          </a:xfrm>
        </p:grpSpPr>
        <p:sp>
          <p:nvSpPr>
            <p:cNvPr id="4277" name="Google Shape;4277;p7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5" name="Google Shape;4355;p78"/>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8"/>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8"/>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8"/>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34"/>
          <p:cNvSpPr txBox="1"/>
          <p:nvPr>
            <p:ph type="title"/>
          </p:nvPr>
        </p:nvSpPr>
        <p:spPr>
          <a:xfrm>
            <a:off x="1136025" y="1239250"/>
            <a:ext cx="2813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Manajer</a:t>
            </a:r>
            <a:endParaRPr>
              <a:solidFill>
                <a:schemeClr val="dk2"/>
              </a:solidFill>
            </a:endParaRPr>
          </a:p>
        </p:txBody>
      </p:sp>
      <p:sp>
        <p:nvSpPr>
          <p:cNvPr id="646" name="Google Shape;646;p34"/>
          <p:cNvSpPr txBox="1"/>
          <p:nvPr>
            <p:ph idx="1" type="body"/>
          </p:nvPr>
        </p:nvSpPr>
        <p:spPr>
          <a:xfrm>
            <a:off x="1408125" y="1976950"/>
            <a:ext cx="2269200" cy="2436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1450"/>
              <a:t>Pemantauan stok</a:t>
            </a:r>
            <a:endParaRPr sz="1450"/>
          </a:p>
          <a:p>
            <a:pPr indent="0" lvl="0" marL="0" rtl="0" algn="ctr">
              <a:lnSpc>
                <a:spcPct val="150000"/>
              </a:lnSpc>
              <a:spcBef>
                <a:spcPts val="0"/>
              </a:spcBef>
              <a:spcAft>
                <a:spcPts val="0"/>
              </a:spcAft>
              <a:buNone/>
            </a:pPr>
            <a:r>
              <a:rPr lang="en" sz="1450"/>
              <a:t>Penambahan stok</a:t>
            </a:r>
            <a:endParaRPr sz="1450"/>
          </a:p>
          <a:p>
            <a:pPr indent="0" lvl="0" marL="0" rtl="0" algn="ctr">
              <a:lnSpc>
                <a:spcPct val="150000"/>
              </a:lnSpc>
              <a:spcBef>
                <a:spcPts val="0"/>
              </a:spcBef>
              <a:spcAft>
                <a:spcPts val="0"/>
              </a:spcAft>
              <a:buNone/>
            </a:pPr>
            <a:r>
              <a:rPr lang="en" sz="1450"/>
              <a:t>Pengurangan Stok</a:t>
            </a:r>
            <a:endParaRPr sz="1450"/>
          </a:p>
          <a:p>
            <a:pPr indent="0" lvl="0" marL="0" rtl="0" algn="ctr">
              <a:lnSpc>
                <a:spcPct val="150000"/>
              </a:lnSpc>
              <a:spcBef>
                <a:spcPts val="0"/>
              </a:spcBef>
              <a:spcAft>
                <a:spcPts val="0"/>
              </a:spcAft>
              <a:buNone/>
            </a:pPr>
            <a:r>
              <a:rPr lang="en" sz="1450"/>
              <a:t>Analisis Stok</a:t>
            </a:r>
            <a:endParaRPr sz="1450"/>
          </a:p>
          <a:p>
            <a:pPr indent="0" lvl="0" marL="0" rtl="0" algn="ctr">
              <a:lnSpc>
                <a:spcPct val="150000"/>
              </a:lnSpc>
              <a:spcBef>
                <a:spcPts val="0"/>
              </a:spcBef>
              <a:spcAft>
                <a:spcPts val="0"/>
              </a:spcAft>
              <a:buNone/>
            </a:pPr>
            <a:r>
              <a:rPr lang="en" sz="1450"/>
              <a:t>Prediksi kebutuhan Stok</a:t>
            </a:r>
            <a:endParaRPr sz="1450"/>
          </a:p>
        </p:txBody>
      </p:sp>
      <p:cxnSp>
        <p:nvCxnSpPr>
          <p:cNvPr id="647" name="Google Shape;647;p34"/>
          <p:cNvCxnSpPr/>
          <p:nvPr/>
        </p:nvCxnSpPr>
        <p:spPr>
          <a:xfrm>
            <a:off x="4572012" y="1509442"/>
            <a:ext cx="0" cy="2379600"/>
          </a:xfrm>
          <a:prstGeom prst="straightConnector1">
            <a:avLst/>
          </a:prstGeom>
          <a:noFill/>
          <a:ln cap="rnd" cmpd="sng" w="38100">
            <a:solidFill>
              <a:schemeClr val="lt1"/>
            </a:solidFill>
            <a:prstDash val="dot"/>
            <a:round/>
            <a:headEnd len="med" w="med" type="none"/>
            <a:tailEnd len="med" w="med" type="none"/>
          </a:ln>
        </p:spPr>
      </p:cxnSp>
      <p:sp>
        <p:nvSpPr>
          <p:cNvPr id="648" name="Google Shape;648;p34"/>
          <p:cNvSpPr txBox="1"/>
          <p:nvPr>
            <p:ph type="title"/>
          </p:nvPr>
        </p:nvSpPr>
        <p:spPr>
          <a:xfrm>
            <a:off x="5194575" y="1239250"/>
            <a:ext cx="2813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Pelayan</a:t>
            </a:r>
            <a:endParaRPr>
              <a:solidFill>
                <a:schemeClr val="accent2"/>
              </a:solidFill>
            </a:endParaRPr>
          </a:p>
        </p:txBody>
      </p:sp>
      <p:sp>
        <p:nvSpPr>
          <p:cNvPr id="649" name="Google Shape;649;p34"/>
          <p:cNvSpPr txBox="1"/>
          <p:nvPr>
            <p:ph idx="1" type="body"/>
          </p:nvPr>
        </p:nvSpPr>
        <p:spPr>
          <a:xfrm>
            <a:off x="5466675" y="1976950"/>
            <a:ext cx="2269200" cy="2436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350"/>
              <a:t>Percepatan Proses Pencatatan Pesanan</a:t>
            </a:r>
            <a:endParaRPr sz="1350"/>
          </a:p>
          <a:p>
            <a:pPr indent="0" lvl="0" marL="0" rtl="0" algn="ctr">
              <a:lnSpc>
                <a:spcPct val="100000"/>
              </a:lnSpc>
              <a:spcBef>
                <a:spcPts val="1000"/>
              </a:spcBef>
              <a:spcAft>
                <a:spcPts val="0"/>
              </a:spcAft>
              <a:buNone/>
            </a:pPr>
            <a:r>
              <a:rPr lang="en" sz="1350"/>
              <a:t>Kemudahan Proses Pencatatan Pesanan</a:t>
            </a:r>
            <a:endParaRPr sz="1350"/>
          </a:p>
          <a:p>
            <a:pPr indent="0" lvl="0" marL="0" rtl="0" algn="ctr">
              <a:lnSpc>
                <a:spcPct val="100000"/>
              </a:lnSpc>
              <a:spcBef>
                <a:spcPts val="1000"/>
              </a:spcBef>
              <a:spcAft>
                <a:spcPts val="0"/>
              </a:spcAft>
              <a:buNone/>
            </a:pPr>
            <a:r>
              <a:rPr lang="en" sz="1350"/>
              <a:t>Percepatan Penyampaian pesanan ke dapur</a:t>
            </a:r>
            <a:endParaRPr sz="1350"/>
          </a:p>
          <a:p>
            <a:pPr indent="0" lvl="0" marL="0" rtl="0" algn="ctr">
              <a:lnSpc>
                <a:spcPct val="100000"/>
              </a:lnSpc>
              <a:spcBef>
                <a:spcPts val="1000"/>
              </a:spcBef>
              <a:spcAft>
                <a:spcPts val="0"/>
              </a:spcAft>
              <a:buNone/>
            </a:pPr>
            <a:r>
              <a:rPr lang="en" sz="1350"/>
              <a:t>Kemudahan informasi jadinya pesanan</a:t>
            </a:r>
            <a:endParaRPr sz="1350"/>
          </a:p>
          <a:p>
            <a:pPr indent="0" lvl="0" marL="0" rtl="0" algn="ctr">
              <a:lnSpc>
                <a:spcPct val="100000"/>
              </a:lnSpc>
              <a:spcBef>
                <a:spcPts val="1000"/>
              </a:spcBef>
              <a:spcAft>
                <a:spcPts val="0"/>
              </a:spcAft>
              <a:buNone/>
            </a:pPr>
            <a:r>
              <a:t/>
            </a:r>
            <a:endParaRPr sz="1350"/>
          </a:p>
          <a:p>
            <a:pPr indent="0" lvl="0" marL="0" rtl="0" algn="l">
              <a:lnSpc>
                <a:spcPct val="100000"/>
              </a:lnSpc>
              <a:spcBef>
                <a:spcPts val="1000"/>
              </a:spcBef>
              <a:spcAft>
                <a:spcPts val="0"/>
              </a:spcAft>
              <a:buNone/>
            </a:pPr>
            <a:r>
              <a:t/>
            </a:r>
            <a:endParaRPr sz="1350"/>
          </a:p>
          <a:p>
            <a:pPr indent="0" lvl="0" marL="0" rtl="0" algn="l">
              <a:lnSpc>
                <a:spcPct val="100000"/>
              </a:lnSpc>
              <a:spcBef>
                <a:spcPts val="1000"/>
              </a:spcBef>
              <a:spcAft>
                <a:spcPts val="0"/>
              </a:spcAft>
              <a:buNone/>
            </a:pPr>
            <a:r>
              <a:rPr lang="en" sz="1350"/>
              <a:t>	</a:t>
            </a:r>
            <a:endParaRPr sz="1350"/>
          </a:p>
          <a:p>
            <a:pPr indent="0" lvl="0" marL="0" rtl="0" algn="ctr">
              <a:lnSpc>
                <a:spcPct val="100000"/>
              </a:lnSpc>
              <a:spcBef>
                <a:spcPts val="1000"/>
              </a:spcBef>
              <a:spcAft>
                <a:spcPts val="0"/>
              </a:spcAft>
              <a:buNone/>
            </a:pPr>
            <a:r>
              <a:t/>
            </a:r>
            <a:endParaRPr sz="1350"/>
          </a:p>
          <a:p>
            <a:pPr indent="0" lvl="0" marL="0" rtl="0" algn="ctr">
              <a:lnSpc>
                <a:spcPct val="100000"/>
              </a:lnSpc>
              <a:spcBef>
                <a:spcPts val="1000"/>
              </a:spcBef>
              <a:spcAft>
                <a:spcPts val="1000"/>
              </a:spcAft>
              <a:buNone/>
            </a:pPr>
            <a:r>
              <a:t/>
            </a:r>
            <a:endParaRPr sz="1350"/>
          </a:p>
        </p:txBody>
      </p:sp>
      <p:grpSp>
        <p:nvGrpSpPr>
          <p:cNvPr id="650" name="Google Shape;650;p34"/>
          <p:cNvGrpSpPr/>
          <p:nvPr/>
        </p:nvGrpSpPr>
        <p:grpSpPr>
          <a:xfrm>
            <a:off x="6313507" y="666560"/>
            <a:ext cx="575542" cy="572693"/>
            <a:chOff x="-55225575" y="1903275"/>
            <a:chExt cx="318225" cy="316650"/>
          </a:xfrm>
        </p:grpSpPr>
        <p:sp>
          <p:nvSpPr>
            <p:cNvPr id="651" name="Google Shape;651;p34"/>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FFB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4"/>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FFB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4"/>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FFB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4"/>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FFB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4"/>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FFB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34"/>
          <p:cNvGrpSpPr/>
          <p:nvPr/>
        </p:nvGrpSpPr>
        <p:grpSpPr>
          <a:xfrm>
            <a:off x="2284506" y="695328"/>
            <a:ext cx="516438" cy="515143"/>
            <a:chOff x="-57578225" y="1904075"/>
            <a:chExt cx="319025" cy="318225"/>
          </a:xfrm>
        </p:grpSpPr>
        <p:sp>
          <p:nvSpPr>
            <p:cNvPr id="657" name="Google Shape;657;p34"/>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4"/>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4"/>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4"/>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363" name="Shape 4363"/>
        <p:cNvGrpSpPr/>
        <p:nvPr/>
      </p:nvGrpSpPr>
      <p:grpSpPr>
        <a:xfrm>
          <a:off x="0" y="0"/>
          <a:ext cx="0" cy="0"/>
          <a:chOff x="0" y="0"/>
          <a:chExt cx="0" cy="0"/>
        </a:xfrm>
      </p:grpSpPr>
      <p:grpSp>
        <p:nvGrpSpPr>
          <p:cNvPr id="4364" name="Google Shape;4364;p79"/>
          <p:cNvGrpSpPr/>
          <p:nvPr/>
        </p:nvGrpSpPr>
        <p:grpSpPr>
          <a:xfrm>
            <a:off x="719115" y="2852867"/>
            <a:ext cx="2622876" cy="1333540"/>
            <a:chOff x="238125" y="1038125"/>
            <a:chExt cx="7146800" cy="3633625"/>
          </a:xfrm>
        </p:grpSpPr>
        <p:sp>
          <p:nvSpPr>
            <p:cNvPr id="4365" name="Google Shape;4365;p7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79"/>
          <p:cNvGrpSpPr/>
          <p:nvPr/>
        </p:nvGrpSpPr>
        <p:grpSpPr>
          <a:xfrm>
            <a:off x="3574273" y="2854307"/>
            <a:ext cx="2241344" cy="1330656"/>
            <a:chOff x="3597785" y="3065882"/>
            <a:chExt cx="2241344" cy="1330656"/>
          </a:xfrm>
        </p:grpSpPr>
        <p:grpSp>
          <p:nvGrpSpPr>
            <p:cNvPr id="5938" name="Google Shape;5938;p79"/>
            <p:cNvGrpSpPr/>
            <p:nvPr/>
          </p:nvGrpSpPr>
          <p:grpSpPr>
            <a:xfrm>
              <a:off x="5296908" y="3937355"/>
              <a:ext cx="143198" cy="32380"/>
              <a:chOff x="5296908" y="3937355"/>
              <a:chExt cx="143198" cy="32380"/>
            </a:xfrm>
          </p:grpSpPr>
          <p:sp>
            <p:nvSpPr>
              <p:cNvPr id="5939" name="Google Shape;5939;p79"/>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0" name="Google Shape;5940;p79"/>
              <p:cNvGrpSpPr/>
              <p:nvPr/>
            </p:nvGrpSpPr>
            <p:grpSpPr>
              <a:xfrm>
                <a:off x="5402331" y="3937355"/>
                <a:ext cx="37776" cy="32380"/>
                <a:chOff x="5402331" y="3937355"/>
                <a:chExt cx="37776" cy="32380"/>
              </a:xfrm>
            </p:grpSpPr>
            <p:sp>
              <p:nvSpPr>
                <p:cNvPr id="5941" name="Google Shape;5941;p79"/>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9"/>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79"/>
              <p:cNvGrpSpPr/>
              <p:nvPr/>
            </p:nvGrpSpPr>
            <p:grpSpPr>
              <a:xfrm>
                <a:off x="5296908" y="3937355"/>
                <a:ext cx="37783" cy="32380"/>
                <a:chOff x="5296908" y="3937355"/>
                <a:chExt cx="37783" cy="32380"/>
              </a:xfrm>
            </p:grpSpPr>
            <p:sp>
              <p:nvSpPr>
                <p:cNvPr id="5944" name="Google Shape;5944;p79"/>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9"/>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46" name="Google Shape;5946;p79"/>
            <p:cNvGrpSpPr/>
            <p:nvPr/>
          </p:nvGrpSpPr>
          <p:grpSpPr>
            <a:xfrm>
              <a:off x="4724163" y="3119631"/>
              <a:ext cx="120838" cy="84218"/>
              <a:chOff x="4724163" y="3119631"/>
              <a:chExt cx="120838" cy="84218"/>
            </a:xfrm>
          </p:grpSpPr>
          <p:grpSp>
            <p:nvGrpSpPr>
              <p:cNvPr id="5947" name="Google Shape;5947;p79"/>
              <p:cNvGrpSpPr/>
              <p:nvPr/>
            </p:nvGrpSpPr>
            <p:grpSpPr>
              <a:xfrm>
                <a:off x="4746712" y="3132773"/>
                <a:ext cx="86869" cy="56424"/>
                <a:chOff x="4746712" y="3132773"/>
                <a:chExt cx="86869" cy="56424"/>
              </a:xfrm>
            </p:grpSpPr>
            <p:sp>
              <p:nvSpPr>
                <p:cNvPr id="5948" name="Google Shape;5948;p79"/>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9"/>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79"/>
              <p:cNvGrpSpPr/>
              <p:nvPr/>
            </p:nvGrpSpPr>
            <p:grpSpPr>
              <a:xfrm>
                <a:off x="4773634" y="3143336"/>
                <a:ext cx="37776" cy="32451"/>
                <a:chOff x="4773634" y="3143336"/>
                <a:chExt cx="37776" cy="32451"/>
              </a:xfrm>
            </p:grpSpPr>
            <p:sp>
              <p:nvSpPr>
                <p:cNvPr id="5951" name="Google Shape;5951;p79"/>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9"/>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79"/>
              <p:cNvGrpSpPr/>
              <p:nvPr/>
            </p:nvGrpSpPr>
            <p:grpSpPr>
              <a:xfrm>
                <a:off x="4724163" y="3131248"/>
                <a:ext cx="37776" cy="32459"/>
                <a:chOff x="4724163" y="3131248"/>
                <a:chExt cx="37776" cy="32459"/>
              </a:xfrm>
            </p:grpSpPr>
            <p:sp>
              <p:nvSpPr>
                <p:cNvPr id="5954" name="Google Shape;5954;p79"/>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9"/>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79"/>
              <p:cNvGrpSpPr/>
              <p:nvPr/>
            </p:nvGrpSpPr>
            <p:grpSpPr>
              <a:xfrm>
                <a:off x="4755081" y="3176054"/>
                <a:ext cx="32357" cy="27795"/>
                <a:chOff x="4755081" y="3176054"/>
                <a:chExt cx="32357" cy="27795"/>
              </a:xfrm>
            </p:grpSpPr>
            <p:sp>
              <p:nvSpPr>
                <p:cNvPr id="5957" name="Google Shape;5957;p79"/>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9"/>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79"/>
              <p:cNvGrpSpPr/>
              <p:nvPr/>
            </p:nvGrpSpPr>
            <p:grpSpPr>
              <a:xfrm>
                <a:off x="4812550" y="3119631"/>
                <a:ext cx="32451" cy="27803"/>
                <a:chOff x="4812550" y="3119631"/>
                <a:chExt cx="32451" cy="27803"/>
              </a:xfrm>
            </p:grpSpPr>
            <p:sp>
              <p:nvSpPr>
                <p:cNvPr id="5960" name="Google Shape;5960;p79"/>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9"/>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62" name="Google Shape;5962;p79"/>
            <p:cNvGrpSpPr/>
            <p:nvPr/>
          </p:nvGrpSpPr>
          <p:grpSpPr>
            <a:xfrm>
              <a:off x="5382826" y="4027197"/>
              <a:ext cx="268967" cy="250422"/>
              <a:chOff x="5382826" y="4027197"/>
              <a:chExt cx="268967" cy="250422"/>
            </a:xfrm>
          </p:grpSpPr>
          <p:grpSp>
            <p:nvGrpSpPr>
              <p:cNvPr id="5963" name="Google Shape;5963;p79"/>
              <p:cNvGrpSpPr/>
              <p:nvPr/>
            </p:nvGrpSpPr>
            <p:grpSpPr>
              <a:xfrm>
                <a:off x="5405280" y="4042510"/>
                <a:ext cx="237570" cy="218647"/>
                <a:chOff x="5405280" y="4042510"/>
                <a:chExt cx="237570" cy="218647"/>
              </a:xfrm>
            </p:grpSpPr>
            <p:sp>
              <p:nvSpPr>
                <p:cNvPr id="5964" name="Google Shape;5964;p79"/>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9"/>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9"/>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9"/>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9"/>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9"/>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79"/>
              <p:cNvGrpSpPr/>
              <p:nvPr/>
            </p:nvGrpSpPr>
            <p:grpSpPr>
              <a:xfrm>
                <a:off x="5382826" y="4125549"/>
                <a:ext cx="37776" cy="32380"/>
                <a:chOff x="5382826" y="4125549"/>
                <a:chExt cx="37776" cy="32380"/>
              </a:xfrm>
            </p:grpSpPr>
            <p:sp>
              <p:nvSpPr>
                <p:cNvPr id="5971" name="Google Shape;5971;p79"/>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9"/>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79"/>
              <p:cNvGrpSpPr/>
              <p:nvPr/>
            </p:nvGrpSpPr>
            <p:grpSpPr>
              <a:xfrm>
                <a:off x="5475680" y="4195587"/>
                <a:ext cx="37783" cy="32364"/>
                <a:chOff x="5475680" y="4195587"/>
                <a:chExt cx="37783" cy="32364"/>
              </a:xfrm>
            </p:grpSpPr>
            <p:sp>
              <p:nvSpPr>
                <p:cNvPr id="5974" name="Google Shape;5974;p79"/>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9"/>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79"/>
              <p:cNvGrpSpPr/>
              <p:nvPr/>
            </p:nvGrpSpPr>
            <p:grpSpPr>
              <a:xfrm>
                <a:off x="5532575" y="4027197"/>
                <a:ext cx="33308" cy="32262"/>
                <a:chOff x="5532575" y="4027197"/>
                <a:chExt cx="33308" cy="32262"/>
              </a:xfrm>
            </p:grpSpPr>
            <p:sp>
              <p:nvSpPr>
                <p:cNvPr id="5977" name="Google Shape;5977;p79"/>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9"/>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79"/>
              <p:cNvGrpSpPr/>
              <p:nvPr/>
            </p:nvGrpSpPr>
            <p:grpSpPr>
              <a:xfrm>
                <a:off x="5590706" y="4245348"/>
                <a:ext cx="33497" cy="32270"/>
                <a:chOff x="5590706" y="4245348"/>
                <a:chExt cx="33497" cy="32270"/>
              </a:xfrm>
            </p:grpSpPr>
            <p:sp>
              <p:nvSpPr>
                <p:cNvPr id="5980" name="Google Shape;5980;p79"/>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9"/>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79"/>
              <p:cNvGrpSpPr/>
              <p:nvPr/>
            </p:nvGrpSpPr>
            <p:grpSpPr>
              <a:xfrm>
                <a:off x="5618681" y="4109677"/>
                <a:ext cx="33112" cy="32357"/>
                <a:chOff x="5618681" y="4109677"/>
                <a:chExt cx="33112" cy="32357"/>
              </a:xfrm>
            </p:grpSpPr>
            <p:sp>
              <p:nvSpPr>
                <p:cNvPr id="5983" name="Google Shape;5983;p79"/>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9"/>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79"/>
              <p:cNvGrpSpPr/>
              <p:nvPr/>
            </p:nvGrpSpPr>
            <p:grpSpPr>
              <a:xfrm>
                <a:off x="5479298" y="4128262"/>
                <a:ext cx="31405" cy="26906"/>
                <a:chOff x="5479298" y="4128262"/>
                <a:chExt cx="31405" cy="26906"/>
              </a:xfrm>
            </p:grpSpPr>
            <p:sp>
              <p:nvSpPr>
                <p:cNvPr id="5986" name="Google Shape;5986;p79"/>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9"/>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79"/>
              <p:cNvGrpSpPr/>
              <p:nvPr/>
            </p:nvGrpSpPr>
            <p:grpSpPr>
              <a:xfrm>
                <a:off x="5582903" y="4180116"/>
                <a:ext cx="31499" cy="26898"/>
                <a:chOff x="5582903" y="4180116"/>
                <a:chExt cx="31499" cy="26898"/>
              </a:xfrm>
            </p:grpSpPr>
            <p:sp>
              <p:nvSpPr>
                <p:cNvPr id="5989" name="Google Shape;5989;p79"/>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9"/>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91" name="Google Shape;5991;p79"/>
            <p:cNvGrpSpPr/>
            <p:nvPr/>
          </p:nvGrpSpPr>
          <p:grpSpPr>
            <a:xfrm>
              <a:off x="3977681" y="3230323"/>
              <a:ext cx="94584" cy="84085"/>
              <a:chOff x="3977681" y="3230323"/>
              <a:chExt cx="94584" cy="84085"/>
            </a:xfrm>
          </p:grpSpPr>
          <p:grpSp>
            <p:nvGrpSpPr>
              <p:cNvPr id="5992" name="Google Shape;5992;p79"/>
              <p:cNvGrpSpPr/>
              <p:nvPr/>
            </p:nvGrpSpPr>
            <p:grpSpPr>
              <a:xfrm>
                <a:off x="4000135" y="3243041"/>
                <a:ext cx="59570" cy="57186"/>
                <a:chOff x="4000135" y="3243041"/>
                <a:chExt cx="59570" cy="57186"/>
              </a:xfrm>
            </p:grpSpPr>
            <p:sp>
              <p:nvSpPr>
                <p:cNvPr id="5993" name="Google Shape;5993;p79"/>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9"/>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9"/>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79"/>
              <p:cNvGrpSpPr/>
              <p:nvPr/>
            </p:nvGrpSpPr>
            <p:grpSpPr>
              <a:xfrm>
                <a:off x="3977681" y="3245872"/>
                <a:ext cx="37783" cy="32380"/>
                <a:chOff x="3977681" y="3245872"/>
                <a:chExt cx="37783" cy="32380"/>
              </a:xfrm>
            </p:grpSpPr>
            <p:sp>
              <p:nvSpPr>
                <p:cNvPr id="5997" name="Google Shape;5997;p79"/>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9"/>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79"/>
              <p:cNvGrpSpPr/>
              <p:nvPr/>
            </p:nvGrpSpPr>
            <p:grpSpPr>
              <a:xfrm>
                <a:off x="4040860" y="3262672"/>
                <a:ext cx="31405" cy="27001"/>
                <a:chOff x="4040860" y="3262672"/>
                <a:chExt cx="31405" cy="27001"/>
              </a:xfrm>
            </p:grpSpPr>
            <p:sp>
              <p:nvSpPr>
                <p:cNvPr id="6000" name="Google Shape;6000;p79"/>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9"/>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79"/>
              <p:cNvGrpSpPr/>
              <p:nvPr/>
            </p:nvGrpSpPr>
            <p:grpSpPr>
              <a:xfrm>
                <a:off x="4021072" y="3230323"/>
                <a:ext cx="31397" cy="26906"/>
                <a:chOff x="4021072" y="3230323"/>
                <a:chExt cx="31397" cy="26906"/>
              </a:xfrm>
            </p:grpSpPr>
            <p:sp>
              <p:nvSpPr>
                <p:cNvPr id="6003" name="Google Shape;6003;p79"/>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9"/>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79"/>
              <p:cNvGrpSpPr/>
              <p:nvPr/>
            </p:nvGrpSpPr>
            <p:grpSpPr>
              <a:xfrm>
                <a:off x="4001472" y="3287462"/>
                <a:ext cx="31499" cy="26945"/>
                <a:chOff x="4001472" y="3287462"/>
                <a:chExt cx="31499" cy="26945"/>
              </a:xfrm>
            </p:grpSpPr>
            <p:sp>
              <p:nvSpPr>
                <p:cNvPr id="6006" name="Google Shape;6006;p79"/>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9"/>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08" name="Google Shape;6008;p79"/>
            <p:cNvGrpSpPr/>
            <p:nvPr/>
          </p:nvGrpSpPr>
          <p:grpSpPr>
            <a:xfrm>
              <a:off x="4084715" y="3258865"/>
              <a:ext cx="184961" cy="137268"/>
              <a:chOff x="4084715" y="3258865"/>
              <a:chExt cx="184961" cy="137268"/>
            </a:xfrm>
          </p:grpSpPr>
          <p:grpSp>
            <p:nvGrpSpPr>
              <p:cNvPr id="6009" name="Google Shape;6009;p79"/>
              <p:cNvGrpSpPr/>
              <p:nvPr/>
            </p:nvGrpSpPr>
            <p:grpSpPr>
              <a:xfrm>
                <a:off x="4107453" y="3271583"/>
                <a:ext cx="153470" cy="110275"/>
                <a:chOff x="4107453" y="3271583"/>
                <a:chExt cx="153470" cy="110275"/>
              </a:xfrm>
            </p:grpSpPr>
            <p:sp>
              <p:nvSpPr>
                <p:cNvPr id="6010" name="Google Shape;6010;p79"/>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9"/>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9"/>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9"/>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79"/>
              <p:cNvGrpSpPr/>
              <p:nvPr/>
            </p:nvGrpSpPr>
            <p:grpSpPr>
              <a:xfrm>
                <a:off x="4136947" y="3258865"/>
                <a:ext cx="31499" cy="27001"/>
                <a:chOff x="4136947" y="3258865"/>
                <a:chExt cx="31499" cy="27001"/>
              </a:xfrm>
            </p:grpSpPr>
            <p:sp>
              <p:nvSpPr>
                <p:cNvPr id="6015" name="Google Shape;6015;p79"/>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9"/>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79"/>
              <p:cNvGrpSpPr/>
              <p:nvPr/>
            </p:nvGrpSpPr>
            <p:grpSpPr>
              <a:xfrm>
                <a:off x="4084715" y="3266478"/>
                <a:ext cx="31468" cy="26898"/>
                <a:chOff x="4084715" y="3266478"/>
                <a:chExt cx="31468" cy="26898"/>
              </a:xfrm>
            </p:grpSpPr>
            <p:sp>
              <p:nvSpPr>
                <p:cNvPr id="6018" name="Google Shape;6018;p79"/>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9"/>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79"/>
              <p:cNvGrpSpPr/>
              <p:nvPr/>
            </p:nvGrpSpPr>
            <p:grpSpPr>
              <a:xfrm>
                <a:off x="4159213" y="3279849"/>
                <a:ext cx="31405" cy="26945"/>
                <a:chOff x="4159213" y="3279849"/>
                <a:chExt cx="31405" cy="26945"/>
              </a:xfrm>
            </p:grpSpPr>
            <p:sp>
              <p:nvSpPr>
                <p:cNvPr id="6021" name="Google Shape;6021;p79"/>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9"/>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79"/>
              <p:cNvGrpSpPr/>
              <p:nvPr/>
            </p:nvGrpSpPr>
            <p:grpSpPr>
              <a:xfrm>
                <a:off x="4201550" y="3266502"/>
                <a:ext cx="31405" cy="26883"/>
                <a:chOff x="4201550" y="3266502"/>
                <a:chExt cx="31405" cy="26883"/>
              </a:xfrm>
            </p:grpSpPr>
            <p:sp>
              <p:nvSpPr>
                <p:cNvPr id="6024" name="Google Shape;6024;p79"/>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9"/>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6" name="Google Shape;6026;p79"/>
              <p:cNvGrpSpPr/>
              <p:nvPr/>
            </p:nvGrpSpPr>
            <p:grpSpPr>
              <a:xfrm>
                <a:off x="4201550" y="3338278"/>
                <a:ext cx="31405" cy="26930"/>
                <a:chOff x="4201550" y="3338278"/>
                <a:chExt cx="31405" cy="26930"/>
              </a:xfrm>
            </p:grpSpPr>
            <p:sp>
              <p:nvSpPr>
                <p:cNvPr id="6027" name="Google Shape;6027;p79"/>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9"/>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9" name="Google Shape;6029;p79"/>
              <p:cNvGrpSpPr/>
              <p:nvPr/>
            </p:nvGrpSpPr>
            <p:grpSpPr>
              <a:xfrm>
                <a:off x="4238272" y="3369132"/>
                <a:ext cx="31405" cy="27001"/>
                <a:chOff x="4238272" y="3369132"/>
                <a:chExt cx="31405" cy="27001"/>
              </a:xfrm>
            </p:grpSpPr>
            <p:sp>
              <p:nvSpPr>
                <p:cNvPr id="6030" name="Google Shape;6030;p79"/>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9"/>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32" name="Google Shape;6032;p79"/>
            <p:cNvGrpSpPr/>
            <p:nvPr/>
          </p:nvGrpSpPr>
          <p:grpSpPr>
            <a:xfrm>
              <a:off x="4068639" y="3200169"/>
              <a:ext cx="77643" cy="37272"/>
              <a:chOff x="4068639" y="3200169"/>
              <a:chExt cx="77643" cy="37272"/>
            </a:xfrm>
          </p:grpSpPr>
          <p:sp>
            <p:nvSpPr>
              <p:cNvPr id="6033" name="Google Shape;6033;p79"/>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4" name="Google Shape;6034;p79"/>
              <p:cNvGrpSpPr/>
              <p:nvPr/>
            </p:nvGrpSpPr>
            <p:grpSpPr>
              <a:xfrm>
                <a:off x="4114878" y="3200169"/>
                <a:ext cx="31405" cy="26993"/>
                <a:chOff x="4114878" y="3200169"/>
                <a:chExt cx="31405" cy="26993"/>
              </a:xfrm>
            </p:grpSpPr>
            <p:sp>
              <p:nvSpPr>
                <p:cNvPr id="6035" name="Google Shape;6035;p79"/>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9"/>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7" name="Google Shape;6037;p79"/>
              <p:cNvGrpSpPr/>
              <p:nvPr/>
            </p:nvGrpSpPr>
            <p:grpSpPr>
              <a:xfrm>
                <a:off x="4068639" y="3210535"/>
                <a:ext cx="31499" cy="26906"/>
                <a:chOff x="4068639" y="3210535"/>
                <a:chExt cx="31499" cy="26906"/>
              </a:xfrm>
            </p:grpSpPr>
            <p:sp>
              <p:nvSpPr>
                <p:cNvPr id="6038" name="Google Shape;6038;p79"/>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9"/>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40" name="Google Shape;6040;p79"/>
            <p:cNvGrpSpPr/>
            <p:nvPr/>
          </p:nvGrpSpPr>
          <p:grpSpPr>
            <a:xfrm>
              <a:off x="3869702" y="3066935"/>
              <a:ext cx="382664" cy="190294"/>
              <a:chOff x="3869702" y="3066935"/>
              <a:chExt cx="382664" cy="190294"/>
            </a:xfrm>
          </p:grpSpPr>
          <p:grpSp>
            <p:nvGrpSpPr>
              <p:cNvPr id="6041" name="Google Shape;6041;p79"/>
              <p:cNvGrpSpPr/>
              <p:nvPr/>
            </p:nvGrpSpPr>
            <p:grpSpPr>
              <a:xfrm>
                <a:off x="3888633" y="3082351"/>
                <a:ext cx="351172" cy="160698"/>
                <a:chOff x="3888633" y="3082351"/>
                <a:chExt cx="351172" cy="160698"/>
              </a:xfrm>
            </p:grpSpPr>
            <p:sp>
              <p:nvSpPr>
                <p:cNvPr id="6042" name="Google Shape;6042;p79"/>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9"/>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9"/>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9"/>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9"/>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9"/>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79"/>
              <p:cNvGrpSpPr/>
              <p:nvPr/>
            </p:nvGrpSpPr>
            <p:grpSpPr>
              <a:xfrm>
                <a:off x="4143703" y="3066935"/>
                <a:ext cx="37783" cy="32357"/>
                <a:chOff x="4143703" y="3066935"/>
                <a:chExt cx="37783" cy="32357"/>
              </a:xfrm>
            </p:grpSpPr>
            <p:sp>
              <p:nvSpPr>
                <p:cNvPr id="6049" name="Google Shape;6049;p79"/>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9"/>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79"/>
              <p:cNvGrpSpPr/>
              <p:nvPr/>
            </p:nvGrpSpPr>
            <p:grpSpPr>
              <a:xfrm>
                <a:off x="4044565" y="3103563"/>
                <a:ext cx="37783" cy="32451"/>
                <a:chOff x="4044565" y="3103563"/>
                <a:chExt cx="37783" cy="32451"/>
              </a:xfrm>
            </p:grpSpPr>
            <p:sp>
              <p:nvSpPr>
                <p:cNvPr id="6052" name="Google Shape;6052;p79"/>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9"/>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79"/>
              <p:cNvGrpSpPr/>
              <p:nvPr/>
            </p:nvGrpSpPr>
            <p:grpSpPr>
              <a:xfrm>
                <a:off x="4017454" y="3188237"/>
                <a:ext cx="37776" cy="32357"/>
                <a:chOff x="4017454" y="3188237"/>
                <a:chExt cx="37776" cy="32357"/>
              </a:xfrm>
            </p:grpSpPr>
            <p:sp>
              <p:nvSpPr>
                <p:cNvPr id="6055" name="Google Shape;6055;p79"/>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9"/>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79"/>
              <p:cNvGrpSpPr/>
              <p:nvPr/>
            </p:nvGrpSpPr>
            <p:grpSpPr>
              <a:xfrm>
                <a:off x="3921548" y="3157509"/>
                <a:ext cx="37783" cy="32357"/>
                <a:chOff x="3921548" y="3157509"/>
                <a:chExt cx="37783" cy="32357"/>
              </a:xfrm>
            </p:grpSpPr>
            <p:sp>
              <p:nvSpPr>
                <p:cNvPr id="6058" name="Google Shape;6058;p79"/>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9"/>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0" name="Google Shape;6060;p79"/>
              <p:cNvGrpSpPr/>
              <p:nvPr/>
            </p:nvGrpSpPr>
            <p:grpSpPr>
              <a:xfrm>
                <a:off x="3939056" y="3211620"/>
                <a:ext cx="37783" cy="32380"/>
                <a:chOff x="3939056" y="3211620"/>
                <a:chExt cx="37783" cy="32380"/>
              </a:xfrm>
            </p:grpSpPr>
            <p:sp>
              <p:nvSpPr>
                <p:cNvPr id="6061" name="Google Shape;6061;p79"/>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9"/>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79"/>
              <p:cNvGrpSpPr/>
              <p:nvPr/>
            </p:nvGrpSpPr>
            <p:grpSpPr>
              <a:xfrm>
                <a:off x="4176240" y="3136965"/>
                <a:ext cx="31405" cy="26930"/>
                <a:chOff x="4176240" y="3136965"/>
                <a:chExt cx="31405" cy="26930"/>
              </a:xfrm>
            </p:grpSpPr>
            <p:sp>
              <p:nvSpPr>
                <p:cNvPr id="6064" name="Google Shape;6064;p79"/>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9"/>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79"/>
              <p:cNvGrpSpPr/>
              <p:nvPr/>
            </p:nvGrpSpPr>
            <p:grpSpPr>
              <a:xfrm>
                <a:off x="4133148" y="3152593"/>
                <a:ext cx="31499" cy="27001"/>
                <a:chOff x="4133148" y="3152593"/>
                <a:chExt cx="31499" cy="27001"/>
              </a:xfrm>
            </p:grpSpPr>
            <p:sp>
              <p:nvSpPr>
                <p:cNvPr id="6067" name="Google Shape;6067;p79"/>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9"/>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9" name="Google Shape;6069;p79"/>
              <p:cNvGrpSpPr/>
              <p:nvPr/>
            </p:nvGrpSpPr>
            <p:grpSpPr>
              <a:xfrm>
                <a:off x="4220866" y="3073534"/>
                <a:ext cx="31499" cy="26898"/>
                <a:chOff x="4220866" y="3073534"/>
                <a:chExt cx="31499" cy="26898"/>
              </a:xfrm>
            </p:grpSpPr>
            <p:sp>
              <p:nvSpPr>
                <p:cNvPr id="6070" name="Google Shape;6070;p79"/>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9"/>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2" name="Google Shape;6072;p79"/>
              <p:cNvGrpSpPr/>
              <p:nvPr/>
            </p:nvGrpSpPr>
            <p:grpSpPr>
              <a:xfrm>
                <a:off x="3869702" y="3230323"/>
                <a:ext cx="31499" cy="26906"/>
                <a:chOff x="3869702" y="3230323"/>
                <a:chExt cx="31499" cy="26906"/>
              </a:xfrm>
            </p:grpSpPr>
            <p:sp>
              <p:nvSpPr>
                <p:cNvPr id="6073" name="Google Shape;6073;p79"/>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9"/>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75" name="Google Shape;6075;p79"/>
            <p:cNvGrpSpPr/>
            <p:nvPr/>
          </p:nvGrpSpPr>
          <p:grpSpPr>
            <a:xfrm>
              <a:off x="4271383" y="3065882"/>
              <a:ext cx="304556" cy="341663"/>
              <a:chOff x="4271383" y="3065882"/>
              <a:chExt cx="304556" cy="341663"/>
            </a:xfrm>
          </p:grpSpPr>
          <p:grpSp>
            <p:nvGrpSpPr>
              <p:cNvPr id="6076" name="Google Shape;6076;p79"/>
              <p:cNvGrpSpPr/>
              <p:nvPr/>
            </p:nvGrpSpPr>
            <p:grpSpPr>
              <a:xfrm>
                <a:off x="4293838" y="3078639"/>
                <a:ext cx="269353" cy="311973"/>
                <a:chOff x="4293838" y="3078639"/>
                <a:chExt cx="269353" cy="311973"/>
              </a:xfrm>
            </p:grpSpPr>
            <p:sp>
              <p:nvSpPr>
                <p:cNvPr id="6077" name="Google Shape;6077;p79"/>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9"/>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9"/>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9"/>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9"/>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9"/>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9"/>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9"/>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9"/>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9"/>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9"/>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9"/>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9"/>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9"/>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9"/>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9"/>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9"/>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4" name="Google Shape;6094;p79"/>
              <p:cNvGrpSpPr/>
              <p:nvPr/>
            </p:nvGrpSpPr>
            <p:grpSpPr>
              <a:xfrm>
                <a:off x="4538164" y="3342061"/>
                <a:ext cx="37776" cy="32380"/>
                <a:chOff x="4538164" y="3342061"/>
                <a:chExt cx="37776" cy="32380"/>
              </a:xfrm>
            </p:grpSpPr>
            <p:sp>
              <p:nvSpPr>
                <p:cNvPr id="6095" name="Google Shape;6095;p79"/>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9"/>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7" name="Google Shape;6097;p79"/>
              <p:cNvGrpSpPr/>
              <p:nvPr/>
            </p:nvGrpSpPr>
            <p:grpSpPr>
              <a:xfrm>
                <a:off x="4271383" y="3194742"/>
                <a:ext cx="37783" cy="32420"/>
                <a:chOff x="4271383" y="3194742"/>
                <a:chExt cx="37783" cy="32420"/>
              </a:xfrm>
            </p:grpSpPr>
            <p:sp>
              <p:nvSpPr>
                <p:cNvPr id="6098" name="Google Shape;6098;p79"/>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9"/>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0" name="Google Shape;6100;p79"/>
              <p:cNvGrpSpPr/>
              <p:nvPr/>
            </p:nvGrpSpPr>
            <p:grpSpPr>
              <a:xfrm>
                <a:off x="4284416" y="3084058"/>
                <a:ext cx="37783" cy="32357"/>
                <a:chOff x="4284416" y="3084058"/>
                <a:chExt cx="37783" cy="32357"/>
              </a:xfrm>
            </p:grpSpPr>
            <p:sp>
              <p:nvSpPr>
                <p:cNvPr id="6101" name="Google Shape;6101;p79"/>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9"/>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79"/>
              <p:cNvGrpSpPr/>
              <p:nvPr/>
            </p:nvGrpSpPr>
            <p:grpSpPr>
              <a:xfrm>
                <a:off x="4478697" y="3297561"/>
                <a:ext cx="37776" cy="32451"/>
                <a:chOff x="4478697" y="3297561"/>
                <a:chExt cx="37776" cy="32451"/>
              </a:xfrm>
            </p:grpSpPr>
            <p:sp>
              <p:nvSpPr>
                <p:cNvPr id="6104" name="Google Shape;6104;p79"/>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9"/>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79"/>
              <p:cNvGrpSpPr/>
              <p:nvPr/>
            </p:nvGrpSpPr>
            <p:grpSpPr>
              <a:xfrm>
                <a:off x="4411813" y="3331711"/>
                <a:ext cx="37776" cy="32451"/>
                <a:chOff x="4411813" y="3331711"/>
                <a:chExt cx="37776" cy="32451"/>
              </a:xfrm>
            </p:grpSpPr>
            <p:sp>
              <p:nvSpPr>
                <p:cNvPr id="6107" name="Google Shape;6107;p79"/>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9"/>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9" name="Google Shape;6109;p79"/>
              <p:cNvGrpSpPr/>
              <p:nvPr/>
            </p:nvGrpSpPr>
            <p:grpSpPr>
              <a:xfrm>
                <a:off x="4337984" y="3375188"/>
                <a:ext cx="37776" cy="32357"/>
                <a:chOff x="4337984" y="3375188"/>
                <a:chExt cx="37776" cy="32357"/>
              </a:xfrm>
            </p:grpSpPr>
            <p:sp>
              <p:nvSpPr>
                <p:cNvPr id="6110" name="Google Shape;6110;p79"/>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9"/>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2" name="Google Shape;6112;p79"/>
              <p:cNvGrpSpPr/>
              <p:nvPr/>
            </p:nvGrpSpPr>
            <p:grpSpPr>
              <a:xfrm>
                <a:off x="4494867" y="3090530"/>
                <a:ext cx="37878" cy="32451"/>
                <a:chOff x="4494867" y="3090530"/>
                <a:chExt cx="37878" cy="32451"/>
              </a:xfrm>
            </p:grpSpPr>
            <p:sp>
              <p:nvSpPr>
                <p:cNvPr id="6113" name="Google Shape;6113;p79"/>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9"/>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5" name="Google Shape;6115;p79"/>
              <p:cNvGrpSpPr/>
              <p:nvPr/>
            </p:nvGrpSpPr>
            <p:grpSpPr>
              <a:xfrm>
                <a:off x="4525124" y="3207774"/>
                <a:ext cx="37783" cy="32420"/>
                <a:chOff x="4525124" y="3207774"/>
                <a:chExt cx="37783" cy="32420"/>
              </a:xfrm>
            </p:grpSpPr>
            <p:sp>
              <p:nvSpPr>
                <p:cNvPr id="6116" name="Google Shape;6116;p79"/>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9"/>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8" name="Google Shape;6118;p79"/>
              <p:cNvGrpSpPr/>
              <p:nvPr/>
            </p:nvGrpSpPr>
            <p:grpSpPr>
              <a:xfrm>
                <a:off x="4440544" y="3176479"/>
                <a:ext cx="31499" cy="26898"/>
                <a:chOff x="4440544" y="3176479"/>
                <a:chExt cx="31499" cy="26898"/>
              </a:xfrm>
            </p:grpSpPr>
            <p:sp>
              <p:nvSpPr>
                <p:cNvPr id="6119" name="Google Shape;6119;p79"/>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9"/>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79"/>
              <p:cNvGrpSpPr/>
              <p:nvPr/>
            </p:nvGrpSpPr>
            <p:grpSpPr>
              <a:xfrm>
                <a:off x="4350545" y="3156400"/>
                <a:ext cx="31405" cy="27001"/>
                <a:chOff x="4350545" y="3156400"/>
                <a:chExt cx="31405" cy="27001"/>
              </a:xfrm>
            </p:grpSpPr>
            <p:sp>
              <p:nvSpPr>
                <p:cNvPr id="6122" name="Google Shape;6122;p79"/>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9"/>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79"/>
              <p:cNvGrpSpPr/>
              <p:nvPr/>
            </p:nvGrpSpPr>
            <p:grpSpPr>
              <a:xfrm>
                <a:off x="4376703" y="3255058"/>
                <a:ext cx="31405" cy="27001"/>
                <a:chOff x="4376703" y="3255058"/>
                <a:chExt cx="31405" cy="27001"/>
              </a:xfrm>
            </p:grpSpPr>
            <p:sp>
              <p:nvSpPr>
                <p:cNvPr id="6125" name="Google Shape;6125;p79"/>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9"/>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79"/>
              <p:cNvGrpSpPr/>
              <p:nvPr/>
            </p:nvGrpSpPr>
            <p:grpSpPr>
              <a:xfrm>
                <a:off x="4331322" y="3283656"/>
                <a:ext cx="31405" cy="26945"/>
                <a:chOff x="4331322" y="3283656"/>
                <a:chExt cx="31405" cy="26945"/>
              </a:xfrm>
            </p:grpSpPr>
            <p:sp>
              <p:nvSpPr>
                <p:cNvPr id="6128" name="Google Shape;6128;p79"/>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9"/>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0" name="Google Shape;6130;p79"/>
              <p:cNvGrpSpPr/>
              <p:nvPr/>
            </p:nvGrpSpPr>
            <p:grpSpPr>
              <a:xfrm>
                <a:off x="4380510" y="3065882"/>
                <a:ext cx="31405" cy="26938"/>
                <a:chOff x="4380510" y="3065882"/>
                <a:chExt cx="31405" cy="26938"/>
              </a:xfrm>
            </p:grpSpPr>
            <p:sp>
              <p:nvSpPr>
                <p:cNvPr id="6131" name="Google Shape;6131;p79"/>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9"/>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33" name="Google Shape;6133;p79"/>
            <p:cNvGrpSpPr/>
            <p:nvPr/>
          </p:nvGrpSpPr>
          <p:grpSpPr>
            <a:xfrm>
              <a:off x="4558998" y="3188237"/>
              <a:ext cx="1280131" cy="1052746"/>
              <a:chOff x="4558998" y="3188237"/>
              <a:chExt cx="1280131" cy="1052746"/>
            </a:xfrm>
          </p:grpSpPr>
          <p:sp>
            <p:nvSpPr>
              <p:cNvPr id="6134" name="Google Shape;6134;p79"/>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5" name="Google Shape;6135;p79"/>
              <p:cNvGrpSpPr/>
              <p:nvPr/>
            </p:nvGrpSpPr>
            <p:grpSpPr>
              <a:xfrm>
                <a:off x="4579164" y="3203653"/>
                <a:ext cx="1244833" cy="1020397"/>
                <a:chOff x="4579164" y="3203653"/>
                <a:chExt cx="1244833" cy="1020397"/>
              </a:xfrm>
            </p:grpSpPr>
            <p:sp>
              <p:nvSpPr>
                <p:cNvPr id="6136" name="Google Shape;6136;p79"/>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9"/>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8" name="Google Shape;6138;p79"/>
                <p:cNvGrpSpPr/>
                <p:nvPr/>
              </p:nvGrpSpPr>
              <p:grpSpPr>
                <a:xfrm>
                  <a:off x="4579164" y="3203653"/>
                  <a:ext cx="1244833" cy="1020397"/>
                  <a:chOff x="4579164" y="3203653"/>
                  <a:chExt cx="1244833" cy="1020397"/>
                </a:xfrm>
              </p:grpSpPr>
              <p:sp>
                <p:nvSpPr>
                  <p:cNvPr id="6139" name="Google Shape;6139;p79"/>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9"/>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1" name="Google Shape;6141;p79"/>
                  <p:cNvGrpSpPr/>
                  <p:nvPr/>
                </p:nvGrpSpPr>
                <p:grpSpPr>
                  <a:xfrm>
                    <a:off x="4579164" y="3203653"/>
                    <a:ext cx="1244833" cy="1020397"/>
                    <a:chOff x="4579164" y="3203653"/>
                    <a:chExt cx="1244833" cy="1020397"/>
                  </a:xfrm>
                </p:grpSpPr>
                <p:sp>
                  <p:nvSpPr>
                    <p:cNvPr id="6142" name="Google Shape;6142;p79"/>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9"/>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9"/>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9"/>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9"/>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9"/>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9"/>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9"/>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0" name="Google Shape;6150;p79"/>
                    <p:cNvGrpSpPr/>
                    <p:nvPr/>
                  </p:nvGrpSpPr>
                  <p:grpSpPr>
                    <a:xfrm>
                      <a:off x="4579164" y="3203653"/>
                      <a:ext cx="1244833" cy="1020397"/>
                      <a:chOff x="4579164" y="3203653"/>
                      <a:chExt cx="1244833" cy="1020397"/>
                    </a:xfrm>
                  </p:grpSpPr>
                  <p:sp>
                    <p:nvSpPr>
                      <p:cNvPr id="6151" name="Google Shape;6151;p79"/>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9"/>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9"/>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9"/>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9"/>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9"/>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9"/>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9"/>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9"/>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9"/>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9"/>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9"/>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9"/>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9"/>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5" name="Google Shape;6165;p79"/>
                      <p:cNvGrpSpPr/>
                      <p:nvPr/>
                    </p:nvGrpSpPr>
                    <p:grpSpPr>
                      <a:xfrm>
                        <a:off x="4579164" y="3203653"/>
                        <a:ext cx="1244833" cy="1020397"/>
                        <a:chOff x="4579164" y="3203653"/>
                        <a:chExt cx="1244833" cy="1020397"/>
                      </a:xfrm>
                    </p:grpSpPr>
                    <p:sp>
                      <p:nvSpPr>
                        <p:cNvPr id="6166" name="Google Shape;6166;p79"/>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9"/>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9"/>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9"/>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9"/>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9"/>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9"/>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9"/>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9"/>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9"/>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9"/>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9"/>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9"/>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9"/>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9"/>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9"/>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9"/>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9"/>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9"/>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9"/>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9"/>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9"/>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9"/>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9"/>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0" name="Google Shape;6190;p79"/>
                        <p:cNvGrpSpPr/>
                        <p:nvPr/>
                      </p:nvGrpSpPr>
                      <p:grpSpPr>
                        <a:xfrm>
                          <a:off x="4579164" y="3203653"/>
                          <a:ext cx="1244833" cy="1020397"/>
                          <a:chOff x="4579164" y="3203653"/>
                          <a:chExt cx="1244833" cy="1020397"/>
                        </a:xfrm>
                      </p:grpSpPr>
                      <p:sp>
                        <p:nvSpPr>
                          <p:cNvPr id="6191" name="Google Shape;6191;p79"/>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2" name="Google Shape;6192;p79"/>
                          <p:cNvGrpSpPr/>
                          <p:nvPr/>
                        </p:nvGrpSpPr>
                        <p:grpSpPr>
                          <a:xfrm>
                            <a:off x="4579164" y="3203653"/>
                            <a:ext cx="1244833" cy="1020397"/>
                            <a:chOff x="4579164" y="3203653"/>
                            <a:chExt cx="1244833" cy="1020397"/>
                          </a:xfrm>
                        </p:grpSpPr>
                        <p:sp>
                          <p:nvSpPr>
                            <p:cNvPr id="6193" name="Google Shape;6193;p79"/>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9"/>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9"/>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9"/>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9"/>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9"/>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9"/>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0" name="Google Shape;6200;p79"/>
                            <p:cNvGrpSpPr/>
                            <p:nvPr/>
                          </p:nvGrpSpPr>
                          <p:grpSpPr>
                            <a:xfrm>
                              <a:off x="4579164" y="3203653"/>
                              <a:ext cx="1244833" cy="1020397"/>
                              <a:chOff x="4579164" y="3203653"/>
                              <a:chExt cx="1244833" cy="1020397"/>
                            </a:xfrm>
                          </p:grpSpPr>
                          <p:sp>
                            <p:nvSpPr>
                              <p:cNvPr id="6201" name="Google Shape;6201;p79"/>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9"/>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9"/>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9"/>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9"/>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9"/>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9"/>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9"/>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9"/>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9"/>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9"/>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9"/>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9"/>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4" name="Google Shape;6214;p79"/>
                              <p:cNvGrpSpPr/>
                              <p:nvPr/>
                            </p:nvGrpSpPr>
                            <p:grpSpPr>
                              <a:xfrm>
                                <a:off x="4579164" y="3203653"/>
                                <a:ext cx="1244833" cy="1020397"/>
                                <a:chOff x="4579164" y="3203653"/>
                                <a:chExt cx="1244833" cy="1020397"/>
                              </a:xfrm>
                            </p:grpSpPr>
                            <p:sp>
                              <p:nvSpPr>
                                <p:cNvPr id="6215" name="Google Shape;6215;p79"/>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9"/>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9"/>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9"/>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9"/>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9"/>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9"/>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2" name="Google Shape;6222;p79"/>
                                <p:cNvGrpSpPr/>
                                <p:nvPr/>
                              </p:nvGrpSpPr>
                              <p:grpSpPr>
                                <a:xfrm>
                                  <a:off x="4579164" y="3203653"/>
                                  <a:ext cx="1244833" cy="1020397"/>
                                  <a:chOff x="4579164" y="3203653"/>
                                  <a:chExt cx="1244833" cy="1020397"/>
                                </a:xfrm>
                              </p:grpSpPr>
                              <p:sp>
                                <p:nvSpPr>
                                  <p:cNvPr id="6223" name="Google Shape;6223;p79"/>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9"/>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9"/>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9"/>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9"/>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8" name="Google Shape;6228;p79"/>
                                  <p:cNvGrpSpPr/>
                                  <p:nvPr/>
                                </p:nvGrpSpPr>
                                <p:grpSpPr>
                                  <a:xfrm>
                                    <a:off x="4579164" y="3203653"/>
                                    <a:ext cx="1244833" cy="1020397"/>
                                    <a:chOff x="4579164" y="3203653"/>
                                    <a:chExt cx="1244833" cy="1020397"/>
                                  </a:xfrm>
                                </p:grpSpPr>
                                <p:sp>
                                  <p:nvSpPr>
                                    <p:cNvPr id="6229" name="Google Shape;6229;p79"/>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9"/>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9"/>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9"/>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233" name="Google Shape;6233;p79"/>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9"/>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9"/>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36" name="Google Shape;6236;p79"/>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237" name="Google Shape;6237;p79"/>
              <p:cNvGrpSpPr/>
              <p:nvPr/>
            </p:nvGrpSpPr>
            <p:grpSpPr>
              <a:xfrm>
                <a:off x="4595437" y="3598775"/>
                <a:ext cx="37776" cy="32451"/>
                <a:chOff x="4595437" y="3598775"/>
                <a:chExt cx="37776" cy="32451"/>
              </a:xfrm>
            </p:grpSpPr>
            <p:sp>
              <p:nvSpPr>
                <p:cNvPr id="6238" name="Google Shape;6238;p79"/>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9"/>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0" name="Google Shape;6240;p79"/>
              <p:cNvGrpSpPr/>
              <p:nvPr/>
            </p:nvGrpSpPr>
            <p:grpSpPr>
              <a:xfrm>
                <a:off x="4641864" y="3524443"/>
                <a:ext cx="37776" cy="32380"/>
                <a:chOff x="4641864" y="3524443"/>
                <a:chExt cx="37776" cy="32380"/>
              </a:xfrm>
            </p:grpSpPr>
            <p:sp>
              <p:nvSpPr>
                <p:cNvPr id="6241" name="Google Shape;6241;p79"/>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9"/>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79"/>
              <p:cNvGrpSpPr/>
              <p:nvPr/>
            </p:nvGrpSpPr>
            <p:grpSpPr>
              <a:xfrm>
                <a:off x="4648431" y="3893901"/>
                <a:ext cx="37776" cy="32357"/>
                <a:chOff x="4648431" y="3893901"/>
                <a:chExt cx="37776" cy="32357"/>
              </a:xfrm>
            </p:grpSpPr>
            <p:sp>
              <p:nvSpPr>
                <p:cNvPr id="6244" name="Google Shape;6244;p79"/>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9"/>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79"/>
              <p:cNvGrpSpPr/>
              <p:nvPr/>
            </p:nvGrpSpPr>
            <p:grpSpPr>
              <a:xfrm>
                <a:off x="4567752" y="3722908"/>
                <a:ext cx="37870" cy="32380"/>
                <a:chOff x="4567752" y="3722908"/>
                <a:chExt cx="37870" cy="32380"/>
              </a:xfrm>
            </p:grpSpPr>
            <p:sp>
              <p:nvSpPr>
                <p:cNvPr id="6247" name="Google Shape;6247;p79"/>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9"/>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9" name="Google Shape;6249;p79"/>
              <p:cNvGrpSpPr/>
              <p:nvPr/>
            </p:nvGrpSpPr>
            <p:grpSpPr>
              <a:xfrm>
                <a:off x="4617506" y="3652052"/>
                <a:ext cx="37783" cy="32357"/>
                <a:chOff x="4617506" y="3652052"/>
                <a:chExt cx="37783" cy="32357"/>
              </a:xfrm>
            </p:grpSpPr>
            <p:sp>
              <p:nvSpPr>
                <p:cNvPr id="6250" name="Google Shape;6250;p79"/>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9"/>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79"/>
              <p:cNvGrpSpPr/>
              <p:nvPr/>
            </p:nvGrpSpPr>
            <p:grpSpPr>
              <a:xfrm>
                <a:off x="4739005" y="3554149"/>
                <a:ext cx="37870" cy="32357"/>
                <a:chOff x="4739005" y="3554149"/>
                <a:chExt cx="37870" cy="32357"/>
              </a:xfrm>
            </p:grpSpPr>
            <p:sp>
              <p:nvSpPr>
                <p:cNvPr id="6253" name="Google Shape;6253;p79"/>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9"/>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5" name="Google Shape;6255;p79"/>
              <p:cNvGrpSpPr/>
              <p:nvPr/>
            </p:nvGrpSpPr>
            <p:grpSpPr>
              <a:xfrm>
                <a:off x="4806557" y="3630258"/>
                <a:ext cx="37776" cy="32364"/>
                <a:chOff x="4806557" y="3630258"/>
                <a:chExt cx="37776" cy="32364"/>
              </a:xfrm>
            </p:grpSpPr>
            <p:sp>
              <p:nvSpPr>
                <p:cNvPr id="6256" name="Google Shape;6256;p79"/>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9"/>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8" name="Google Shape;6258;p79"/>
              <p:cNvGrpSpPr/>
              <p:nvPr/>
            </p:nvGrpSpPr>
            <p:grpSpPr>
              <a:xfrm>
                <a:off x="4737007" y="4004357"/>
                <a:ext cx="37870" cy="32357"/>
                <a:chOff x="4737007" y="4004357"/>
                <a:chExt cx="37870" cy="32357"/>
              </a:xfrm>
            </p:grpSpPr>
            <p:sp>
              <p:nvSpPr>
                <p:cNvPr id="6259" name="Google Shape;6259;p79"/>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9"/>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79"/>
              <p:cNvGrpSpPr/>
              <p:nvPr/>
            </p:nvGrpSpPr>
            <p:grpSpPr>
              <a:xfrm>
                <a:off x="4773634" y="4208627"/>
                <a:ext cx="37776" cy="32357"/>
                <a:chOff x="4773634" y="4208627"/>
                <a:chExt cx="37776" cy="32357"/>
              </a:xfrm>
            </p:grpSpPr>
            <p:sp>
              <p:nvSpPr>
                <p:cNvPr id="6262" name="Google Shape;6262;p79"/>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9"/>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79"/>
              <p:cNvGrpSpPr/>
              <p:nvPr/>
            </p:nvGrpSpPr>
            <p:grpSpPr>
              <a:xfrm>
                <a:off x="4888282" y="4074764"/>
                <a:ext cx="37776" cy="32451"/>
                <a:chOff x="4888282" y="4074764"/>
                <a:chExt cx="37776" cy="32451"/>
              </a:xfrm>
            </p:grpSpPr>
            <p:sp>
              <p:nvSpPr>
                <p:cNvPr id="6265" name="Google Shape;6265;p79"/>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9"/>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79"/>
              <p:cNvGrpSpPr/>
              <p:nvPr/>
            </p:nvGrpSpPr>
            <p:grpSpPr>
              <a:xfrm>
                <a:off x="4901315" y="3804271"/>
                <a:ext cx="37776" cy="32364"/>
                <a:chOff x="4901315" y="3804271"/>
                <a:chExt cx="37776" cy="32364"/>
              </a:xfrm>
            </p:grpSpPr>
            <p:sp>
              <p:nvSpPr>
                <p:cNvPr id="6268" name="Google Shape;6268;p79"/>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9"/>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79"/>
              <p:cNvGrpSpPr/>
              <p:nvPr/>
            </p:nvGrpSpPr>
            <p:grpSpPr>
              <a:xfrm>
                <a:off x="4866394" y="3715035"/>
                <a:ext cx="37846" cy="32357"/>
                <a:chOff x="4866394" y="3715035"/>
                <a:chExt cx="37846" cy="32357"/>
              </a:xfrm>
            </p:grpSpPr>
            <p:sp>
              <p:nvSpPr>
                <p:cNvPr id="6271" name="Google Shape;6271;p79"/>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9"/>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3" name="Google Shape;6273;p79"/>
              <p:cNvGrpSpPr/>
              <p:nvPr/>
            </p:nvGrpSpPr>
            <p:grpSpPr>
              <a:xfrm>
                <a:off x="4979233" y="3839798"/>
                <a:ext cx="37878" cy="32420"/>
                <a:chOff x="4979233" y="3839798"/>
                <a:chExt cx="37878" cy="32420"/>
              </a:xfrm>
            </p:grpSpPr>
            <p:sp>
              <p:nvSpPr>
                <p:cNvPr id="6274" name="Google Shape;6274;p79"/>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9"/>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79"/>
              <p:cNvGrpSpPr/>
              <p:nvPr/>
            </p:nvGrpSpPr>
            <p:grpSpPr>
              <a:xfrm>
                <a:off x="4790662" y="3679147"/>
                <a:ext cx="37783" cy="32380"/>
                <a:chOff x="4790662" y="3679147"/>
                <a:chExt cx="37783" cy="32380"/>
              </a:xfrm>
            </p:grpSpPr>
            <p:sp>
              <p:nvSpPr>
                <p:cNvPr id="6277" name="Google Shape;6277;p79"/>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9"/>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9" name="Google Shape;6279;p79"/>
              <p:cNvGrpSpPr/>
              <p:nvPr/>
            </p:nvGrpSpPr>
            <p:grpSpPr>
              <a:xfrm>
                <a:off x="4857263" y="3557861"/>
                <a:ext cx="37776" cy="32357"/>
                <a:chOff x="4857263" y="3557861"/>
                <a:chExt cx="37776" cy="32357"/>
              </a:xfrm>
            </p:grpSpPr>
            <p:sp>
              <p:nvSpPr>
                <p:cNvPr id="6280" name="Google Shape;6280;p79"/>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9"/>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79"/>
              <p:cNvGrpSpPr/>
              <p:nvPr/>
            </p:nvGrpSpPr>
            <p:grpSpPr>
              <a:xfrm>
                <a:off x="4883902" y="3648033"/>
                <a:ext cx="37783" cy="32380"/>
                <a:chOff x="4883902" y="3648033"/>
                <a:chExt cx="37783" cy="32380"/>
              </a:xfrm>
            </p:grpSpPr>
            <p:sp>
              <p:nvSpPr>
                <p:cNvPr id="6283" name="Google Shape;6283;p79"/>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9"/>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79"/>
              <p:cNvGrpSpPr/>
              <p:nvPr/>
            </p:nvGrpSpPr>
            <p:grpSpPr>
              <a:xfrm>
                <a:off x="4907780" y="3347220"/>
                <a:ext cx="37878" cy="32357"/>
                <a:chOff x="4907780" y="3347220"/>
                <a:chExt cx="37878" cy="32357"/>
              </a:xfrm>
            </p:grpSpPr>
            <p:sp>
              <p:nvSpPr>
                <p:cNvPr id="6286" name="Google Shape;6286;p79"/>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9"/>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79"/>
              <p:cNvGrpSpPr/>
              <p:nvPr/>
            </p:nvGrpSpPr>
            <p:grpSpPr>
              <a:xfrm>
                <a:off x="5065048" y="3738150"/>
                <a:ext cx="37783" cy="32364"/>
                <a:chOff x="5065048" y="3738150"/>
                <a:chExt cx="37783" cy="32364"/>
              </a:xfrm>
            </p:grpSpPr>
            <p:sp>
              <p:nvSpPr>
                <p:cNvPr id="6289" name="Google Shape;6289;p79"/>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9"/>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79"/>
              <p:cNvGrpSpPr/>
              <p:nvPr/>
            </p:nvGrpSpPr>
            <p:grpSpPr>
              <a:xfrm>
                <a:off x="5071616" y="3284615"/>
                <a:ext cx="37783" cy="32357"/>
                <a:chOff x="5071616" y="3284615"/>
                <a:chExt cx="37783" cy="32357"/>
              </a:xfrm>
            </p:grpSpPr>
            <p:sp>
              <p:nvSpPr>
                <p:cNvPr id="6292" name="Google Shape;6292;p79"/>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9"/>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4" name="Google Shape;6294;p79"/>
              <p:cNvGrpSpPr/>
              <p:nvPr/>
            </p:nvGrpSpPr>
            <p:grpSpPr>
              <a:xfrm>
                <a:off x="5389291" y="3759921"/>
                <a:ext cx="37783" cy="32380"/>
                <a:chOff x="5389291" y="3759921"/>
                <a:chExt cx="37783" cy="32380"/>
              </a:xfrm>
            </p:grpSpPr>
            <p:sp>
              <p:nvSpPr>
                <p:cNvPr id="6295" name="Google Shape;6295;p79"/>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9"/>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7" name="Google Shape;6297;p79"/>
              <p:cNvGrpSpPr/>
              <p:nvPr/>
            </p:nvGrpSpPr>
            <p:grpSpPr>
              <a:xfrm>
                <a:off x="5431534" y="3632932"/>
                <a:ext cx="37878" cy="32451"/>
                <a:chOff x="5431534" y="3632932"/>
                <a:chExt cx="37878" cy="32451"/>
              </a:xfrm>
            </p:grpSpPr>
            <p:sp>
              <p:nvSpPr>
                <p:cNvPr id="6298" name="Google Shape;6298;p79"/>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9"/>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0" name="Google Shape;6300;p79"/>
              <p:cNvGrpSpPr/>
              <p:nvPr/>
            </p:nvGrpSpPr>
            <p:grpSpPr>
              <a:xfrm>
                <a:off x="5540755" y="3544829"/>
                <a:ext cx="37783" cy="32357"/>
                <a:chOff x="5540755" y="3544829"/>
                <a:chExt cx="37783" cy="32357"/>
              </a:xfrm>
            </p:grpSpPr>
            <p:sp>
              <p:nvSpPr>
                <p:cNvPr id="6301" name="Google Shape;6301;p79"/>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9"/>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3" name="Google Shape;6303;p79"/>
              <p:cNvGrpSpPr/>
              <p:nvPr/>
            </p:nvGrpSpPr>
            <p:grpSpPr>
              <a:xfrm>
                <a:off x="5579293" y="3412107"/>
                <a:ext cx="37776" cy="32357"/>
                <a:chOff x="5579293" y="3412107"/>
                <a:chExt cx="37776" cy="32357"/>
              </a:xfrm>
            </p:grpSpPr>
            <p:sp>
              <p:nvSpPr>
                <p:cNvPr id="6304" name="Google Shape;6304;p79"/>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9"/>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79"/>
              <p:cNvGrpSpPr/>
              <p:nvPr/>
            </p:nvGrpSpPr>
            <p:grpSpPr>
              <a:xfrm>
                <a:off x="5801346" y="3284615"/>
                <a:ext cx="37783" cy="32357"/>
                <a:chOff x="5801346" y="3284615"/>
                <a:chExt cx="37783" cy="32357"/>
              </a:xfrm>
            </p:grpSpPr>
            <p:sp>
              <p:nvSpPr>
                <p:cNvPr id="6307" name="Google Shape;6307;p79"/>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9"/>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9" name="Google Shape;6309;p79"/>
              <p:cNvGrpSpPr/>
              <p:nvPr/>
            </p:nvGrpSpPr>
            <p:grpSpPr>
              <a:xfrm>
                <a:off x="5763578" y="3399067"/>
                <a:ext cx="37776" cy="32364"/>
                <a:chOff x="5763578" y="3399067"/>
                <a:chExt cx="37776" cy="32364"/>
              </a:xfrm>
            </p:grpSpPr>
            <p:sp>
              <p:nvSpPr>
                <p:cNvPr id="6310" name="Google Shape;6310;p79"/>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9"/>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79"/>
              <p:cNvGrpSpPr/>
              <p:nvPr/>
            </p:nvGrpSpPr>
            <p:grpSpPr>
              <a:xfrm>
                <a:off x="5395858" y="3230952"/>
                <a:ext cx="37776" cy="32364"/>
                <a:chOff x="5395858" y="3230952"/>
                <a:chExt cx="37776" cy="32364"/>
              </a:xfrm>
            </p:grpSpPr>
            <p:sp>
              <p:nvSpPr>
                <p:cNvPr id="6313" name="Google Shape;6313;p79"/>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9"/>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79"/>
              <p:cNvGrpSpPr/>
              <p:nvPr/>
            </p:nvGrpSpPr>
            <p:grpSpPr>
              <a:xfrm>
                <a:off x="5264088" y="3188237"/>
                <a:ext cx="37776" cy="32357"/>
                <a:chOff x="5264088" y="3188237"/>
                <a:chExt cx="37776" cy="32357"/>
              </a:xfrm>
            </p:grpSpPr>
            <p:sp>
              <p:nvSpPr>
                <p:cNvPr id="6316" name="Google Shape;6316;p79"/>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9"/>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8" name="Google Shape;6318;p79"/>
              <p:cNvGrpSpPr/>
              <p:nvPr/>
            </p:nvGrpSpPr>
            <p:grpSpPr>
              <a:xfrm>
                <a:off x="5585758" y="3237425"/>
                <a:ext cx="37878" cy="32357"/>
                <a:chOff x="5585758" y="3237425"/>
                <a:chExt cx="37878" cy="32357"/>
              </a:xfrm>
            </p:grpSpPr>
            <p:sp>
              <p:nvSpPr>
                <p:cNvPr id="6319" name="Google Shape;6319;p79"/>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9"/>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79"/>
              <p:cNvGrpSpPr/>
              <p:nvPr/>
            </p:nvGrpSpPr>
            <p:grpSpPr>
              <a:xfrm>
                <a:off x="4874196" y="3291088"/>
                <a:ext cx="37878" cy="32451"/>
                <a:chOff x="4874196" y="3291088"/>
                <a:chExt cx="37878" cy="32451"/>
              </a:xfrm>
            </p:grpSpPr>
            <p:sp>
              <p:nvSpPr>
                <p:cNvPr id="6322" name="Google Shape;6322;p79"/>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9"/>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79"/>
              <p:cNvGrpSpPr/>
              <p:nvPr/>
            </p:nvGrpSpPr>
            <p:grpSpPr>
              <a:xfrm>
                <a:off x="5197770" y="3785466"/>
                <a:ext cx="37783" cy="32427"/>
                <a:chOff x="5197770" y="3785466"/>
                <a:chExt cx="37783" cy="32427"/>
              </a:xfrm>
            </p:grpSpPr>
            <p:sp>
              <p:nvSpPr>
                <p:cNvPr id="6325" name="Google Shape;6325;p79"/>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9"/>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79"/>
              <p:cNvGrpSpPr/>
              <p:nvPr/>
            </p:nvGrpSpPr>
            <p:grpSpPr>
              <a:xfrm>
                <a:off x="5177699" y="3492117"/>
                <a:ext cx="37776" cy="32357"/>
                <a:chOff x="5177699" y="3492117"/>
                <a:chExt cx="37776" cy="32357"/>
              </a:xfrm>
            </p:grpSpPr>
            <p:sp>
              <p:nvSpPr>
                <p:cNvPr id="6328" name="Google Shape;6328;p79"/>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9"/>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79"/>
              <p:cNvGrpSpPr/>
              <p:nvPr/>
            </p:nvGrpSpPr>
            <p:grpSpPr>
              <a:xfrm>
                <a:off x="5349431" y="3622346"/>
                <a:ext cx="37870" cy="32380"/>
                <a:chOff x="5349431" y="3622346"/>
                <a:chExt cx="37870" cy="32380"/>
              </a:xfrm>
            </p:grpSpPr>
            <p:sp>
              <p:nvSpPr>
                <p:cNvPr id="6331" name="Google Shape;6331;p79"/>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9"/>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79"/>
              <p:cNvGrpSpPr/>
              <p:nvPr/>
            </p:nvGrpSpPr>
            <p:grpSpPr>
              <a:xfrm>
                <a:off x="5068855" y="3563980"/>
                <a:ext cx="53954" cy="46223"/>
                <a:chOff x="5068855" y="3563980"/>
                <a:chExt cx="53954" cy="46223"/>
              </a:xfrm>
            </p:grpSpPr>
            <p:sp>
              <p:nvSpPr>
                <p:cNvPr id="6334" name="Google Shape;6334;p79"/>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9"/>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79"/>
              <p:cNvGrpSpPr/>
              <p:nvPr/>
            </p:nvGrpSpPr>
            <p:grpSpPr>
              <a:xfrm>
                <a:off x="5037654" y="3392507"/>
                <a:ext cx="37870" cy="32451"/>
                <a:chOff x="5037654" y="3392507"/>
                <a:chExt cx="37870" cy="32451"/>
              </a:xfrm>
            </p:grpSpPr>
            <p:sp>
              <p:nvSpPr>
                <p:cNvPr id="6337" name="Google Shape;6337;p79"/>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9"/>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79"/>
              <p:cNvGrpSpPr/>
              <p:nvPr/>
            </p:nvGrpSpPr>
            <p:grpSpPr>
              <a:xfrm>
                <a:off x="5456560" y="3368629"/>
                <a:ext cx="37870" cy="32451"/>
                <a:chOff x="5456560" y="3368629"/>
                <a:chExt cx="37870" cy="32451"/>
              </a:xfrm>
            </p:grpSpPr>
            <p:sp>
              <p:nvSpPr>
                <p:cNvPr id="6340" name="Google Shape;6340;p79"/>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9"/>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79"/>
              <p:cNvGrpSpPr/>
              <p:nvPr/>
            </p:nvGrpSpPr>
            <p:grpSpPr>
              <a:xfrm>
                <a:off x="4755749" y="3501516"/>
                <a:ext cx="46246" cy="39608"/>
                <a:chOff x="4755749" y="3501516"/>
                <a:chExt cx="46246" cy="39608"/>
              </a:xfrm>
            </p:grpSpPr>
            <p:sp>
              <p:nvSpPr>
                <p:cNvPr id="6343" name="Google Shape;6343;p79"/>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9"/>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79"/>
              <p:cNvGrpSpPr/>
              <p:nvPr/>
            </p:nvGrpSpPr>
            <p:grpSpPr>
              <a:xfrm>
                <a:off x="4681346" y="3485582"/>
                <a:ext cx="37783" cy="32427"/>
                <a:chOff x="4681346" y="3485582"/>
                <a:chExt cx="37783" cy="32427"/>
              </a:xfrm>
            </p:grpSpPr>
            <p:sp>
              <p:nvSpPr>
                <p:cNvPr id="6346" name="Google Shape;6346;p79"/>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9"/>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8" name="Google Shape;6348;p79"/>
              <p:cNvGrpSpPr/>
              <p:nvPr/>
            </p:nvGrpSpPr>
            <p:grpSpPr>
              <a:xfrm>
                <a:off x="4767067" y="3291088"/>
                <a:ext cx="37878" cy="32451"/>
                <a:chOff x="4767067" y="3291088"/>
                <a:chExt cx="37878" cy="32451"/>
              </a:xfrm>
            </p:grpSpPr>
            <p:sp>
              <p:nvSpPr>
                <p:cNvPr id="6349" name="Google Shape;6349;p79"/>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9"/>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79"/>
              <p:cNvGrpSpPr/>
              <p:nvPr/>
            </p:nvGrpSpPr>
            <p:grpSpPr>
              <a:xfrm>
                <a:off x="4687819" y="3405539"/>
                <a:ext cx="37776" cy="32451"/>
                <a:chOff x="4687819" y="3405539"/>
                <a:chExt cx="37776" cy="32451"/>
              </a:xfrm>
            </p:grpSpPr>
            <p:sp>
              <p:nvSpPr>
                <p:cNvPr id="6352" name="Google Shape;6352;p79"/>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9"/>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79"/>
              <p:cNvGrpSpPr/>
              <p:nvPr/>
            </p:nvGrpSpPr>
            <p:grpSpPr>
              <a:xfrm>
                <a:off x="4923101" y="3444809"/>
                <a:ext cx="52813" cy="45318"/>
                <a:chOff x="4923101" y="3444809"/>
                <a:chExt cx="52813" cy="45318"/>
              </a:xfrm>
            </p:grpSpPr>
            <p:sp>
              <p:nvSpPr>
                <p:cNvPr id="6355" name="Google Shape;6355;p79"/>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9"/>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7" name="Google Shape;6357;p79"/>
              <p:cNvGrpSpPr/>
              <p:nvPr/>
            </p:nvGrpSpPr>
            <p:grpSpPr>
              <a:xfrm>
                <a:off x="4846040" y="3654750"/>
                <a:ext cx="31405" cy="26993"/>
                <a:chOff x="4846040" y="3654750"/>
                <a:chExt cx="31405" cy="26993"/>
              </a:xfrm>
            </p:grpSpPr>
            <p:sp>
              <p:nvSpPr>
                <p:cNvPr id="6358" name="Google Shape;6358;p79"/>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9"/>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79"/>
              <p:cNvGrpSpPr/>
              <p:nvPr/>
            </p:nvGrpSpPr>
            <p:grpSpPr>
              <a:xfrm>
                <a:off x="4925673" y="3691700"/>
                <a:ext cx="40253" cy="34472"/>
                <a:chOff x="4925673" y="3691700"/>
                <a:chExt cx="40253" cy="34472"/>
              </a:xfrm>
            </p:grpSpPr>
            <p:sp>
              <p:nvSpPr>
                <p:cNvPr id="6361" name="Google Shape;6361;p79"/>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9"/>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79"/>
              <p:cNvGrpSpPr/>
              <p:nvPr/>
            </p:nvGrpSpPr>
            <p:grpSpPr>
              <a:xfrm>
                <a:off x="4894653" y="3740848"/>
                <a:ext cx="31405" cy="26906"/>
                <a:chOff x="4894653" y="3740848"/>
                <a:chExt cx="31405" cy="26906"/>
              </a:xfrm>
            </p:grpSpPr>
            <p:sp>
              <p:nvSpPr>
                <p:cNvPr id="6364" name="Google Shape;6364;p79"/>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9"/>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79"/>
              <p:cNvGrpSpPr/>
              <p:nvPr/>
            </p:nvGrpSpPr>
            <p:grpSpPr>
              <a:xfrm>
                <a:off x="4962300" y="3696348"/>
                <a:ext cx="38255" cy="32773"/>
                <a:chOff x="4962300" y="3696348"/>
                <a:chExt cx="38255" cy="32773"/>
              </a:xfrm>
            </p:grpSpPr>
            <p:sp>
              <p:nvSpPr>
                <p:cNvPr id="6367" name="Google Shape;6367;p79"/>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9"/>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79"/>
              <p:cNvGrpSpPr/>
              <p:nvPr/>
            </p:nvGrpSpPr>
            <p:grpSpPr>
              <a:xfrm>
                <a:off x="4980185" y="3743349"/>
                <a:ext cx="31499" cy="26969"/>
                <a:chOff x="4980185" y="3743349"/>
                <a:chExt cx="31499" cy="26969"/>
              </a:xfrm>
            </p:grpSpPr>
            <p:sp>
              <p:nvSpPr>
                <p:cNvPr id="6370" name="Google Shape;6370;p79"/>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9"/>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2" name="Google Shape;6372;p79"/>
              <p:cNvGrpSpPr/>
              <p:nvPr/>
            </p:nvGrpSpPr>
            <p:grpSpPr>
              <a:xfrm>
                <a:off x="5013768" y="3734312"/>
                <a:ext cx="31499" cy="26969"/>
                <a:chOff x="5013768" y="3734312"/>
                <a:chExt cx="31499" cy="26969"/>
              </a:xfrm>
            </p:grpSpPr>
            <p:sp>
              <p:nvSpPr>
                <p:cNvPr id="6373" name="Google Shape;6373;p79"/>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9"/>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79"/>
              <p:cNvGrpSpPr/>
              <p:nvPr/>
            </p:nvGrpSpPr>
            <p:grpSpPr>
              <a:xfrm>
                <a:off x="5036703" y="3764545"/>
                <a:ext cx="31499" cy="26898"/>
                <a:chOff x="5036703" y="3764545"/>
                <a:chExt cx="31499" cy="26898"/>
              </a:xfrm>
            </p:grpSpPr>
            <p:sp>
              <p:nvSpPr>
                <p:cNvPr id="6376" name="Google Shape;6376;p79"/>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9"/>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8" name="Google Shape;6378;p79"/>
              <p:cNvGrpSpPr/>
              <p:nvPr/>
            </p:nvGrpSpPr>
            <p:grpSpPr>
              <a:xfrm>
                <a:off x="4953546" y="3768352"/>
                <a:ext cx="31405" cy="26898"/>
                <a:chOff x="4953546" y="3768352"/>
                <a:chExt cx="31405" cy="26898"/>
              </a:xfrm>
            </p:grpSpPr>
            <p:sp>
              <p:nvSpPr>
                <p:cNvPr id="6379" name="Google Shape;6379;p79"/>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9"/>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79"/>
              <p:cNvGrpSpPr/>
              <p:nvPr/>
            </p:nvGrpSpPr>
            <p:grpSpPr>
              <a:xfrm>
                <a:off x="4964770" y="3814016"/>
                <a:ext cx="31499" cy="26993"/>
                <a:chOff x="4964770" y="3814016"/>
                <a:chExt cx="31499" cy="26993"/>
              </a:xfrm>
            </p:grpSpPr>
            <p:sp>
              <p:nvSpPr>
                <p:cNvPr id="6382" name="Google Shape;6382;p79"/>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9"/>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79"/>
              <p:cNvGrpSpPr/>
              <p:nvPr/>
            </p:nvGrpSpPr>
            <p:grpSpPr>
              <a:xfrm>
                <a:off x="4923290" y="3800504"/>
                <a:ext cx="31468" cy="26898"/>
                <a:chOff x="4923290" y="3800504"/>
                <a:chExt cx="31468" cy="26898"/>
              </a:xfrm>
            </p:grpSpPr>
            <p:sp>
              <p:nvSpPr>
                <p:cNvPr id="6385" name="Google Shape;6385;p79"/>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9"/>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7" name="Google Shape;6387;p79"/>
              <p:cNvGrpSpPr/>
              <p:nvPr/>
            </p:nvGrpSpPr>
            <p:grpSpPr>
              <a:xfrm>
                <a:off x="5108534" y="3650943"/>
                <a:ext cx="31405" cy="26993"/>
                <a:chOff x="5108534" y="3650943"/>
                <a:chExt cx="31405" cy="26993"/>
              </a:xfrm>
            </p:grpSpPr>
            <p:sp>
              <p:nvSpPr>
                <p:cNvPr id="6388" name="Google Shape;6388;p79"/>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9"/>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79"/>
              <p:cNvGrpSpPr/>
              <p:nvPr/>
            </p:nvGrpSpPr>
            <p:grpSpPr>
              <a:xfrm>
                <a:off x="5119380" y="3760739"/>
                <a:ext cx="31499" cy="26993"/>
                <a:chOff x="5119380" y="3760739"/>
                <a:chExt cx="31499" cy="26993"/>
              </a:xfrm>
            </p:grpSpPr>
            <p:sp>
              <p:nvSpPr>
                <p:cNvPr id="6391" name="Google Shape;6391;p79"/>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9"/>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3" name="Google Shape;6393;p79"/>
              <p:cNvGrpSpPr/>
              <p:nvPr/>
            </p:nvGrpSpPr>
            <p:grpSpPr>
              <a:xfrm>
                <a:off x="5119380" y="3788235"/>
                <a:ext cx="31499" cy="26993"/>
                <a:chOff x="5119380" y="3788235"/>
                <a:chExt cx="31499" cy="26993"/>
              </a:xfrm>
            </p:grpSpPr>
            <p:sp>
              <p:nvSpPr>
                <p:cNvPr id="6394" name="Google Shape;6394;p79"/>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9"/>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6" name="Google Shape;6396;p79"/>
              <p:cNvGrpSpPr/>
              <p:nvPr/>
            </p:nvGrpSpPr>
            <p:grpSpPr>
              <a:xfrm>
                <a:off x="5158005" y="3875284"/>
                <a:ext cx="31405" cy="27001"/>
                <a:chOff x="5158005" y="3875284"/>
                <a:chExt cx="31405" cy="27001"/>
              </a:xfrm>
            </p:grpSpPr>
            <p:sp>
              <p:nvSpPr>
                <p:cNvPr id="6397" name="Google Shape;6397;p79"/>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9"/>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9" name="Google Shape;6399;p79"/>
              <p:cNvGrpSpPr/>
              <p:nvPr/>
            </p:nvGrpSpPr>
            <p:grpSpPr>
              <a:xfrm>
                <a:off x="5233163" y="3764545"/>
                <a:ext cx="31499" cy="26898"/>
                <a:chOff x="5233163" y="3764545"/>
                <a:chExt cx="31499" cy="26898"/>
              </a:xfrm>
            </p:grpSpPr>
            <p:sp>
              <p:nvSpPr>
                <p:cNvPr id="6400" name="Google Shape;6400;p79"/>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9"/>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79"/>
              <p:cNvGrpSpPr/>
              <p:nvPr/>
            </p:nvGrpSpPr>
            <p:grpSpPr>
              <a:xfrm>
                <a:off x="5276168" y="3805545"/>
                <a:ext cx="31499" cy="26906"/>
                <a:chOff x="5276168" y="3805545"/>
                <a:chExt cx="31499" cy="26906"/>
              </a:xfrm>
            </p:grpSpPr>
            <p:sp>
              <p:nvSpPr>
                <p:cNvPr id="6403" name="Google Shape;6403;p79"/>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9"/>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79"/>
              <p:cNvGrpSpPr/>
              <p:nvPr/>
            </p:nvGrpSpPr>
            <p:grpSpPr>
              <a:xfrm>
                <a:off x="5294053" y="3851933"/>
                <a:ext cx="31405" cy="26945"/>
                <a:chOff x="5294053" y="3851933"/>
                <a:chExt cx="31405" cy="26945"/>
              </a:xfrm>
            </p:grpSpPr>
            <p:sp>
              <p:nvSpPr>
                <p:cNvPr id="6406" name="Google Shape;6406;p79"/>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9"/>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8" name="Google Shape;6408;p79"/>
              <p:cNvGrpSpPr/>
              <p:nvPr/>
            </p:nvGrpSpPr>
            <p:grpSpPr>
              <a:xfrm>
                <a:off x="5341723" y="3851902"/>
                <a:ext cx="31405" cy="26977"/>
                <a:chOff x="5341723" y="3851902"/>
                <a:chExt cx="31405" cy="26977"/>
              </a:xfrm>
            </p:grpSpPr>
            <p:sp>
              <p:nvSpPr>
                <p:cNvPr id="6409" name="Google Shape;6409;p79"/>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9"/>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1" name="Google Shape;6411;p79"/>
              <p:cNvGrpSpPr/>
              <p:nvPr/>
            </p:nvGrpSpPr>
            <p:grpSpPr>
              <a:xfrm>
                <a:off x="5054871" y="3507855"/>
                <a:ext cx="31405" cy="26993"/>
                <a:chOff x="5054871" y="3507855"/>
                <a:chExt cx="31405" cy="26993"/>
              </a:xfrm>
            </p:grpSpPr>
            <p:sp>
              <p:nvSpPr>
                <p:cNvPr id="6412" name="Google Shape;6412;p79"/>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9"/>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79"/>
              <p:cNvGrpSpPr/>
              <p:nvPr/>
            </p:nvGrpSpPr>
            <p:grpSpPr>
              <a:xfrm>
                <a:off x="4876579" y="3675325"/>
                <a:ext cx="31405" cy="26969"/>
                <a:chOff x="4876579" y="3675325"/>
                <a:chExt cx="31405" cy="26969"/>
              </a:xfrm>
            </p:grpSpPr>
            <p:sp>
              <p:nvSpPr>
                <p:cNvPr id="6415" name="Google Shape;6415;p79"/>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9"/>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7" name="Google Shape;6417;p79"/>
              <p:cNvGrpSpPr/>
              <p:nvPr/>
            </p:nvGrpSpPr>
            <p:grpSpPr>
              <a:xfrm>
                <a:off x="4842233" y="3688333"/>
                <a:ext cx="31405" cy="26993"/>
                <a:chOff x="4842233" y="3688333"/>
                <a:chExt cx="31405" cy="26993"/>
              </a:xfrm>
            </p:grpSpPr>
            <p:sp>
              <p:nvSpPr>
                <p:cNvPr id="6418" name="Google Shape;6418;p79"/>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9"/>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0" name="Google Shape;6420;p79"/>
              <p:cNvGrpSpPr/>
              <p:nvPr/>
            </p:nvGrpSpPr>
            <p:grpSpPr>
              <a:xfrm>
                <a:off x="5187876" y="3608032"/>
                <a:ext cx="31405" cy="27001"/>
                <a:chOff x="5187876" y="3608032"/>
                <a:chExt cx="31405" cy="27001"/>
              </a:xfrm>
            </p:grpSpPr>
            <p:sp>
              <p:nvSpPr>
                <p:cNvPr id="6421" name="Google Shape;6421;p79"/>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9"/>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3" name="Google Shape;6423;p79"/>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9"/>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5" name="Google Shape;6425;p79"/>
              <p:cNvGrpSpPr/>
              <p:nvPr/>
            </p:nvGrpSpPr>
            <p:grpSpPr>
              <a:xfrm>
                <a:off x="5269224" y="3304167"/>
                <a:ext cx="40253" cy="34402"/>
                <a:chOff x="5269224" y="3304167"/>
                <a:chExt cx="40253" cy="34402"/>
              </a:xfrm>
            </p:grpSpPr>
            <p:sp>
              <p:nvSpPr>
                <p:cNvPr id="6426" name="Google Shape;6426;p79"/>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9"/>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79"/>
              <p:cNvGrpSpPr/>
              <p:nvPr/>
            </p:nvGrpSpPr>
            <p:grpSpPr>
              <a:xfrm>
                <a:off x="5327354" y="3476615"/>
                <a:ext cx="49864" cy="42723"/>
                <a:chOff x="5327354" y="3476615"/>
                <a:chExt cx="49864" cy="42723"/>
              </a:xfrm>
            </p:grpSpPr>
            <p:sp>
              <p:nvSpPr>
                <p:cNvPr id="6429" name="Google Shape;6429;p79"/>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9"/>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1" name="Google Shape;6431;p79"/>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9"/>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3" name="Google Shape;6433;p79"/>
              <p:cNvGrpSpPr/>
              <p:nvPr/>
            </p:nvGrpSpPr>
            <p:grpSpPr>
              <a:xfrm>
                <a:off x="5341723" y="3775957"/>
                <a:ext cx="31405" cy="26898"/>
                <a:chOff x="5341723" y="3775957"/>
                <a:chExt cx="31405" cy="26898"/>
              </a:xfrm>
            </p:grpSpPr>
            <p:sp>
              <p:nvSpPr>
                <p:cNvPr id="6434" name="Google Shape;6434;p79"/>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9"/>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79"/>
              <p:cNvGrpSpPr/>
              <p:nvPr/>
            </p:nvGrpSpPr>
            <p:grpSpPr>
              <a:xfrm>
                <a:off x="5439053" y="3699274"/>
                <a:ext cx="31405" cy="26898"/>
                <a:chOff x="5439053" y="3699274"/>
                <a:chExt cx="31405" cy="26898"/>
              </a:xfrm>
            </p:grpSpPr>
            <p:sp>
              <p:nvSpPr>
                <p:cNvPr id="6437" name="Google Shape;6437;p79"/>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9"/>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79"/>
              <p:cNvGrpSpPr/>
              <p:nvPr/>
            </p:nvGrpSpPr>
            <p:grpSpPr>
              <a:xfrm>
                <a:off x="5412414" y="3622307"/>
                <a:ext cx="31499" cy="26993"/>
                <a:chOff x="5412414" y="3622307"/>
                <a:chExt cx="31499" cy="26993"/>
              </a:xfrm>
            </p:grpSpPr>
            <p:sp>
              <p:nvSpPr>
                <p:cNvPr id="6440" name="Google Shape;6440;p79"/>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9"/>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2" name="Google Shape;6442;p79"/>
              <p:cNvGrpSpPr/>
              <p:nvPr/>
            </p:nvGrpSpPr>
            <p:grpSpPr>
              <a:xfrm>
                <a:off x="5476254" y="3473949"/>
                <a:ext cx="26835" cy="26930"/>
                <a:chOff x="5476254" y="3473949"/>
                <a:chExt cx="26835" cy="26930"/>
              </a:xfrm>
            </p:grpSpPr>
            <p:sp>
              <p:nvSpPr>
                <p:cNvPr id="6443" name="Google Shape;6443;p79"/>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9"/>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79"/>
              <p:cNvGrpSpPr/>
              <p:nvPr/>
            </p:nvGrpSpPr>
            <p:grpSpPr>
              <a:xfrm>
                <a:off x="5564547" y="3481594"/>
                <a:ext cx="31397" cy="26898"/>
                <a:chOff x="5564547" y="3481594"/>
                <a:chExt cx="31397" cy="26898"/>
              </a:xfrm>
            </p:grpSpPr>
            <p:sp>
              <p:nvSpPr>
                <p:cNvPr id="6446" name="Google Shape;6446;p79"/>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9"/>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8" name="Google Shape;6448;p79"/>
              <p:cNvGrpSpPr/>
              <p:nvPr/>
            </p:nvGrpSpPr>
            <p:grpSpPr>
              <a:xfrm>
                <a:off x="5534101" y="3470174"/>
                <a:ext cx="31397" cy="26906"/>
                <a:chOff x="5534101" y="3470174"/>
                <a:chExt cx="31397" cy="26906"/>
              </a:xfrm>
            </p:grpSpPr>
            <p:sp>
              <p:nvSpPr>
                <p:cNvPr id="6449" name="Google Shape;6449;p79"/>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9"/>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79"/>
              <p:cNvGrpSpPr/>
              <p:nvPr/>
            </p:nvGrpSpPr>
            <p:grpSpPr>
              <a:xfrm>
                <a:off x="5610879" y="3314486"/>
                <a:ext cx="31499" cy="26938"/>
                <a:chOff x="5610879" y="3314486"/>
                <a:chExt cx="31499" cy="26938"/>
              </a:xfrm>
            </p:grpSpPr>
            <p:sp>
              <p:nvSpPr>
                <p:cNvPr id="6452" name="Google Shape;6452;p79"/>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9"/>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79"/>
              <p:cNvGrpSpPr/>
              <p:nvPr/>
            </p:nvGrpSpPr>
            <p:grpSpPr>
              <a:xfrm>
                <a:off x="4834525" y="3501382"/>
                <a:ext cx="31499" cy="26898"/>
                <a:chOff x="4834525" y="3501382"/>
                <a:chExt cx="31499" cy="26898"/>
              </a:xfrm>
            </p:grpSpPr>
            <p:sp>
              <p:nvSpPr>
                <p:cNvPr id="6455" name="Google Shape;6455;p79"/>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9"/>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7" name="Google Shape;6457;p79"/>
              <p:cNvGrpSpPr/>
              <p:nvPr/>
            </p:nvGrpSpPr>
            <p:grpSpPr>
              <a:xfrm>
                <a:off x="4898460" y="3580158"/>
                <a:ext cx="31405" cy="26898"/>
                <a:chOff x="4898460" y="3580158"/>
                <a:chExt cx="31405" cy="26898"/>
              </a:xfrm>
            </p:grpSpPr>
            <p:sp>
              <p:nvSpPr>
                <p:cNvPr id="6458" name="Google Shape;6458;p79"/>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9"/>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79"/>
              <p:cNvGrpSpPr/>
              <p:nvPr/>
            </p:nvGrpSpPr>
            <p:grpSpPr>
              <a:xfrm>
                <a:off x="4882667" y="3608032"/>
                <a:ext cx="31499" cy="27001"/>
                <a:chOff x="4882667" y="3608032"/>
                <a:chExt cx="31499" cy="27001"/>
              </a:xfrm>
            </p:grpSpPr>
            <p:sp>
              <p:nvSpPr>
                <p:cNvPr id="6461" name="Google Shape;6461;p79"/>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9"/>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3" name="Google Shape;6463;p79"/>
              <p:cNvGrpSpPr/>
              <p:nvPr/>
            </p:nvGrpSpPr>
            <p:grpSpPr>
              <a:xfrm>
                <a:off x="4843373" y="3631407"/>
                <a:ext cx="16273" cy="16186"/>
                <a:chOff x="4843373" y="3631407"/>
                <a:chExt cx="16273" cy="16186"/>
              </a:xfrm>
            </p:grpSpPr>
            <p:sp>
              <p:nvSpPr>
                <p:cNvPr id="6464" name="Google Shape;6464;p79"/>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9"/>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6" name="Google Shape;6466;p79"/>
              <p:cNvGrpSpPr/>
              <p:nvPr/>
            </p:nvGrpSpPr>
            <p:grpSpPr>
              <a:xfrm>
                <a:off x="4727773" y="3591578"/>
                <a:ext cx="31499" cy="26898"/>
                <a:chOff x="4727773" y="3591578"/>
                <a:chExt cx="31499" cy="26898"/>
              </a:xfrm>
            </p:grpSpPr>
            <p:sp>
              <p:nvSpPr>
                <p:cNvPr id="6467" name="Google Shape;6467;p79"/>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9"/>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9" name="Google Shape;6469;p79"/>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9"/>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1" name="Google Shape;6471;p79"/>
              <p:cNvGrpSpPr/>
              <p:nvPr/>
            </p:nvGrpSpPr>
            <p:grpSpPr>
              <a:xfrm>
                <a:off x="4609421" y="3577398"/>
                <a:ext cx="31499" cy="27001"/>
                <a:chOff x="4609421" y="3577398"/>
                <a:chExt cx="31499" cy="27001"/>
              </a:xfrm>
            </p:grpSpPr>
            <p:sp>
              <p:nvSpPr>
                <p:cNvPr id="6472" name="Google Shape;6472;p79"/>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9"/>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79"/>
              <p:cNvGrpSpPr/>
              <p:nvPr/>
            </p:nvGrpSpPr>
            <p:grpSpPr>
              <a:xfrm>
                <a:off x="4649289" y="3577398"/>
                <a:ext cx="31499" cy="27001"/>
                <a:chOff x="4649289" y="3577398"/>
                <a:chExt cx="31499" cy="27001"/>
              </a:xfrm>
            </p:grpSpPr>
            <p:sp>
              <p:nvSpPr>
                <p:cNvPr id="6475" name="Google Shape;6475;p79"/>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9"/>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7" name="Google Shape;6477;p79"/>
              <p:cNvGrpSpPr/>
              <p:nvPr/>
            </p:nvGrpSpPr>
            <p:grpSpPr>
              <a:xfrm>
                <a:off x="4605614" y="3639523"/>
                <a:ext cx="31499" cy="26906"/>
                <a:chOff x="4605614" y="3639523"/>
                <a:chExt cx="31499" cy="26906"/>
              </a:xfrm>
            </p:grpSpPr>
            <p:sp>
              <p:nvSpPr>
                <p:cNvPr id="6478" name="Google Shape;6478;p79"/>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9"/>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79"/>
              <p:cNvGrpSpPr/>
              <p:nvPr/>
            </p:nvGrpSpPr>
            <p:grpSpPr>
              <a:xfrm>
                <a:off x="4785149" y="3618846"/>
                <a:ext cx="26930" cy="26843"/>
                <a:chOff x="4785149" y="3618846"/>
                <a:chExt cx="26930" cy="26843"/>
              </a:xfrm>
            </p:grpSpPr>
            <p:sp>
              <p:nvSpPr>
                <p:cNvPr id="6481" name="Google Shape;6481;p79"/>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9"/>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3" name="Google Shape;6483;p79"/>
              <p:cNvGrpSpPr/>
              <p:nvPr/>
            </p:nvGrpSpPr>
            <p:grpSpPr>
              <a:xfrm>
                <a:off x="4810167" y="3601567"/>
                <a:ext cx="31405" cy="26898"/>
                <a:chOff x="4810167" y="3601567"/>
                <a:chExt cx="31405" cy="26898"/>
              </a:xfrm>
            </p:grpSpPr>
            <p:sp>
              <p:nvSpPr>
                <p:cNvPr id="6484" name="Google Shape;6484;p79"/>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9"/>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6" name="Google Shape;6486;p79"/>
              <p:cNvGrpSpPr/>
              <p:nvPr/>
            </p:nvGrpSpPr>
            <p:grpSpPr>
              <a:xfrm>
                <a:off x="4831002" y="3373230"/>
                <a:ext cx="31405" cy="26898"/>
                <a:chOff x="4831002" y="3373230"/>
                <a:chExt cx="31405" cy="26898"/>
              </a:xfrm>
            </p:grpSpPr>
            <p:sp>
              <p:nvSpPr>
                <p:cNvPr id="6487" name="Google Shape;6487;p79"/>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9"/>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9" name="Google Shape;6489;p79"/>
              <p:cNvGrpSpPr/>
              <p:nvPr/>
            </p:nvGrpSpPr>
            <p:grpSpPr>
              <a:xfrm>
                <a:off x="4719311" y="3355054"/>
                <a:ext cx="31499" cy="27001"/>
                <a:chOff x="4719311" y="3355054"/>
                <a:chExt cx="31499" cy="27001"/>
              </a:xfrm>
            </p:grpSpPr>
            <p:sp>
              <p:nvSpPr>
                <p:cNvPr id="6490" name="Google Shape;6490;p79"/>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9"/>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2" name="Google Shape;6492;p79"/>
              <p:cNvGrpSpPr/>
              <p:nvPr/>
            </p:nvGrpSpPr>
            <p:grpSpPr>
              <a:xfrm>
                <a:off x="4798755" y="3450260"/>
                <a:ext cx="26930" cy="26930"/>
                <a:chOff x="4798755" y="3450260"/>
                <a:chExt cx="26930" cy="26930"/>
              </a:xfrm>
            </p:grpSpPr>
            <p:sp>
              <p:nvSpPr>
                <p:cNvPr id="6493" name="Google Shape;6493;p79"/>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9"/>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79"/>
              <p:cNvGrpSpPr/>
              <p:nvPr/>
            </p:nvGrpSpPr>
            <p:grpSpPr>
              <a:xfrm>
                <a:off x="4645576" y="3467555"/>
                <a:ext cx="31405" cy="26953"/>
                <a:chOff x="4645576" y="3467555"/>
                <a:chExt cx="31405" cy="26953"/>
              </a:xfrm>
            </p:grpSpPr>
            <p:sp>
              <p:nvSpPr>
                <p:cNvPr id="6496" name="Google Shape;6496;p79"/>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9"/>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8" name="Google Shape;6498;p79"/>
              <p:cNvGrpSpPr/>
              <p:nvPr/>
            </p:nvGrpSpPr>
            <p:grpSpPr>
              <a:xfrm>
                <a:off x="4687631" y="3583965"/>
                <a:ext cx="31499" cy="26898"/>
                <a:chOff x="4687631" y="3583965"/>
                <a:chExt cx="31499" cy="26898"/>
              </a:xfrm>
            </p:grpSpPr>
            <p:sp>
              <p:nvSpPr>
                <p:cNvPr id="6499" name="Google Shape;6499;p79"/>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9"/>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79"/>
              <p:cNvGrpSpPr/>
              <p:nvPr/>
            </p:nvGrpSpPr>
            <p:grpSpPr>
              <a:xfrm>
                <a:off x="4719311" y="3471314"/>
                <a:ext cx="31499" cy="27001"/>
                <a:chOff x="4719311" y="3471314"/>
                <a:chExt cx="31499" cy="27001"/>
              </a:xfrm>
            </p:grpSpPr>
            <p:sp>
              <p:nvSpPr>
                <p:cNvPr id="6502" name="Google Shape;6502;p79"/>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9"/>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79"/>
              <p:cNvGrpSpPr/>
              <p:nvPr/>
            </p:nvGrpSpPr>
            <p:grpSpPr>
              <a:xfrm>
                <a:off x="4719311" y="3434404"/>
                <a:ext cx="31499" cy="26898"/>
                <a:chOff x="4719311" y="3434404"/>
                <a:chExt cx="31499" cy="26898"/>
              </a:xfrm>
            </p:grpSpPr>
            <p:sp>
              <p:nvSpPr>
                <p:cNvPr id="6505" name="Google Shape;6505;p79"/>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9"/>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79"/>
              <p:cNvGrpSpPr/>
              <p:nvPr/>
            </p:nvGrpSpPr>
            <p:grpSpPr>
              <a:xfrm>
                <a:off x="4768876" y="3401772"/>
                <a:ext cx="31499" cy="26898"/>
                <a:chOff x="4768876" y="3401772"/>
                <a:chExt cx="31499" cy="26898"/>
              </a:xfrm>
            </p:grpSpPr>
            <p:sp>
              <p:nvSpPr>
                <p:cNvPr id="6508" name="Google Shape;6508;p79"/>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9"/>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0" name="Google Shape;6510;p79"/>
              <p:cNvGrpSpPr/>
              <p:nvPr/>
            </p:nvGrpSpPr>
            <p:grpSpPr>
              <a:xfrm>
                <a:off x="4762214" y="3471377"/>
                <a:ext cx="26938" cy="26938"/>
                <a:chOff x="4762214" y="3471377"/>
                <a:chExt cx="26938" cy="26938"/>
              </a:xfrm>
            </p:grpSpPr>
            <p:sp>
              <p:nvSpPr>
                <p:cNvPr id="6511" name="Google Shape;6511;p79"/>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9"/>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3" name="Google Shape;6513;p79"/>
              <p:cNvGrpSpPr/>
              <p:nvPr/>
            </p:nvGrpSpPr>
            <p:grpSpPr>
              <a:xfrm>
                <a:off x="4790473" y="3344782"/>
                <a:ext cx="31405" cy="26898"/>
                <a:chOff x="4790473" y="3344782"/>
                <a:chExt cx="31405" cy="26898"/>
              </a:xfrm>
            </p:grpSpPr>
            <p:sp>
              <p:nvSpPr>
                <p:cNvPr id="6514" name="Google Shape;6514;p79"/>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9"/>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79"/>
              <p:cNvGrpSpPr/>
              <p:nvPr/>
            </p:nvGrpSpPr>
            <p:grpSpPr>
              <a:xfrm>
                <a:off x="4823774" y="3950733"/>
                <a:ext cx="37398" cy="32034"/>
                <a:chOff x="4823774" y="3950733"/>
                <a:chExt cx="37398" cy="32034"/>
              </a:xfrm>
            </p:grpSpPr>
            <p:sp>
              <p:nvSpPr>
                <p:cNvPr id="6517" name="Google Shape;6517;p79"/>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9"/>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79"/>
              <p:cNvGrpSpPr/>
              <p:nvPr/>
            </p:nvGrpSpPr>
            <p:grpSpPr>
              <a:xfrm>
                <a:off x="4823396" y="4110566"/>
                <a:ext cx="31405" cy="26906"/>
                <a:chOff x="4823396" y="4110566"/>
                <a:chExt cx="31405" cy="26906"/>
              </a:xfrm>
            </p:grpSpPr>
            <p:sp>
              <p:nvSpPr>
                <p:cNvPr id="6520" name="Google Shape;6520;p79"/>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9"/>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79"/>
              <p:cNvGrpSpPr/>
              <p:nvPr/>
            </p:nvGrpSpPr>
            <p:grpSpPr>
              <a:xfrm>
                <a:off x="4838332" y="3821150"/>
                <a:ext cx="31499" cy="26898"/>
                <a:chOff x="4838332" y="3821150"/>
                <a:chExt cx="31499" cy="26898"/>
              </a:xfrm>
            </p:grpSpPr>
            <p:sp>
              <p:nvSpPr>
                <p:cNvPr id="6523" name="Google Shape;6523;p79"/>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9"/>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5" name="Google Shape;6525;p79"/>
              <p:cNvGrpSpPr/>
              <p:nvPr/>
            </p:nvGrpSpPr>
            <p:grpSpPr>
              <a:xfrm>
                <a:off x="4661275" y="3815007"/>
                <a:ext cx="36824" cy="31523"/>
                <a:chOff x="4661275" y="3815007"/>
                <a:chExt cx="36824" cy="31523"/>
              </a:xfrm>
            </p:grpSpPr>
            <p:sp>
              <p:nvSpPr>
                <p:cNvPr id="6526" name="Google Shape;6526;p79"/>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9"/>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8" name="Google Shape;6528;p79"/>
              <p:cNvGrpSpPr/>
              <p:nvPr/>
            </p:nvGrpSpPr>
            <p:grpSpPr>
              <a:xfrm>
                <a:off x="4558998" y="3851037"/>
                <a:ext cx="33591" cy="28699"/>
                <a:chOff x="4558998" y="3851037"/>
                <a:chExt cx="33591" cy="28699"/>
              </a:xfrm>
            </p:grpSpPr>
            <p:sp>
              <p:nvSpPr>
                <p:cNvPr id="6529" name="Google Shape;6529;p79"/>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9"/>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79"/>
              <p:cNvGrpSpPr/>
              <p:nvPr/>
            </p:nvGrpSpPr>
            <p:grpSpPr>
              <a:xfrm>
                <a:off x="4696762" y="3638587"/>
                <a:ext cx="33591" cy="28794"/>
                <a:chOff x="4696762" y="3638587"/>
                <a:chExt cx="33591" cy="28794"/>
              </a:xfrm>
            </p:grpSpPr>
            <p:sp>
              <p:nvSpPr>
                <p:cNvPr id="6532" name="Google Shape;6532;p79"/>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9"/>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79"/>
              <p:cNvGrpSpPr/>
              <p:nvPr/>
            </p:nvGrpSpPr>
            <p:grpSpPr>
              <a:xfrm>
                <a:off x="4929479" y="3939140"/>
                <a:ext cx="33497" cy="28692"/>
                <a:chOff x="4929479" y="3939140"/>
                <a:chExt cx="33497" cy="28692"/>
              </a:xfrm>
            </p:grpSpPr>
            <p:sp>
              <p:nvSpPr>
                <p:cNvPr id="6535" name="Google Shape;6535;p79"/>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9"/>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79"/>
              <p:cNvGrpSpPr/>
              <p:nvPr/>
            </p:nvGrpSpPr>
            <p:grpSpPr>
              <a:xfrm>
                <a:off x="4907119" y="3986039"/>
                <a:ext cx="33497" cy="28699"/>
                <a:chOff x="4907119" y="3986039"/>
                <a:chExt cx="33497" cy="28699"/>
              </a:xfrm>
            </p:grpSpPr>
            <p:sp>
              <p:nvSpPr>
                <p:cNvPr id="6538" name="Google Shape;6538;p79"/>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9"/>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79"/>
              <p:cNvGrpSpPr/>
              <p:nvPr/>
            </p:nvGrpSpPr>
            <p:grpSpPr>
              <a:xfrm>
                <a:off x="4911783" y="4048102"/>
                <a:ext cx="33591" cy="28762"/>
                <a:chOff x="4911783" y="4048102"/>
                <a:chExt cx="33591" cy="28762"/>
              </a:xfrm>
            </p:grpSpPr>
            <p:sp>
              <p:nvSpPr>
                <p:cNvPr id="6541" name="Google Shape;6541;p79"/>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9"/>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3" name="Google Shape;6543;p79"/>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9"/>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5" name="Google Shape;6545;p79"/>
              <p:cNvGrpSpPr/>
              <p:nvPr/>
            </p:nvGrpSpPr>
            <p:grpSpPr>
              <a:xfrm>
                <a:off x="4762623" y="3837847"/>
                <a:ext cx="42416" cy="36273"/>
                <a:chOff x="4762623" y="3837847"/>
                <a:chExt cx="42416" cy="36273"/>
              </a:xfrm>
            </p:grpSpPr>
            <p:sp>
              <p:nvSpPr>
                <p:cNvPr id="6546" name="Google Shape;6546;p79"/>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9"/>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79"/>
              <p:cNvGrpSpPr/>
              <p:nvPr/>
            </p:nvGrpSpPr>
            <p:grpSpPr>
              <a:xfrm>
                <a:off x="4746044" y="4104966"/>
                <a:ext cx="33497" cy="28699"/>
                <a:chOff x="4746044" y="4104966"/>
                <a:chExt cx="33497" cy="28699"/>
              </a:xfrm>
            </p:grpSpPr>
            <p:sp>
              <p:nvSpPr>
                <p:cNvPr id="6549" name="Google Shape;6549;p79"/>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9"/>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79"/>
              <p:cNvGrpSpPr/>
              <p:nvPr/>
            </p:nvGrpSpPr>
            <p:grpSpPr>
              <a:xfrm>
                <a:off x="4859646" y="4162554"/>
                <a:ext cx="33591" cy="28762"/>
                <a:chOff x="4859646" y="4162554"/>
                <a:chExt cx="33591" cy="28762"/>
              </a:xfrm>
            </p:grpSpPr>
            <p:sp>
              <p:nvSpPr>
                <p:cNvPr id="6552" name="Google Shape;6552;p79"/>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9"/>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54" name="Google Shape;6554;p79"/>
            <p:cNvGrpSpPr/>
            <p:nvPr/>
          </p:nvGrpSpPr>
          <p:grpSpPr>
            <a:xfrm>
              <a:off x="3597785" y="3274438"/>
              <a:ext cx="855610" cy="1122100"/>
              <a:chOff x="3597785" y="3274438"/>
              <a:chExt cx="855610" cy="1122100"/>
            </a:xfrm>
          </p:grpSpPr>
          <p:grpSp>
            <p:nvGrpSpPr>
              <p:cNvPr id="6555" name="Google Shape;6555;p79"/>
              <p:cNvGrpSpPr/>
              <p:nvPr/>
            </p:nvGrpSpPr>
            <p:grpSpPr>
              <a:xfrm>
                <a:off x="3617857" y="3284717"/>
                <a:ext cx="826785" cy="1099165"/>
                <a:chOff x="3617857" y="3284717"/>
                <a:chExt cx="826785" cy="1099165"/>
              </a:xfrm>
            </p:grpSpPr>
            <p:sp>
              <p:nvSpPr>
                <p:cNvPr id="6556" name="Google Shape;6556;p79"/>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9"/>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9"/>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9"/>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9"/>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9"/>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9"/>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9"/>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9"/>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9"/>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9"/>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9"/>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9"/>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9"/>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9"/>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9"/>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9"/>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9"/>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9"/>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9"/>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9"/>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9"/>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9"/>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9"/>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9"/>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9"/>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9"/>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9"/>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9"/>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9"/>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9"/>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9"/>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9"/>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9"/>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9"/>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9"/>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9"/>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9"/>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9"/>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9"/>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9"/>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9"/>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9"/>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9"/>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9"/>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9"/>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9"/>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9"/>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9"/>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9"/>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9"/>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9"/>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9"/>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9"/>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9"/>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9"/>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79"/>
              <p:cNvGrpSpPr/>
              <p:nvPr/>
            </p:nvGrpSpPr>
            <p:grpSpPr>
              <a:xfrm>
                <a:off x="4180904" y="4251758"/>
                <a:ext cx="37783" cy="32420"/>
                <a:chOff x="4180904" y="4251758"/>
                <a:chExt cx="37783" cy="32420"/>
              </a:xfrm>
            </p:grpSpPr>
            <p:sp>
              <p:nvSpPr>
                <p:cNvPr id="6613" name="Google Shape;6613;p79"/>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9"/>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5" name="Google Shape;6615;p79"/>
              <p:cNvGrpSpPr/>
              <p:nvPr/>
            </p:nvGrpSpPr>
            <p:grpSpPr>
              <a:xfrm>
                <a:off x="4201644" y="4081324"/>
                <a:ext cx="37783" cy="32364"/>
                <a:chOff x="4201644" y="4081324"/>
                <a:chExt cx="37783" cy="32364"/>
              </a:xfrm>
            </p:grpSpPr>
            <p:sp>
              <p:nvSpPr>
                <p:cNvPr id="6616" name="Google Shape;6616;p79"/>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9"/>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79"/>
              <p:cNvGrpSpPr/>
              <p:nvPr/>
            </p:nvGrpSpPr>
            <p:grpSpPr>
              <a:xfrm>
                <a:off x="4284416" y="3887428"/>
                <a:ext cx="37783" cy="32451"/>
                <a:chOff x="4284416" y="3887428"/>
                <a:chExt cx="37783" cy="32451"/>
              </a:xfrm>
            </p:grpSpPr>
            <p:sp>
              <p:nvSpPr>
                <p:cNvPr id="6619" name="Google Shape;6619;p79"/>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9"/>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79"/>
              <p:cNvGrpSpPr/>
              <p:nvPr/>
            </p:nvGrpSpPr>
            <p:grpSpPr>
              <a:xfrm>
                <a:off x="4223721" y="3860404"/>
                <a:ext cx="37870" cy="32364"/>
                <a:chOff x="4223721" y="3860404"/>
                <a:chExt cx="37870" cy="32364"/>
              </a:xfrm>
            </p:grpSpPr>
            <p:sp>
              <p:nvSpPr>
                <p:cNvPr id="6622" name="Google Shape;6622;p79"/>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9"/>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4" name="Google Shape;6624;p79"/>
              <p:cNvGrpSpPr/>
              <p:nvPr/>
            </p:nvGrpSpPr>
            <p:grpSpPr>
              <a:xfrm>
                <a:off x="4104889" y="3699242"/>
                <a:ext cx="37776" cy="32357"/>
                <a:chOff x="4104889" y="3699242"/>
                <a:chExt cx="37776" cy="32357"/>
              </a:xfrm>
            </p:grpSpPr>
            <p:sp>
              <p:nvSpPr>
                <p:cNvPr id="6625" name="Google Shape;6625;p79"/>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9"/>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7" name="Google Shape;6627;p79"/>
              <p:cNvGrpSpPr/>
              <p:nvPr/>
            </p:nvGrpSpPr>
            <p:grpSpPr>
              <a:xfrm>
                <a:off x="4143608" y="3475121"/>
                <a:ext cx="37878" cy="32420"/>
                <a:chOff x="4143608" y="3475121"/>
                <a:chExt cx="37878" cy="32420"/>
              </a:xfrm>
            </p:grpSpPr>
            <p:sp>
              <p:nvSpPr>
                <p:cNvPr id="6628" name="Google Shape;6628;p79"/>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9"/>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79"/>
              <p:cNvGrpSpPr/>
              <p:nvPr/>
            </p:nvGrpSpPr>
            <p:grpSpPr>
              <a:xfrm>
                <a:off x="4217248" y="3570893"/>
                <a:ext cx="37776" cy="32364"/>
                <a:chOff x="4217248" y="3570893"/>
                <a:chExt cx="37776" cy="32364"/>
              </a:xfrm>
            </p:grpSpPr>
            <p:sp>
              <p:nvSpPr>
                <p:cNvPr id="6631" name="Google Shape;6631;p79"/>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9"/>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79"/>
              <p:cNvGrpSpPr/>
              <p:nvPr/>
            </p:nvGrpSpPr>
            <p:grpSpPr>
              <a:xfrm>
                <a:off x="4255307" y="3431612"/>
                <a:ext cx="37776" cy="32451"/>
                <a:chOff x="4255307" y="3431612"/>
                <a:chExt cx="37776" cy="32451"/>
              </a:xfrm>
            </p:grpSpPr>
            <p:sp>
              <p:nvSpPr>
                <p:cNvPr id="6634" name="Google Shape;6634;p79"/>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9"/>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79"/>
              <p:cNvGrpSpPr/>
              <p:nvPr/>
            </p:nvGrpSpPr>
            <p:grpSpPr>
              <a:xfrm>
                <a:off x="3853052" y="3577398"/>
                <a:ext cx="37776" cy="32420"/>
                <a:chOff x="3853052" y="3577398"/>
                <a:chExt cx="37776" cy="32420"/>
              </a:xfrm>
            </p:grpSpPr>
            <p:sp>
              <p:nvSpPr>
                <p:cNvPr id="6637" name="Google Shape;6637;p79"/>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9"/>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9" name="Google Shape;6639;p79"/>
              <p:cNvGrpSpPr/>
              <p:nvPr/>
            </p:nvGrpSpPr>
            <p:grpSpPr>
              <a:xfrm>
                <a:off x="4039908" y="3412107"/>
                <a:ext cx="37776" cy="32357"/>
                <a:chOff x="4039908" y="3412107"/>
                <a:chExt cx="37776" cy="32357"/>
              </a:xfrm>
            </p:grpSpPr>
            <p:sp>
              <p:nvSpPr>
                <p:cNvPr id="6640" name="Google Shape;6640;p79"/>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9"/>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2" name="Google Shape;6642;p79"/>
              <p:cNvGrpSpPr/>
              <p:nvPr/>
            </p:nvGrpSpPr>
            <p:grpSpPr>
              <a:xfrm>
                <a:off x="4017360" y="3342061"/>
                <a:ext cx="37870" cy="32380"/>
                <a:chOff x="4017360" y="3342061"/>
                <a:chExt cx="37870" cy="32380"/>
              </a:xfrm>
            </p:grpSpPr>
            <p:sp>
              <p:nvSpPr>
                <p:cNvPr id="6643" name="Google Shape;6643;p79"/>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9"/>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5" name="Google Shape;6645;p79"/>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9"/>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47" name="Google Shape;6647;p79"/>
              <p:cNvGrpSpPr/>
              <p:nvPr/>
            </p:nvGrpSpPr>
            <p:grpSpPr>
              <a:xfrm>
                <a:off x="3750870" y="3418650"/>
                <a:ext cx="37776" cy="32380"/>
                <a:chOff x="3750870" y="3418650"/>
                <a:chExt cx="37776" cy="32380"/>
              </a:xfrm>
            </p:grpSpPr>
            <p:sp>
              <p:nvSpPr>
                <p:cNvPr id="6648" name="Google Shape;6648;p79"/>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9"/>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79"/>
              <p:cNvGrpSpPr/>
              <p:nvPr/>
            </p:nvGrpSpPr>
            <p:grpSpPr>
              <a:xfrm>
                <a:off x="3632509" y="3274438"/>
                <a:ext cx="37783" cy="32357"/>
                <a:chOff x="3632509" y="3274438"/>
                <a:chExt cx="37783" cy="32357"/>
              </a:xfrm>
            </p:grpSpPr>
            <p:sp>
              <p:nvSpPr>
                <p:cNvPr id="6651" name="Google Shape;6651;p79"/>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9"/>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79"/>
              <p:cNvGrpSpPr/>
              <p:nvPr/>
            </p:nvGrpSpPr>
            <p:grpSpPr>
              <a:xfrm>
                <a:off x="3906424" y="3297561"/>
                <a:ext cx="37776" cy="32451"/>
                <a:chOff x="3906424" y="3297561"/>
                <a:chExt cx="37776" cy="32451"/>
              </a:xfrm>
            </p:grpSpPr>
            <p:sp>
              <p:nvSpPr>
                <p:cNvPr id="6654" name="Google Shape;6654;p79"/>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9"/>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79"/>
              <p:cNvGrpSpPr/>
              <p:nvPr/>
            </p:nvGrpSpPr>
            <p:grpSpPr>
              <a:xfrm>
                <a:off x="3866084" y="3412107"/>
                <a:ext cx="37776" cy="32357"/>
                <a:chOff x="3866084" y="3412107"/>
                <a:chExt cx="37776" cy="32357"/>
              </a:xfrm>
            </p:grpSpPr>
            <p:sp>
              <p:nvSpPr>
                <p:cNvPr id="6657" name="Google Shape;6657;p79"/>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9"/>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79"/>
              <p:cNvGrpSpPr/>
              <p:nvPr/>
            </p:nvGrpSpPr>
            <p:grpSpPr>
              <a:xfrm>
                <a:off x="4023919" y="3766409"/>
                <a:ext cx="37783" cy="32357"/>
                <a:chOff x="4023919" y="3766409"/>
                <a:chExt cx="37783" cy="32357"/>
              </a:xfrm>
            </p:grpSpPr>
            <p:sp>
              <p:nvSpPr>
                <p:cNvPr id="6660" name="Google Shape;6660;p79"/>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9"/>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79"/>
              <p:cNvGrpSpPr/>
              <p:nvPr/>
            </p:nvGrpSpPr>
            <p:grpSpPr>
              <a:xfrm>
                <a:off x="3973882" y="3779449"/>
                <a:ext cx="37776" cy="32357"/>
                <a:chOff x="3973882" y="3779449"/>
                <a:chExt cx="37776" cy="32357"/>
              </a:xfrm>
            </p:grpSpPr>
            <p:sp>
              <p:nvSpPr>
                <p:cNvPr id="6663" name="Google Shape;6663;p79"/>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9"/>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5" name="Google Shape;6665;p79"/>
              <p:cNvGrpSpPr/>
              <p:nvPr/>
            </p:nvGrpSpPr>
            <p:grpSpPr>
              <a:xfrm>
                <a:off x="4073398" y="3838028"/>
                <a:ext cx="37776" cy="32380"/>
                <a:chOff x="4073398" y="3838028"/>
                <a:chExt cx="37776" cy="32380"/>
              </a:xfrm>
            </p:grpSpPr>
            <p:sp>
              <p:nvSpPr>
                <p:cNvPr id="6666" name="Google Shape;6666;p79"/>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9"/>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8" name="Google Shape;6668;p79"/>
              <p:cNvGrpSpPr/>
              <p:nvPr/>
            </p:nvGrpSpPr>
            <p:grpSpPr>
              <a:xfrm>
                <a:off x="4342672" y="4144496"/>
                <a:ext cx="37752" cy="32364"/>
                <a:chOff x="4342672" y="4144496"/>
                <a:chExt cx="37752" cy="32364"/>
              </a:xfrm>
            </p:grpSpPr>
            <p:sp>
              <p:nvSpPr>
                <p:cNvPr id="6669" name="Google Shape;6669;p79"/>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9"/>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79"/>
              <p:cNvGrpSpPr/>
              <p:nvPr/>
            </p:nvGrpSpPr>
            <p:grpSpPr>
              <a:xfrm>
                <a:off x="4406386" y="4056872"/>
                <a:ext cx="37783" cy="32364"/>
                <a:chOff x="4406386" y="4056872"/>
                <a:chExt cx="37783" cy="32364"/>
              </a:xfrm>
            </p:grpSpPr>
            <p:sp>
              <p:nvSpPr>
                <p:cNvPr id="6672" name="Google Shape;6672;p79"/>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9"/>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79"/>
              <p:cNvGrpSpPr/>
              <p:nvPr/>
            </p:nvGrpSpPr>
            <p:grpSpPr>
              <a:xfrm>
                <a:off x="4284416" y="4245254"/>
                <a:ext cx="37783" cy="32357"/>
                <a:chOff x="4284416" y="4245254"/>
                <a:chExt cx="37783" cy="32357"/>
              </a:xfrm>
            </p:grpSpPr>
            <p:sp>
              <p:nvSpPr>
                <p:cNvPr id="6675" name="Google Shape;6675;p79"/>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9"/>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7" name="Google Shape;6677;p79"/>
              <p:cNvGrpSpPr/>
              <p:nvPr/>
            </p:nvGrpSpPr>
            <p:grpSpPr>
              <a:xfrm>
                <a:off x="4219057" y="4331258"/>
                <a:ext cx="37776" cy="32364"/>
                <a:chOff x="4219057" y="4331258"/>
                <a:chExt cx="37776" cy="32364"/>
              </a:xfrm>
            </p:grpSpPr>
            <p:sp>
              <p:nvSpPr>
                <p:cNvPr id="6678" name="Google Shape;6678;p79"/>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9"/>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0" name="Google Shape;6680;p79"/>
              <p:cNvGrpSpPr/>
              <p:nvPr/>
            </p:nvGrpSpPr>
            <p:grpSpPr>
              <a:xfrm>
                <a:off x="4204122" y="4141688"/>
                <a:ext cx="33497" cy="28699"/>
                <a:chOff x="4204122" y="4141688"/>
                <a:chExt cx="33497" cy="28699"/>
              </a:xfrm>
            </p:grpSpPr>
            <p:sp>
              <p:nvSpPr>
                <p:cNvPr id="6681" name="Google Shape;6681;p79"/>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9"/>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79"/>
              <p:cNvGrpSpPr/>
              <p:nvPr/>
            </p:nvGrpSpPr>
            <p:grpSpPr>
              <a:xfrm>
                <a:off x="4301546" y="4003869"/>
                <a:ext cx="38916" cy="33324"/>
                <a:chOff x="4301546" y="4003869"/>
                <a:chExt cx="38916" cy="33324"/>
              </a:xfrm>
            </p:grpSpPr>
            <p:sp>
              <p:nvSpPr>
                <p:cNvPr id="6684" name="Google Shape;6684;p79"/>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9"/>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79"/>
              <p:cNvGrpSpPr/>
              <p:nvPr/>
            </p:nvGrpSpPr>
            <p:grpSpPr>
              <a:xfrm>
                <a:off x="4210681" y="3924669"/>
                <a:ext cx="36549" cy="31366"/>
                <a:chOff x="4210681" y="3924669"/>
                <a:chExt cx="36549" cy="31366"/>
              </a:xfrm>
            </p:grpSpPr>
            <p:sp>
              <p:nvSpPr>
                <p:cNvPr id="6687" name="Google Shape;6687;p79"/>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9"/>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79"/>
              <p:cNvGrpSpPr/>
              <p:nvPr/>
            </p:nvGrpSpPr>
            <p:grpSpPr>
              <a:xfrm>
                <a:off x="3987771" y="3628874"/>
                <a:ext cx="31499" cy="26993"/>
                <a:chOff x="3987771" y="3628874"/>
                <a:chExt cx="31499" cy="26993"/>
              </a:xfrm>
            </p:grpSpPr>
            <p:sp>
              <p:nvSpPr>
                <p:cNvPr id="6690" name="Google Shape;6690;p79"/>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9"/>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79"/>
              <p:cNvGrpSpPr/>
              <p:nvPr/>
            </p:nvGrpSpPr>
            <p:grpSpPr>
              <a:xfrm>
                <a:off x="4087382" y="3775674"/>
                <a:ext cx="31405" cy="26898"/>
                <a:chOff x="4087382" y="3775674"/>
                <a:chExt cx="31405" cy="26898"/>
              </a:xfrm>
            </p:grpSpPr>
            <p:sp>
              <p:nvSpPr>
                <p:cNvPr id="6693" name="Google Shape;6693;p79"/>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9"/>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79"/>
              <p:cNvGrpSpPr/>
              <p:nvPr/>
            </p:nvGrpSpPr>
            <p:grpSpPr>
              <a:xfrm>
                <a:off x="4118873" y="3856637"/>
                <a:ext cx="31405" cy="26906"/>
                <a:chOff x="4118873" y="3856637"/>
                <a:chExt cx="31405" cy="26906"/>
              </a:xfrm>
            </p:grpSpPr>
            <p:sp>
              <p:nvSpPr>
                <p:cNvPr id="6696" name="Google Shape;6696;p79"/>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9"/>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79"/>
              <p:cNvGrpSpPr/>
              <p:nvPr/>
            </p:nvGrpSpPr>
            <p:grpSpPr>
              <a:xfrm>
                <a:off x="4168541" y="3639523"/>
                <a:ext cx="31499" cy="26906"/>
                <a:chOff x="4168541" y="3639523"/>
                <a:chExt cx="31499" cy="26906"/>
              </a:xfrm>
            </p:grpSpPr>
            <p:sp>
              <p:nvSpPr>
                <p:cNvPr id="6699" name="Google Shape;6699;p79"/>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9"/>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79"/>
              <p:cNvGrpSpPr/>
              <p:nvPr/>
            </p:nvGrpSpPr>
            <p:grpSpPr>
              <a:xfrm>
                <a:off x="3965789" y="3393545"/>
                <a:ext cx="31405" cy="26945"/>
                <a:chOff x="3965789" y="3393545"/>
                <a:chExt cx="31405" cy="26945"/>
              </a:xfrm>
            </p:grpSpPr>
            <p:sp>
              <p:nvSpPr>
                <p:cNvPr id="6702" name="Google Shape;6702;p79"/>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9"/>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79"/>
              <p:cNvGrpSpPr/>
              <p:nvPr/>
            </p:nvGrpSpPr>
            <p:grpSpPr>
              <a:xfrm>
                <a:off x="3925166" y="3491008"/>
                <a:ext cx="31405" cy="27001"/>
                <a:chOff x="3925166" y="3491008"/>
                <a:chExt cx="31405" cy="27001"/>
              </a:xfrm>
            </p:grpSpPr>
            <p:sp>
              <p:nvSpPr>
                <p:cNvPr id="6705" name="Google Shape;6705;p79"/>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9"/>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79"/>
              <p:cNvGrpSpPr/>
              <p:nvPr/>
            </p:nvGrpSpPr>
            <p:grpSpPr>
              <a:xfrm>
                <a:off x="3682845" y="3340976"/>
                <a:ext cx="31397" cy="26898"/>
                <a:chOff x="3682845" y="3340976"/>
                <a:chExt cx="31397" cy="26898"/>
              </a:xfrm>
            </p:grpSpPr>
            <p:sp>
              <p:nvSpPr>
                <p:cNvPr id="6708" name="Google Shape;6708;p79"/>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9"/>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0" name="Google Shape;6710;p79"/>
              <p:cNvGrpSpPr/>
              <p:nvPr/>
            </p:nvGrpSpPr>
            <p:grpSpPr>
              <a:xfrm>
                <a:off x="3795393" y="3353725"/>
                <a:ext cx="31499" cy="26993"/>
                <a:chOff x="3795393" y="3353725"/>
                <a:chExt cx="31499" cy="26993"/>
              </a:xfrm>
            </p:grpSpPr>
            <p:sp>
              <p:nvSpPr>
                <p:cNvPr id="6711" name="Google Shape;6711;p79"/>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9"/>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3" name="Google Shape;6713;p79"/>
              <p:cNvGrpSpPr/>
              <p:nvPr/>
            </p:nvGrpSpPr>
            <p:grpSpPr>
              <a:xfrm>
                <a:off x="4176909" y="4363221"/>
                <a:ext cx="38924" cy="33316"/>
                <a:chOff x="4176909" y="4363221"/>
                <a:chExt cx="38924" cy="33316"/>
              </a:xfrm>
            </p:grpSpPr>
            <p:sp>
              <p:nvSpPr>
                <p:cNvPr id="6714" name="Google Shape;6714;p79"/>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9"/>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79"/>
              <p:cNvGrpSpPr/>
              <p:nvPr/>
            </p:nvGrpSpPr>
            <p:grpSpPr>
              <a:xfrm>
                <a:off x="4226191" y="4007660"/>
                <a:ext cx="33560" cy="28770"/>
                <a:chOff x="4226191" y="4007660"/>
                <a:chExt cx="33560" cy="28770"/>
              </a:xfrm>
            </p:grpSpPr>
            <p:sp>
              <p:nvSpPr>
                <p:cNvPr id="6717" name="Google Shape;6717;p79"/>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9"/>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79"/>
              <p:cNvGrpSpPr/>
              <p:nvPr/>
            </p:nvGrpSpPr>
            <p:grpSpPr>
              <a:xfrm>
                <a:off x="3597785" y="3377045"/>
                <a:ext cx="33591" cy="28699"/>
                <a:chOff x="3597785" y="3377045"/>
                <a:chExt cx="33591" cy="28699"/>
              </a:xfrm>
            </p:grpSpPr>
            <p:sp>
              <p:nvSpPr>
                <p:cNvPr id="6720" name="Google Shape;6720;p79"/>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9"/>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79"/>
              <p:cNvGrpSpPr/>
              <p:nvPr/>
            </p:nvGrpSpPr>
            <p:grpSpPr>
              <a:xfrm>
                <a:off x="3887870" y="3669796"/>
                <a:ext cx="33591" cy="28692"/>
                <a:chOff x="3887870" y="3669796"/>
                <a:chExt cx="33591" cy="28692"/>
              </a:xfrm>
            </p:grpSpPr>
            <p:sp>
              <p:nvSpPr>
                <p:cNvPr id="6723" name="Google Shape;6723;p79"/>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9"/>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79"/>
              <p:cNvGrpSpPr/>
              <p:nvPr/>
            </p:nvGrpSpPr>
            <p:grpSpPr>
              <a:xfrm>
                <a:off x="3818320" y="3481625"/>
                <a:ext cx="33497" cy="28770"/>
                <a:chOff x="3818320" y="3481625"/>
                <a:chExt cx="33497" cy="28770"/>
              </a:xfrm>
            </p:grpSpPr>
            <p:sp>
              <p:nvSpPr>
                <p:cNvPr id="6726" name="Google Shape;6726;p79"/>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9"/>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79"/>
              <p:cNvGrpSpPr/>
              <p:nvPr/>
            </p:nvGrpSpPr>
            <p:grpSpPr>
              <a:xfrm>
                <a:off x="4278139" y="4120948"/>
                <a:ext cx="37492" cy="32129"/>
                <a:chOff x="4278139" y="4120948"/>
                <a:chExt cx="37492" cy="32129"/>
              </a:xfrm>
            </p:grpSpPr>
            <p:sp>
              <p:nvSpPr>
                <p:cNvPr id="6729" name="Google Shape;6729;p79"/>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9"/>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1" name="Google Shape;6731;p79"/>
              <p:cNvGrpSpPr/>
              <p:nvPr/>
            </p:nvGrpSpPr>
            <p:grpSpPr>
              <a:xfrm>
                <a:off x="4419898" y="3977388"/>
                <a:ext cx="33497" cy="28692"/>
                <a:chOff x="4419898" y="3977388"/>
                <a:chExt cx="33497" cy="28692"/>
              </a:xfrm>
            </p:grpSpPr>
            <p:sp>
              <p:nvSpPr>
                <p:cNvPr id="6732" name="Google Shape;6732;p79"/>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9"/>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79"/>
              <p:cNvGrpSpPr/>
              <p:nvPr/>
            </p:nvGrpSpPr>
            <p:grpSpPr>
              <a:xfrm>
                <a:off x="4158930" y="4034684"/>
                <a:ext cx="33497" cy="28762"/>
                <a:chOff x="4158930" y="4034684"/>
                <a:chExt cx="33497" cy="28762"/>
              </a:xfrm>
            </p:grpSpPr>
            <p:sp>
              <p:nvSpPr>
                <p:cNvPr id="6735" name="Google Shape;6735;p79"/>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9"/>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7" name="Google Shape;6737;p79"/>
              <p:cNvGrpSpPr/>
              <p:nvPr/>
            </p:nvGrpSpPr>
            <p:grpSpPr>
              <a:xfrm>
                <a:off x="4134949" y="3957049"/>
                <a:ext cx="33497" cy="28770"/>
                <a:chOff x="4134949" y="3957049"/>
                <a:chExt cx="33497" cy="28770"/>
              </a:xfrm>
            </p:grpSpPr>
            <p:sp>
              <p:nvSpPr>
                <p:cNvPr id="6738" name="Google Shape;6738;p79"/>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9"/>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79"/>
              <p:cNvGrpSpPr/>
              <p:nvPr/>
            </p:nvGrpSpPr>
            <p:grpSpPr>
              <a:xfrm>
                <a:off x="4193653" y="4184403"/>
                <a:ext cx="43580" cy="37264"/>
                <a:chOff x="4193653" y="4184403"/>
                <a:chExt cx="43580" cy="37264"/>
              </a:xfrm>
            </p:grpSpPr>
            <p:sp>
              <p:nvSpPr>
                <p:cNvPr id="6741" name="Google Shape;6741;p79"/>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9"/>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79"/>
              <p:cNvGrpSpPr/>
              <p:nvPr/>
            </p:nvGrpSpPr>
            <p:grpSpPr>
              <a:xfrm>
                <a:off x="4343600" y="3943844"/>
                <a:ext cx="43580" cy="37312"/>
                <a:chOff x="4343600" y="3943844"/>
                <a:chExt cx="43580" cy="37312"/>
              </a:xfrm>
            </p:grpSpPr>
            <p:sp>
              <p:nvSpPr>
                <p:cNvPr id="6744" name="Google Shape;6744;p79"/>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9"/>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79"/>
              <p:cNvGrpSpPr/>
              <p:nvPr/>
            </p:nvGrpSpPr>
            <p:grpSpPr>
              <a:xfrm>
                <a:off x="4172339" y="3381693"/>
                <a:ext cx="31499" cy="27001"/>
                <a:chOff x="4172339" y="3381693"/>
                <a:chExt cx="31499" cy="27001"/>
              </a:xfrm>
            </p:grpSpPr>
            <p:sp>
              <p:nvSpPr>
                <p:cNvPr id="6747" name="Google Shape;6747;p79"/>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9"/>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749" name="Google Shape;6749;p79"/>
          <p:cNvGrpSpPr/>
          <p:nvPr/>
        </p:nvGrpSpPr>
        <p:grpSpPr>
          <a:xfrm>
            <a:off x="6647587" y="3567393"/>
            <a:ext cx="560636" cy="516497"/>
            <a:chOff x="6652051" y="3714143"/>
            <a:chExt cx="560636" cy="516497"/>
          </a:xfrm>
        </p:grpSpPr>
        <p:grpSp>
          <p:nvGrpSpPr>
            <p:cNvPr id="6750" name="Google Shape;6750;p79"/>
            <p:cNvGrpSpPr/>
            <p:nvPr/>
          </p:nvGrpSpPr>
          <p:grpSpPr>
            <a:xfrm>
              <a:off x="6669657" y="3716715"/>
              <a:ext cx="466768" cy="464314"/>
              <a:chOff x="3139766" y="765669"/>
              <a:chExt cx="886380" cy="881888"/>
            </a:xfrm>
          </p:grpSpPr>
          <p:grpSp>
            <p:nvGrpSpPr>
              <p:cNvPr id="6751" name="Google Shape;6751;p79"/>
              <p:cNvGrpSpPr/>
              <p:nvPr/>
            </p:nvGrpSpPr>
            <p:grpSpPr>
              <a:xfrm>
                <a:off x="3139766" y="765669"/>
                <a:ext cx="886380" cy="881888"/>
                <a:chOff x="3139766" y="765669"/>
                <a:chExt cx="886380" cy="881888"/>
              </a:xfrm>
            </p:grpSpPr>
            <p:sp>
              <p:nvSpPr>
                <p:cNvPr id="6752" name="Google Shape;6752;p7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1" name="Google Shape;6761;p7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5" name="Google Shape;6765;p7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79"/>
          <p:cNvGrpSpPr/>
          <p:nvPr/>
        </p:nvGrpSpPr>
        <p:grpSpPr>
          <a:xfrm>
            <a:off x="7646296" y="3047976"/>
            <a:ext cx="104231" cy="320340"/>
            <a:chOff x="7564426" y="3224343"/>
            <a:chExt cx="119985" cy="368801"/>
          </a:xfrm>
        </p:grpSpPr>
        <p:sp>
          <p:nvSpPr>
            <p:cNvPr id="6767" name="Google Shape;6767;p7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79"/>
          <p:cNvGrpSpPr/>
          <p:nvPr/>
        </p:nvGrpSpPr>
        <p:grpSpPr>
          <a:xfrm>
            <a:off x="7345785" y="3042077"/>
            <a:ext cx="189489" cy="332132"/>
            <a:chOff x="8370831" y="3202002"/>
            <a:chExt cx="218129" cy="382376"/>
          </a:xfrm>
        </p:grpSpPr>
        <p:sp>
          <p:nvSpPr>
            <p:cNvPr id="6770" name="Google Shape;6770;p7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79"/>
          <p:cNvGrpSpPr/>
          <p:nvPr/>
        </p:nvGrpSpPr>
        <p:grpSpPr>
          <a:xfrm>
            <a:off x="8069174" y="3453209"/>
            <a:ext cx="309429" cy="267000"/>
            <a:chOff x="6742064" y="3750480"/>
            <a:chExt cx="399315" cy="344560"/>
          </a:xfrm>
        </p:grpSpPr>
        <p:sp>
          <p:nvSpPr>
            <p:cNvPr id="6773" name="Google Shape;6773;p7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79"/>
          <p:cNvGrpSpPr/>
          <p:nvPr/>
        </p:nvGrpSpPr>
        <p:grpSpPr>
          <a:xfrm>
            <a:off x="7608193" y="3804257"/>
            <a:ext cx="180437" cy="281608"/>
            <a:chOff x="7248525" y="3739696"/>
            <a:chExt cx="230531" cy="359790"/>
          </a:xfrm>
        </p:grpSpPr>
        <p:sp>
          <p:nvSpPr>
            <p:cNvPr id="6776" name="Google Shape;6776;p7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79"/>
          <p:cNvGrpSpPr/>
          <p:nvPr/>
        </p:nvGrpSpPr>
        <p:grpSpPr>
          <a:xfrm>
            <a:off x="7854113" y="3447481"/>
            <a:ext cx="162896" cy="278710"/>
            <a:chOff x="7601242" y="3729267"/>
            <a:chExt cx="222566" cy="380803"/>
          </a:xfrm>
        </p:grpSpPr>
        <p:sp>
          <p:nvSpPr>
            <p:cNvPr id="6779" name="Google Shape;6779;p7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1" name="Google Shape;6781;p79"/>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2" name="Google Shape;6782;p79"/>
          <p:cNvGrpSpPr/>
          <p:nvPr/>
        </p:nvGrpSpPr>
        <p:grpSpPr>
          <a:xfrm>
            <a:off x="7343758" y="3448622"/>
            <a:ext cx="193543" cy="275990"/>
            <a:chOff x="8304647" y="3738687"/>
            <a:chExt cx="225076" cy="320956"/>
          </a:xfrm>
        </p:grpSpPr>
        <p:sp>
          <p:nvSpPr>
            <p:cNvPr id="6783" name="Google Shape;6783;p7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79"/>
          <p:cNvGrpSpPr/>
          <p:nvPr/>
        </p:nvGrpSpPr>
        <p:grpSpPr>
          <a:xfrm>
            <a:off x="7616251" y="3448622"/>
            <a:ext cx="178492" cy="275990"/>
            <a:chOff x="8615101" y="3738687"/>
            <a:chExt cx="207573" cy="320956"/>
          </a:xfrm>
        </p:grpSpPr>
        <p:sp>
          <p:nvSpPr>
            <p:cNvPr id="6787" name="Google Shape;6787;p7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0" name="Google Shape;6790;p79"/>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1" name="Google Shape;6791;p79"/>
          <p:cNvGrpSpPr/>
          <p:nvPr/>
        </p:nvGrpSpPr>
        <p:grpSpPr>
          <a:xfrm>
            <a:off x="7841782" y="3851282"/>
            <a:ext cx="187557" cy="187557"/>
            <a:chOff x="8565775" y="671075"/>
            <a:chExt cx="441000" cy="441000"/>
          </a:xfrm>
        </p:grpSpPr>
        <p:sp>
          <p:nvSpPr>
            <p:cNvPr id="6792" name="Google Shape;6792;p7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4" name="Google Shape;6794;p79"/>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9"/>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6" name="Google Shape;6796;p79"/>
          <p:cNvGrpSpPr/>
          <p:nvPr/>
        </p:nvGrpSpPr>
        <p:grpSpPr>
          <a:xfrm>
            <a:off x="5996254" y="2923808"/>
            <a:ext cx="587865" cy="517731"/>
            <a:chOff x="6000718" y="3070557"/>
            <a:chExt cx="587865" cy="517731"/>
          </a:xfrm>
        </p:grpSpPr>
        <p:sp>
          <p:nvSpPr>
            <p:cNvPr id="6797" name="Google Shape;6797;p7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79"/>
          <p:cNvGrpSpPr/>
          <p:nvPr/>
        </p:nvGrpSpPr>
        <p:grpSpPr>
          <a:xfrm>
            <a:off x="6011059" y="3567468"/>
            <a:ext cx="557665" cy="516387"/>
            <a:chOff x="6015523" y="3714217"/>
            <a:chExt cx="557665" cy="516387"/>
          </a:xfrm>
        </p:grpSpPr>
        <p:grpSp>
          <p:nvGrpSpPr>
            <p:cNvPr id="6808" name="Google Shape;6808;p79"/>
            <p:cNvGrpSpPr/>
            <p:nvPr/>
          </p:nvGrpSpPr>
          <p:grpSpPr>
            <a:xfrm>
              <a:off x="6036094" y="3716980"/>
              <a:ext cx="529822" cy="510480"/>
              <a:chOff x="3148311" y="-545634"/>
              <a:chExt cx="1006118" cy="969572"/>
            </a:xfrm>
          </p:grpSpPr>
          <p:sp>
            <p:nvSpPr>
              <p:cNvPr id="6809" name="Google Shape;6809;p7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9" name="Google Shape;6819;p7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79"/>
          <p:cNvGrpSpPr/>
          <p:nvPr/>
        </p:nvGrpSpPr>
        <p:grpSpPr>
          <a:xfrm>
            <a:off x="6639841" y="2926879"/>
            <a:ext cx="576302" cy="511871"/>
            <a:chOff x="6644304" y="3073628"/>
            <a:chExt cx="576302" cy="511871"/>
          </a:xfrm>
        </p:grpSpPr>
        <p:grpSp>
          <p:nvGrpSpPr>
            <p:cNvPr id="6821" name="Google Shape;6821;p79"/>
            <p:cNvGrpSpPr/>
            <p:nvPr/>
          </p:nvGrpSpPr>
          <p:grpSpPr>
            <a:xfrm>
              <a:off x="6712169" y="3073651"/>
              <a:ext cx="481611" cy="506713"/>
              <a:chOff x="1833536" y="-546641"/>
              <a:chExt cx="914567" cy="962419"/>
            </a:xfrm>
          </p:grpSpPr>
          <p:grpSp>
            <p:nvGrpSpPr>
              <p:cNvPr id="6822" name="Google Shape;6822;p79"/>
              <p:cNvGrpSpPr/>
              <p:nvPr/>
            </p:nvGrpSpPr>
            <p:grpSpPr>
              <a:xfrm>
                <a:off x="1833536" y="-524249"/>
                <a:ext cx="914567" cy="940027"/>
                <a:chOff x="1833536" y="-524249"/>
                <a:chExt cx="914567" cy="940027"/>
              </a:xfrm>
            </p:grpSpPr>
            <p:sp>
              <p:nvSpPr>
                <p:cNvPr id="6823" name="Google Shape;6823;p7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8" name="Google Shape;6828;p7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2" name="Google Shape;6832;p7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3" name="Google Shape;6833;p79"/>
          <p:cNvGrpSpPr/>
          <p:nvPr/>
        </p:nvGrpSpPr>
        <p:grpSpPr>
          <a:xfrm>
            <a:off x="5904877" y="1016248"/>
            <a:ext cx="2435960" cy="1297725"/>
            <a:chOff x="233350" y="949250"/>
            <a:chExt cx="7137300" cy="3802300"/>
          </a:xfrm>
        </p:grpSpPr>
        <p:sp>
          <p:nvSpPr>
            <p:cNvPr id="6834" name="Google Shape;6834;p7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79"/>
          <p:cNvGrpSpPr/>
          <p:nvPr/>
        </p:nvGrpSpPr>
        <p:grpSpPr>
          <a:xfrm>
            <a:off x="3530626" y="1013128"/>
            <a:ext cx="2078182" cy="1366558"/>
            <a:chOff x="235800" y="830650"/>
            <a:chExt cx="6978450" cy="4588844"/>
          </a:xfrm>
        </p:grpSpPr>
        <p:sp>
          <p:nvSpPr>
            <p:cNvPr id="6886" name="Google Shape;6886;p79"/>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9"/>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9"/>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9"/>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9"/>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9"/>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79"/>
          <p:cNvGrpSpPr/>
          <p:nvPr/>
        </p:nvGrpSpPr>
        <p:grpSpPr>
          <a:xfrm>
            <a:off x="698034" y="977939"/>
            <a:ext cx="2665073" cy="1317140"/>
            <a:chOff x="793334" y="1192826"/>
            <a:chExt cx="2665073" cy="1317140"/>
          </a:xfrm>
        </p:grpSpPr>
        <p:sp>
          <p:nvSpPr>
            <p:cNvPr id="6893" name="Google Shape;6893;p79"/>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9"/>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9"/>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9"/>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9"/>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9"/>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9"/>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9"/>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9"/>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9"/>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9"/>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9"/>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9"/>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9"/>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9"/>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9"/>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9"/>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9"/>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9"/>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9"/>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9"/>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9"/>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9"/>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9"/>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9"/>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9"/>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9"/>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9"/>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9"/>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9"/>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9"/>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9"/>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9"/>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9"/>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9"/>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9"/>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9"/>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9"/>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9"/>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9"/>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9"/>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9"/>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9"/>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9"/>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9"/>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9"/>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9"/>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9"/>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9"/>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9"/>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9"/>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9"/>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9"/>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9"/>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9"/>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9"/>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9"/>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9"/>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9"/>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9"/>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9"/>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9"/>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9"/>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9"/>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9"/>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9"/>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9"/>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9"/>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9"/>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9"/>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9"/>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9"/>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9"/>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9"/>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9"/>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9"/>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9"/>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9"/>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9"/>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9"/>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9"/>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9"/>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9"/>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9"/>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9"/>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9"/>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9"/>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9"/>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9"/>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9"/>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9"/>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9"/>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9"/>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9"/>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9"/>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9"/>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9"/>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9"/>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9"/>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9"/>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9"/>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9"/>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9"/>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9"/>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9"/>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9"/>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9"/>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9"/>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9"/>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9"/>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9"/>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9"/>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9"/>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9"/>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9"/>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9"/>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9"/>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9"/>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9"/>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9"/>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9"/>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9"/>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9"/>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9"/>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9"/>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9"/>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9"/>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9"/>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9"/>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9"/>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9"/>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9"/>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9"/>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9"/>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9"/>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9"/>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9"/>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9"/>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9"/>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9"/>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9"/>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9"/>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9"/>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9"/>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9"/>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9"/>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9"/>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9"/>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9"/>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9"/>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9"/>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9"/>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9"/>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9"/>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9"/>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9"/>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9"/>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9"/>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9"/>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9"/>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9"/>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9"/>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9"/>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9"/>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9"/>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9"/>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9"/>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9"/>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9"/>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9"/>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9"/>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9"/>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9"/>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9"/>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9"/>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9"/>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9"/>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9"/>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9"/>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9"/>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9"/>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9"/>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9"/>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9"/>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9"/>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9"/>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9"/>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9"/>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9"/>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9"/>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9"/>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9"/>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9"/>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9"/>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9"/>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9"/>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9"/>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9"/>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9"/>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9"/>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9"/>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9"/>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9"/>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9"/>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9"/>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9"/>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9"/>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9"/>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9"/>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9"/>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9"/>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9"/>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9"/>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9"/>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9"/>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9"/>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9"/>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9"/>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9"/>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9"/>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9"/>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9"/>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9"/>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9"/>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9"/>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9"/>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9"/>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9"/>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9"/>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9"/>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9"/>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9"/>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9"/>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9"/>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9"/>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9"/>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9"/>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9"/>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9"/>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9"/>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9"/>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9"/>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9"/>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9"/>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9"/>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9"/>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9"/>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9"/>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9"/>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9"/>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9"/>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9"/>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9"/>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9"/>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9"/>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9"/>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9"/>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9"/>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9"/>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9"/>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9"/>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9"/>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9"/>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9"/>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9"/>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9"/>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9"/>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9"/>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9"/>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9"/>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9"/>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9"/>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9"/>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9"/>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9"/>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9"/>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9"/>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9"/>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9"/>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9"/>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9"/>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9"/>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9"/>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9"/>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9"/>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9"/>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9"/>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9"/>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9"/>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9"/>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9"/>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9"/>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9"/>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9"/>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9"/>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9"/>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9"/>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9"/>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9"/>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9"/>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9"/>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9"/>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9"/>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9"/>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9"/>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9"/>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9"/>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9"/>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9"/>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9"/>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9"/>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9"/>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9"/>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9"/>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9"/>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9"/>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9"/>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9"/>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9"/>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9"/>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9"/>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9"/>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9"/>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9"/>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9"/>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9"/>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9"/>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9"/>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9"/>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9"/>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9"/>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9"/>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9"/>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9"/>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9"/>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9"/>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9"/>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9"/>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9"/>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9"/>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9"/>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9"/>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9"/>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9"/>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9"/>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9"/>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9"/>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9"/>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9"/>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9"/>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9"/>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9"/>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9"/>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9"/>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9"/>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9"/>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9"/>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9"/>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9"/>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9"/>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9"/>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9"/>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9"/>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9"/>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9"/>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9"/>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9"/>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9"/>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9"/>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9"/>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9"/>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9"/>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9"/>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9"/>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9"/>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9"/>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9"/>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9"/>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9"/>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9"/>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9"/>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9"/>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9"/>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9"/>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9"/>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9"/>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9"/>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9"/>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9"/>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9"/>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9"/>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9"/>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9"/>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9"/>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9"/>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9"/>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9"/>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9"/>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9"/>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9"/>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9"/>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9"/>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9"/>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9"/>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9"/>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9"/>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9"/>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9"/>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9"/>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9"/>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9"/>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9"/>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9"/>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9"/>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9"/>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9"/>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9"/>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9"/>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9"/>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9"/>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9"/>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9"/>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9"/>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9"/>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9"/>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9"/>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9"/>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9"/>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9"/>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9"/>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9"/>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9"/>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9"/>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9"/>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9"/>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9"/>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9"/>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9"/>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9"/>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9"/>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9"/>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9"/>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9"/>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9"/>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9"/>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9"/>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9"/>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9"/>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9"/>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9"/>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9"/>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9"/>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9"/>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9"/>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9"/>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9"/>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9"/>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9"/>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9"/>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9"/>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9"/>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9"/>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9"/>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9"/>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9"/>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9"/>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9"/>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9"/>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9"/>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9"/>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9"/>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9"/>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9"/>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9"/>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9"/>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9"/>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9"/>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9"/>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9"/>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9"/>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9"/>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9"/>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9"/>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9"/>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9"/>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9"/>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9"/>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9"/>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9"/>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9"/>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9"/>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9"/>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9"/>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9"/>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9"/>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9"/>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9"/>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9"/>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9"/>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9"/>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9"/>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9"/>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9"/>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9"/>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9"/>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9"/>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9"/>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9"/>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9"/>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9"/>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9"/>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9"/>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9"/>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9"/>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9"/>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9"/>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9"/>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9"/>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9"/>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9"/>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9"/>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9"/>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9"/>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9"/>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9"/>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9"/>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9"/>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9"/>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9"/>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9"/>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9"/>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9"/>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9"/>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9"/>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9"/>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9"/>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9"/>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9"/>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9"/>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9"/>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9"/>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9"/>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9"/>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9"/>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9"/>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9"/>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9"/>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9"/>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9"/>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9"/>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9"/>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9"/>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9"/>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9"/>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9"/>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9"/>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9"/>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9"/>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9"/>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9"/>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9"/>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9"/>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9"/>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9"/>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9"/>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9"/>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9"/>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9"/>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9"/>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9"/>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9"/>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9"/>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9"/>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9"/>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9"/>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9"/>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9"/>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9"/>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9"/>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9"/>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9"/>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9"/>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9"/>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9"/>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9"/>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9"/>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9"/>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9"/>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9"/>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9"/>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9"/>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9"/>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9"/>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9"/>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9"/>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9"/>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9"/>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9"/>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9"/>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9"/>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9"/>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9"/>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9"/>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9"/>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9"/>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9"/>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9"/>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9"/>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9"/>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9"/>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9"/>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9"/>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9"/>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9"/>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9"/>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9"/>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9"/>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9"/>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9"/>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9"/>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9"/>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9"/>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9"/>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9"/>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9"/>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9"/>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9"/>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9"/>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9"/>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9"/>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9"/>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9"/>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9"/>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9"/>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9"/>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9"/>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9"/>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9"/>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9"/>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9"/>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9"/>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9"/>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9"/>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9"/>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9"/>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9"/>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9"/>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9"/>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9"/>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9"/>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9"/>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9"/>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9"/>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9"/>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9"/>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9"/>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9"/>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9"/>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9"/>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9"/>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9"/>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9"/>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9"/>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9"/>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9"/>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9"/>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9"/>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9"/>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9"/>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9"/>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9"/>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9"/>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9"/>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9"/>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9"/>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9"/>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9"/>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9"/>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9"/>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9"/>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9"/>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9"/>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9"/>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9"/>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9"/>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9"/>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9"/>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9"/>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9"/>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9"/>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9"/>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9"/>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9"/>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9"/>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9"/>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9"/>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9"/>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9"/>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9"/>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9"/>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9"/>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9"/>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9"/>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9"/>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9"/>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9"/>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9"/>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9"/>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9"/>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9"/>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9"/>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9"/>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9"/>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9"/>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9"/>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9"/>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9"/>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9"/>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9"/>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9"/>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9"/>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9"/>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9"/>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9"/>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9"/>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9"/>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9"/>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9"/>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9"/>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9"/>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9"/>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9"/>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9"/>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9"/>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9"/>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9"/>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9"/>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9"/>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9"/>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9"/>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9"/>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9"/>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9"/>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9"/>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9"/>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9"/>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9"/>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9"/>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9"/>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9"/>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9"/>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9"/>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9"/>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9"/>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9"/>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9"/>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9"/>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9"/>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9"/>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9"/>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9"/>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9"/>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9"/>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9"/>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9"/>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9"/>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9"/>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9"/>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9"/>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9"/>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9"/>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9"/>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9"/>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9"/>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9"/>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9"/>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9"/>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9"/>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9"/>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9"/>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9"/>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9"/>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9"/>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9"/>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9"/>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9"/>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9"/>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9"/>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9"/>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9"/>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9"/>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9"/>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9"/>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9"/>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9"/>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9"/>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9"/>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9"/>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9"/>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9"/>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9"/>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9"/>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9"/>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9"/>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9"/>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9"/>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9"/>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9"/>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9"/>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9"/>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9"/>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9"/>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9"/>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9"/>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9"/>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9"/>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9"/>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9"/>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9"/>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9"/>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9"/>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9"/>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9"/>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9"/>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9"/>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9"/>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9"/>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9"/>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9"/>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9"/>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9"/>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9"/>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9"/>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9"/>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9"/>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9"/>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9"/>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9"/>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9"/>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9"/>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9"/>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9"/>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9"/>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9"/>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9"/>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9"/>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9"/>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9"/>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9"/>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9"/>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9"/>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9"/>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9"/>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9"/>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9"/>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9"/>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9"/>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9"/>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9"/>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9"/>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9"/>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9"/>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9"/>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9"/>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9"/>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9"/>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9"/>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9"/>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9"/>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9"/>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9"/>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9"/>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9"/>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9"/>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9"/>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9"/>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9"/>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9"/>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9"/>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9"/>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9"/>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9"/>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9"/>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9"/>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9"/>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9"/>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9"/>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9"/>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9"/>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9"/>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9"/>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9"/>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9"/>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9"/>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9"/>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9"/>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9"/>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9"/>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9"/>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9"/>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9"/>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9"/>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9"/>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9"/>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9"/>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9"/>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9"/>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9"/>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9"/>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9"/>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9"/>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9"/>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9"/>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9"/>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9"/>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9"/>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9"/>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9"/>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9"/>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9"/>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9"/>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9"/>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9"/>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9"/>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9"/>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9"/>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9"/>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9"/>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9"/>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9"/>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9"/>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9"/>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9"/>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9"/>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9"/>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9"/>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9"/>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9"/>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9"/>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9"/>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9"/>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9"/>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9"/>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9"/>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9"/>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9"/>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9"/>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9"/>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9"/>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9"/>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9"/>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9"/>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9"/>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9"/>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9"/>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9"/>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9"/>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9"/>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9"/>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9"/>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9"/>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9"/>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9"/>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9"/>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9"/>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9"/>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9"/>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9"/>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9"/>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9"/>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9"/>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9"/>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9"/>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9"/>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9"/>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9"/>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9"/>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9"/>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9"/>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9"/>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9"/>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9"/>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9"/>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9"/>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9"/>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9"/>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9"/>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9"/>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9"/>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9"/>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9"/>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9"/>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9"/>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9"/>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9"/>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9"/>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9"/>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9"/>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9"/>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9"/>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9"/>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9"/>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9"/>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9"/>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9"/>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9"/>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9"/>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9"/>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9"/>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9"/>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9"/>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9"/>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9"/>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9"/>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9"/>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9"/>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9"/>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9"/>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9"/>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9"/>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9"/>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9"/>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9"/>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9"/>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9"/>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9"/>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9"/>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9"/>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9"/>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9"/>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9"/>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9"/>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9"/>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9"/>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9"/>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9"/>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9"/>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9"/>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9"/>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9"/>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9"/>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9"/>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9"/>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9"/>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9"/>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9"/>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9"/>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9"/>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9"/>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9"/>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9"/>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9"/>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9"/>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9"/>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9"/>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9"/>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9"/>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9"/>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9"/>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9"/>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9"/>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9"/>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9"/>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9"/>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9"/>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9"/>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9"/>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9"/>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9"/>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9"/>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9"/>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9"/>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9"/>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9"/>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9"/>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9"/>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9"/>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9"/>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9"/>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9"/>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9"/>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9"/>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9"/>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9"/>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9"/>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9"/>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9"/>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9"/>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9"/>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9"/>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9"/>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9"/>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9"/>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9"/>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9"/>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9"/>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9"/>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9"/>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9"/>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9"/>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9"/>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9"/>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9"/>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9"/>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9"/>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9"/>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9"/>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9"/>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9"/>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9"/>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9"/>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9"/>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9"/>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9"/>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9"/>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9"/>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9"/>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9"/>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9"/>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9"/>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9"/>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9"/>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9"/>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9"/>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9"/>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9"/>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9"/>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9"/>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9"/>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9"/>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9"/>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9"/>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9"/>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9"/>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9"/>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9"/>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9"/>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9"/>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9"/>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9"/>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9"/>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9"/>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9"/>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9"/>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9"/>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9"/>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9"/>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9"/>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9"/>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9"/>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9"/>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9"/>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9"/>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9"/>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9"/>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9"/>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9"/>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9"/>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9"/>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9"/>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9"/>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9"/>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9"/>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9"/>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9"/>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9"/>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9"/>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9"/>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9"/>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9"/>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9"/>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9"/>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9"/>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9"/>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9"/>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9"/>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9"/>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9"/>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9"/>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9"/>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9"/>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9"/>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9"/>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9"/>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9"/>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9"/>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9"/>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9"/>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9"/>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9"/>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9"/>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9"/>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9"/>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9"/>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9"/>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79"/>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79"/>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9"/>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9"/>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9"/>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9"/>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9"/>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9"/>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9"/>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9"/>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9"/>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9"/>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9"/>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9"/>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9"/>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9"/>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9"/>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9"/>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9"/>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7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7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79"/>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7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9"/>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9"/>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9"/>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79"/>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9"/>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9"/>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9"/>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9"/>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7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79"/>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9"/>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9"/>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79"/>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7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7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79"/>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9"/>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7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9"/>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9"/>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9"/>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7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79"/>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9"/>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9"/>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9"/>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9"/>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9"/>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9"/>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9"/>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9"/>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9"/>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9"/>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9"/>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9"/>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9"/>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9"/>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9"/>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9"/>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9"/>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9"/>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9"/>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9"/>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9"/>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9"/>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9"/>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9"/>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79"/>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7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7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9"/>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9"/>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9"/>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7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9"/>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9"/>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9"/>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9"/>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9"/>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79"/>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9"/>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9"/>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9"/>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9"/>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9"/>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79"/>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79"/>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9"/>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9"/>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9"/>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9"/>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9"/>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9"/>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7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9"/>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9"/>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9"/>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79"/>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9"/>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9"/>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9"/>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9"/>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9"/>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9"/>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9"/>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9"/>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79"/>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9"/>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79"/>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9"/>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9"/>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9"/>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9"/>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9"/>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9"/>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9"/>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7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7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79"/>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79"/>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9"/>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79"/>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79"/>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9"/>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9"/>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9"/>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79"/>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9"/>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9"/>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9"/>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9"/>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9"/>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9"/>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9"/>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9"/>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79"/>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79"/>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9"/>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9"/>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9"/>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9"/>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9"/>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9"/>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9"/>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79"/>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9"/>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9"/>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9"/>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9"/>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79"/>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9"/>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9"/>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9"/>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7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7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9"/>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79"/>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7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9"/>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9"/>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9"/>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9"/>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9"/>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9"/>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79"/>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9"/>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9"/>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9"/>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9"/>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9"/>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79"/>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7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9"/>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9"/>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9"/>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9"/>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9"/>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9"/>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7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9"/>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9"/>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7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9"/>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9"/>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79"/>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9"/>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9"/>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79"/>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9"/>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7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7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7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7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7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7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7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79"/>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9"/>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9"/>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9"/>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9"/>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9"/>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9"/>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79"/>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79"/>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9"/>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9"/>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9"/>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9"/>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9"/>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9"/>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9"/>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9"/>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9"/>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9"/>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9"/>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9"/>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9"/>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9"/>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9"/>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9"/>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9"/>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9"/>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9"/>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9"/>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9"/>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9"/>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9"/>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9"/>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9"/>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79"/>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9"/>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9"/>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9"/>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9"/>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7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9"/>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9"/>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9"/>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79"/>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9"/>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9"/>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7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9"/>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9"/>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9"/>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9"/>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9"/>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9"/>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9"/>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9"/>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9"/>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9"/>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9"/>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9"/>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9"/>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9"/>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9"/>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9"/>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79"/>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9"/>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9"/>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9"/>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9"/>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7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9"/>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9"/>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9"/>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9"/>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9"/>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9"/>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9"/>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9"/>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9"/>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7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9"/>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9"/>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9"/>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9"/>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9"/>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9"/>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9"/>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9"/>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9"/>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9"/>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9"/>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9"/>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9"/>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9"/>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9"/>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9"/>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9"/>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9"/>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9"/>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9"/>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9"/>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9"/>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9"/>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79"/>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9"/>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9"/>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7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9"/>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9"/>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9"/>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9"/>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9"/>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9"/>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9"/>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9"/>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9"/>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9"/>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9"/>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9"/>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9"/>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9"/>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9"/>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9"/>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9"/>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9"/>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9"/>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9"/>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9"/>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9"/>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9"/>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9"/>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9"/>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9"/>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9"/>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9"/>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9"/>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7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9"/>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7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9"/>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9"/>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9"/>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9"/>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9"/>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9"/>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9"/>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9"/>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9"/>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9"/>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9"/>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9"/>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9"/>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9"/>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9"/>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9"/>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79"/>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9"/>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9"/>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9"/>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9"/>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9"/>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9"/>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9"/>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9"/>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9"/>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9"/>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79"/>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9"/>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9"/>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9"/>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9"/>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9"/>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9"/>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9"/>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9"/>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9"/>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9"/>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9"/>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9"/>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9"/>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79"/>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9"/>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9"/>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9"/>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9"/>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9"/>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9"/>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9"/>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9"/>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9"/>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9"/>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9"/>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9"/>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9"/>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9"/>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9"/>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9"/>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9"/>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7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9"/>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9"/>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9"/>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9"/>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9"/>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9"/>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9"/>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9"/>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9"/>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9"/>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9"/>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9"/>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9"/>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9"/>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9"/>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9"/>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79"/>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9"/>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9"/>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9"/>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9"/>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9"/>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9"/>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9"/>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9"/>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9"/>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9"/>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9"/>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9"/>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79"/>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9"/>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9"/>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9"/>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9"/>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9"/>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9"/>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9"/>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9"/>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9"/>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9"/>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9"/>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9"/>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9"/>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9"/>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9"/>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9"/>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9"/>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9"/>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9"/>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9"/>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9"/>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9"/>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9"/>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9"/>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7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9"/>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9"/>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79"/>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7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9"/>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9"/>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9"/>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9"/>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9"/>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9"/>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9"/>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9"/>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9"/>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9"/>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9"/>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9"/>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9"/>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79"/>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9"/>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9"/>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9"/>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9"/>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9"/>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9"/>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9"/>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9"/>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9"/>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9"/>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9"/>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9"/>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9"/>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9"/>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9"/>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9"/>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9"/>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9"/>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9"/>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9"/>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9"/>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9"/>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9"/>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9"/>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9"/>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9"/>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7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9"/>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9"/>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9"/>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9"/>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9"/>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79"/>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9"/>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9"/>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9"/>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9"/>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9"/>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9"/>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9"/>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9"/>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9"/>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79"/>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9"/>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9"/>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79"/>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9"/>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9"/>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7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9"/>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9"/>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9"/>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9"/>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9"/>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9"/>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79"/>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9"/>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7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9"/>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9"/>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79"/>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9"/>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7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9"/>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9"/>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79"/>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9"/>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9"/>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9"/>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9"/>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9"/>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9"/>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9"/>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9"/>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9"/>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9"/>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9"/>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9"/>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9"/>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9"/>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7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9"/>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9"/>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9"/>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9"/>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9"/>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9"/>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9"/>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9"/>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9"/>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9"/>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9"/>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9"/>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9"/>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9"/>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9"/>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9"/>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9"/>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9"/>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9"/>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9"/>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9"/>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9"/>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9"/>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9"/>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9"/>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9"/>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9"/>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9"/>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9"/>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9"/>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9"/>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9"/>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9"/>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9"/>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9"/>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9"/>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9"/>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9"/>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9"/>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9"/>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79"/>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9"/>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9"/>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9"/>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9"/>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9"/>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9"/>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9"/>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9"/>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9"/>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79"/>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9"/>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9"/>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9"/>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79"/>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79"/>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79"/>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79"/>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7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79"/>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9"/>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79"/>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9"/>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9"/>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9"/>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9"/>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9"/>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9"/>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9"/>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9"/>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9"/>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9"/>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9"/>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9"/>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9"/>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9"/>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9"/>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79"/>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9"/>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9"/>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9"/>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9"/>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9"/>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9"/>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9"/>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9"/>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9"/>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79"/>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9"/>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9"/>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9"/>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9"/>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9"/>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9"/>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9"/>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9"/>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9"/>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9"/>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9"/>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9"/>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9"/>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9"/>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9"/>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9"/>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9"/>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9"/>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79"/>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9"/>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79"/>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9"/>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9"/>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9"/>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9"/>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9"/>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9"/>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9"/>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7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7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9"/>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7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9"/>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9"/>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9"/>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9"/>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9"/>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9"/>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9"/>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9"/>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9"/>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9"/>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79"/>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9"/>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9"/>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9"/>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9"/>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9"/>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9"/>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9"/>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9"/>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7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79"/>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9"/>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9"/>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9"/>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9"/>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9"/>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9"/>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9"/>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9"/>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9"/>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9"/>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9"/>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9"/>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9"/>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9"/>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9"/>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9"/>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9"/>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9"/>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9"/>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9"/>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9"/>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9"/>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9"/>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9"/>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9"/>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9"/>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9"/>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9"/>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9"/>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9"/>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9"/>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9"/>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9"/>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9"/>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9"/>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9"/>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7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9"/>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9"/>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9"/>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79"/>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9"/>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9"/>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9"/>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9"/>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9"/>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9"/>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9"/>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9"/>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9"/>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9"/>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9"/>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9"/>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9"/>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9"/>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9"/>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9"/>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9"/>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9"/>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9"/>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9"/>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9"/>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9"/>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9"/>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9"/>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7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9"/>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79"/>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79"/>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9"/>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9"/>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9"/>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9"/>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9"/>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9"/>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9"/>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9"/>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9"/>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9"/>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7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9"/>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9"/>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9"/>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9"/>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9"/>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9"/>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9"/>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9"/>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9"/>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9"/>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9"/>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9"/>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9"/>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9"/>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9"/>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9"/>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9"/>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9"/>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9"/>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79"/>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9"/>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9"/>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9"/>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9"/>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9"/>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9"/>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9"/>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9"/>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9"/>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9"/>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9"/>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9"/>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9"/>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9"/>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9"/>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9"/>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9"/>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9"/>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9"/>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9"/>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79"/>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79"/>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9"/>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9"/>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79"/>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79"/>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9"/>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9"/>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9"/>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79"/>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9"/>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9"/>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9"/>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9"/>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9"/>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79"/>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9"/>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9"/>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79"/>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9"/>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9"/>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9"/>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79"/>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79"/>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9"/>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9"/>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9"/>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9"/>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9"/>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9"/>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9"/>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9"/>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9"/>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9"/>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9"/>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9"/>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9"/>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9"/>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9"/>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9"/>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9"/>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9"/>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9"/>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9"/>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9"/>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9"/>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79"/>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9"/>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9"/>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9"/>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9"/>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79"/>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9"/>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9"/>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9"/>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9"/>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9"/>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9"/>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79"/>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9"/>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9"/>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9"/>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9"/>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9"/>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9"/>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9"/>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9"/>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9"/>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9"/>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9"/>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9"/>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9"/>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9"/>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9"/>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9"/>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9"/>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9"/>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9"/>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9"/>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9"/>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9"/>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9"/>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9"/>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9"/>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9"/>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9"/>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7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9"/>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9"/>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9"/>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9"/>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9"/>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9"/>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7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9"/>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9"/>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9"/>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9"/>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9"/>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9"/>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79"/>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9"/>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9"/>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9"/>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9"/>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9"/>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9"/>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9"/>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9"/>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9"/>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9"/>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9"/>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9"/>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9"/>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9"/>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9"/>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9"/>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79"/>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9"/>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9"/>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9"/>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9"/>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9"/>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9"/>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9"/>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9"/>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9"/>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9"/>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9"/>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9"/>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9"/>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9"/>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9"/>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9"/>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79"/>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9"/>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9"/>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9"/>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9"/>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9"/>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9"/>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9"/>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9"/>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9"/>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9"/>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7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9"/>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9"/>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9"/>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9"/>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9"/>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9"/>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9"/>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9"/>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9"/>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9"/>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9"/>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9"/>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9"/>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9"/>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9"/>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9"/>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9"/>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9"/>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9"/>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79"/>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79"/>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9"/>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79"/>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7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9"/>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9"/>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79"/>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9"/>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7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9"/>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79"/>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9"/>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9"/>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79"/>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9"/>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9"/>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9"/>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9"/>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9"/>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9"/>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9"/>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9"/>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9"/>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9"/>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9"/>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9"/>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9"/>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9"/>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9"/>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9"/>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9"/>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9"/>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9"/>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9"/>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7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79"/>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79"/>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9"/>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79"/>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9"/>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7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7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79"/>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9"/>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9"/>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9"/>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9"/>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9"/>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9"/>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79"/>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79"/>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9"/>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79"/>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9"/>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7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9"/>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7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79"/>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7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7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7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7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79"/>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79"/>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7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9"/>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79"/>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7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9"/>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9"/>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9"/>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9"/>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9"/>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9"/>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9"/>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79"/>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7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7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9"/>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9"/>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9"/>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79"/>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79"/>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7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9"/>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9"/>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7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9"/>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79"/>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79"/>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9"/>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79"/>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79"/>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9"/>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9"/>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9"/>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79"/>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9"/>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79"/>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79"/>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9"/>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9"/>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79"/>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79"/>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79"/>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9"/>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9"/>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79"/>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9"/>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79"/>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79"/>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9"/>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79"/>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79"/>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9"/>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79"/>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79"/>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7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7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7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7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7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79"/>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9"/>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9"/>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9"/>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9"/>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9"/>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9"/>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9"/>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79"/>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79"/>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9"/>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9"/>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9"/>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9"/>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9"/>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9"/>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79"/>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79"/>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9"/>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79"/>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79"/>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79"/>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9"/>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9"/>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9"/>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79"/>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7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9"/>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9"/>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79"/>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7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9"/>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7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79"/>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79"/>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7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7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79"/>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9"/>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79"/>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79"/>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9"/>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9"/>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9"/>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79"/>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79"/>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9"/>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9"/>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9"/>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7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79"/>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79"/>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7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9"/>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79"/>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7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9"/>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79"/>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79"/>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9"/>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9"/>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79"/>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9"/>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9"/>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79"/>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7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7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7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79"/>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7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9"/>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7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7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9"/>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79"/>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79"/>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79"/>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79"/>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79"/>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79"/>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79"/>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7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79"/>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79"/>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79"/>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79"/>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7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79"/>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79"/>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79"/>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7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7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7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7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7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79"/>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79"/>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79"/>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79"/>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79"/>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79"/>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79"/>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79"/>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79"/>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79"/>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79"/>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79"/>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79"/>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79"/>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79"/>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79"/>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79"/>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79"/>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863" name="Shape 10863"/>
        <p:cNvGrpSpPr/>
        <p:nvPr/>
      </p:nvGrpSpPr>
      <p:grpSpPr>
        <a:xfrm>
          <a:off x="0" y="0"/>
          <a:ext cx="0" cy="0"/>
          <a:chOff x="0" y="0"/>
          <a:chExt cx="0" cy="0"/>
        </a:xfrm>
      </p:grpSpPr>
      <p:grpSp>
        <p:nvGrpSpPr>
          <p:cNvPr id="10864" name="Google Shape;10864;p80"/>
          <p:cNvGrpSpPr/>
          <p:nvPr/>
        </p:nvGrpSpPr>
        <p:grpSpPr>
          <a:xfrm>
            <a:off x="2100561" y="3398658"/>
            <a:ext cx="1102891" cy="760337"/>
            <a:chOff x="4967783" y="2151471"/>
            <a:chExt cx="3920692" cy="2702940"/>
          </a:xfrm>
        </p:grpSpPr>
        <p:grpSp>
          <p:nvGrpSpPr>
            <p:cNvPr id="10865" name="Google Shape;10865;p80"/>
            <p:cNvGrpSpPr/>
            <p:nvPr/>
          </p:nvGrpSpPr>
          <p:grpSpPr>
            <a:xfrm>
              <a:off x="5045709" y="2252109"/>
              <a:ext cx="3761071" cy="2501708"/>
              <a:chOff x="2691784" y="1805334"/>
              <a:chExt cx="3761071" cy="2501708"/>
            </a:xfrm>
          </p:grpSpPr>
          <p:sp>
            <p:nvSpPr>
              <p:cNvPr id="10866" name="Google Shape;10866;p8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80"/>
            <p:cNvGrpSpPr/>
            <p:nvPr/>
          </p:nvGrpSpPr>
          <p:grpSpPr>
            <a:xfrm>
              <a:off x="4967783" y="2151471"/>
              <a:ext cx="3920692" cy="2702940"/>
              <a:chOff x="2613858" y="1704696"/>
              <a:chExt cx="3920692" cy="2702940"/>
            </a:xfrm>
          </p:grpSpPr>
          <p:sp>
            <p:nvSpPr>
              <p:cNvPr id="10874" name="Google Shape;10874;p8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79" name="Google Shape;10879;p80"/>
          <p:cNvGrpSpPr/>
          <p:nvPr/>
        </p:nvGrpSpPr>
        <p:grpSpPr>
          <a:xfrm>
            <a:off x="3504470" y="1286935"/>
            <a:ext cx="1561911" cy="708580"/>
            <a:chOff x="3530532" y="1496185"/>
            <a:chExt cx="1561911" cy="708580"/>
          </a:xfrm>
        </p:grpSpPr>
        <p:grpSp>
          <p:nvGrpSpPr>
            <p:cNvPr id="10880" name="Google Shape;10880;p80"/>
            <p:cNvGrpSpPr/>
            <p:nvPr/>
          </p:nvGrpSpPr>
          <p:grpSpPr>
            <a:xfrm>
              <a:off x="3720318" y="1857562"/>
              <a:ext cx="1372125" cy="54"/>
              <a:chOff x="3720318" y="1857562"/>
              <a:chExt cx="1372125" cy="54"/>
            </a:xfrm>
          </p:grpSpPr>
          <p:cxnSp>
            <p:nvCxnSpPr>
              <p:cNvPr id="10881" name="Google Shape;10881;p80"/>
              <p:cNvCxnSpPr>
                <a:endCxn id="1088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883" name="Google Shape;10883;p8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884" name="Google Shape;10884;p8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885" name="Google Shape;10885;p80"/>
              <p:cNvCxnSpPr>
                <a:stCxn id="1088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0886" name="Google Shape;10886;p80"/>
            <p:cNvGrpSpPr/>
            <p:nvPr/>
          </p:nvGrpSpPr>
          <p:grpSpPr>
            <a:xfrm>
              <a:off x="3567462" y="1496185"/>
              <a:ext cx="286500" cy="272914"/>
              <a:chOff x="3567462" y="1496185"/>
              <a:chExt cx="286500" cy="272914"/>
            </a:xfrm>
          </p:grpSpPr>
          <p:cxnSp>
            <p:nvCxnSpPr>
              <p:cNvPr id="10887" name="Google Shape;10887;p8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888" name="Google Shape;10888;p80"/>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9" name="Google Shape;10889;p8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1" name="Google Shape;10891;p80"/>
            <p:cNvGrpSpPr/>
            <p:nvPr/>
          </p:nvGrpSpPr>
          <p:grpSpPr>
            <a:xfrm>
              <a:off x="3929014" y="1960574"/>
              <a:ext cx="286500" cy="242342"/>
              <a:chOff x="3929014" y="1960574"/>
              <a:chExt cx="286500" cy="242342"/>
            </a:xfrm>
          </p:grpSpPr>
          <p:cxnSp>
            <p:nvCxnSpPr>
              <p:cNvPr id="10892" name="Google Shape;10892;p8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0893" name="Google Shape;10893;p80"/>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80"/>
            <p:cNvGrpSpPr/>
            <p:nvPr/>
          </p:nvGrpSpPr>
          <p:grpSpPr>
            <a:xfrm>
              <a:off x="4290828" y="1496185"/>
              <a:ext cx="286500" cy="272914"/>
              <a:chOff x="4290828" y="1496185"/>
              <a:chExt cx="286500" cy="272914"/>
            </a:xfrm>
          </p:grpSpPr>
          <p:cxnSp>
            <p:nvCxnSpPr>
              <p:cNvPr id="10895" name="Google Shape;10895;p8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896" name="Google Shape;10896;p80"/>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7" name="Google Shape;10897;p8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8" name="Google Shape;10898;p80"/>
            <p:cNvGrpSpPr/>
            <p:nvPr/>
          </p:nvGrpSpPr>
          <p:grpSpPr>
            <a:xfrm>
              <a:off x="4657726" y="1959674"/>
              <a:ext cx="286500" cy="245092"/>
              <a:chOff x="4657726" y="1959674"/>
              <a:chExt cx="286500" cy="245092"/>
            </a:xfrm>
          </p:grpSpPr>
          <p:cxnSp>
            <p:nvCxnSpPr>
              <p:cNvPr id="10899" name="Google Shape;10899;p8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0900" name="Google Shape;10900;p8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01" name="Google Shape;10901;p80"/>
          <p:cNvGrpSpPr/>
          <p:nvPr/>
        </p:nvGrpSpPr>
        <p:grpSpPr>
          <a:xfrm>
            <a:off x="3486489" y="2149032"/>
            <a:ext cx="1597032" cy="378649"/>
            <a:chOff x="3512551" y="2358282"/>
            <a:chExt cx="1597032" cy="378649"/>
          </a:xfrm>
        </p:grpSpPr>
        <p:grpSp>
          <p:nvGrpSpPr>
            <p:cNvPr id="10902" name="Google Shape;10902;p80"/>
            <p:cNvGrpSpPr/>
            <p:nvPr/>
          </p:nvGrpSpPr>
          <p:grpSpPr>
            <a:xfrm>
              <a:off x="3738198" y="2553002"/>
              <a:ext cx="1145834" cy="117"/>
              <a:chOff x="3738198" y="2553002"/>
              <a:chExt cx="1145834" cy="117"/>
            </a:xfrm>
          </p:grpSpPr>
          <p:cxnSp>
            <p:nvCxnSpPr>
              <p:cNvPr id="10903" name="Google Shape;10903;p8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904" name="Google Shape;10904;p8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905" name="Google Shape;10905;p80"/>
              <p:cNvCxnSpPr>
                <a:stCxn id="10906" idx="6"/>
                <a:endCxn id="1090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0908" name="Google Shape;10908;p80"/>
            <p:cNvGrpSpPr/>
            <p:nvPr/>
          </p:nvGrpSpPr>
          <p:grpSpPr>
            <a:xfrm>
              <a:off x="3969644" y="2440153"/>
              <a:ext cx="225900" cy="296779"/>
              <a:chOff x="3969644" y="2440153"/>
              <a:chExt cx="225900" cy="296779"/>
            </a:xfrm>
          </p:grpSpPr>
          <p:cxnSp>
            <p:nvCxnSpPr>
              <p:cNvPr id="10909" name="Google Shape;10909;p80"/>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0907" name="Google Shape;10907;p80"/>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0"/>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80"/>
            <p:cNvGrpSpPr/>
            <p:nvPr/>
          </p:nvGrpSpPr>
          <p:grpSpPr>
            <a:xfrm>
              <a:off x="4426818" y="2358282"/>
              <a:ext cx="225600" cy="307471"/>
              <a:chOff x="4426818" y="2358282"/>
              <a:chExt cx="225600" cy="307471"/>
            </a:xfrm>
          </p:grpSpPr>
          <p:cxnSp>
            <p:nvCxnSpPr>
              <p:cNvPr id="10912" name="Google Shape;10912;p80"/>
              <p:cNvCxnSpPr>
                <a:stCxn id="10913"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0914" name="Google Shape;10914;p80"/>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0"/>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80"/>
            <p:cNvGrpSpPr/>
            <p:nvPr/>
          </p:nvGrpSpPr>
          <p:grpSpPr>
            <a:xfrm>
              <a:off x="4883984" y="2440153"/>
              <a:ext cx="225600" cy="296479"/>
              <a:chOff x="4883984" y="2440153"/>
              <a:chExt cx="225600" cy="296479"/>
            </a:xfrm>
          </p:grpSpPr>
          <p:cxnSp>
            <p:nvCxnSpPr>
              <p:cNvPr id="10916" name="Google Shape;10916;p80"/>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0917" name="Google Shape;10917;p80"/>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0"/>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80"/>
            <p:cNvGrpSpPr/>
            <p:nvPr/>
          </p:nvGrpSpPr>
          <p:grpSpPr>
            <a:xfrm>
              <a:off x="3512551" y="2358356"/>
              <a:ext cx="225647" cy="307629"/>
              <a:chOff x="2182679" y="2005014"/>
              <a:chExt cx="792300" cy="1080158"/>
            </a:xfrm>
          </p:grpSpPr>
          <p:cxnSp>
            <p:nvCxnSpPr>
              <p:cNvPr id="10920" name="Google Shape;10920;p80"/>
              <p:cNvCxnSpPr>
                <a:stCxn id="1092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0906" name="Google Shape;10906;p8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22" name="Google Shape;10922;p80"/>
          <p:cNvGrpSpPr/>
          <p:nvPr/>
        </p:nvGrpSpPr>
        <p:grpSpPr>
          <a:xfrm>
            <a:off x="6846571" y="972829"/>
            <a:ext cx="1559809" cy="722610"/>
            <a:chOff x="634175" y="2986275"/>
            <a:chExt cx="3147949" cy="1458344"/>
          </a:xfrm>
        </p:grpSpPr>
        <p:cxnSp>
          <p:nvCxnSpPr>
            <p:cNvPr id="10923" name="Google Shape;10923;p80"/>
            <p:cNvCxnSpPr>
              <a:stCxn id="10924" idx="4"/>
              <a:endCxn id="1092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0926" name="Google Shape;10926;p80"/>
            <p:cNvCxnSpPr>
              <a:stCxn id="10925" idx="0"/>
              <a:endCxn id="1092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928" name="Google Shape;10928;p80"/>
            <p:cNvCxnSpPr>
              <a:stCxn id="10927" idx="4"/>
              <a:endCxn id="1092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930" name="Google Shape;10930;p80"/>
            <p:cNvCxnSpPr>
              <a:stCxn id="10929" idx="0"/>
              <a:endCxn id="1093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0931" name="Google Shape;10931;p8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27" name="Google Shape;10927;p8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24" name="Google Shape;10924;p8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29" name="Google Shape;10929;p8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925" name="Google Shape;10925;p8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0932" name="Google Shape;10932;p80"/>
          <p:cNvGrpSpPr/>
          <p:nvPr/>
        </p:nvGrpSpPr>
        <p:grpSpPr>
          <a:xfrm>
            <a:off x="3500361" y="2682737"/>
            <a:ext cx="1570719" cy="294123"/>
            <a:chOff x="998425" y="1182125"/>
            <a:chExt cx="1065400" cy="199500"/>
          </a:xfrm>
        </p:grpSpPr>
        <p:sp>
          <p:nvSpPr>
            <p:cNvPr id="10933" name="Google Shape;10933;p8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80"/>
          <p:cNvGrpSpPr/>
          <p:nvPr/>
        </p:nvGrpSpPr>
        <p:grpSpPr>
          <a:xfrm>
            <a:off x="6843617" y="1800224"/>
            <a:ext cx="1565716" cy="366729"/>
            <a:chOff x="1247650" y="2075423"/>
            <a:chExt cx="6648477" cy="1557238"/>
          </a:xfrm>
        </p:grpSpPr>
        <p:sp>
          <p:nvSpPr>
            <p:cNvPr id="10939" name="Google Shape;10939;p8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80"/>
          <p:cNvGrpSpPr/>
          <p:nvPr/>
        </p:nvGrpSpPr>
        <p:grpSpPr>
          <a:xfrm>
            <a:off x="6827929" y="2949039"/>
            <a:ext cx="1597061" cy="663440"/>
            <a:chOff x="6796238" y="3158297"/>
            <a:chExt cx="1630319" cy="677257"/>
          </a:xfrm>
        </p:grpSpPr>
        <p:cxnSp>
          <p:nvCxnSpPr>
            <p:cNvPr id="10946" name="Google Shape;10946;p80"/>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947" name="Google Shape;10947;p80"/>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948" name="Google Shape;10948;p80"/>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0949" name="Google Shape;10949;p80"/>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0950" name="Google Shape;10950;p80"/>
            <p:cNvGrpSpPr/>
            <p:nvPr/>
          </p:nvGrpSpPr>
          <p:grpSpPr>
            <a:xfrm>
              <a:off x="6796238" y="3311904"/>
              <a:ext cx="1630319" cy="377697"/>
              <a:chOff x="6796238" y="3311904"/>
              <a:chExt cx="1630319" cy="377697"/>
            </a:xfrm>
          </p:grpSpPr>
          <p:sp>
            <p:nvSpPr>
              <p:cNvPr id="10951" name="Google Shape;10951;p80"/>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0"/>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0"/>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54" name="Google Shape;10954;p80"/>
          <p:cNvGrpSpPr/>
          <p:nvPr/>
        </p:nvGrpSpPr>
        <p:grpSpPr>
          <a:xfrm>
            <a:off x="5349067" y="970431"/>
            <a:ext cx="1368606" cy="1593805"/>
            <a:chOff x="1839112" y="2209163"/>
            <a:chExt cx="1918159" cy="2233784"/>
          </a:xfrm>
        </p:grpSpPr>
        <p:sp>
          <p:nvSpPr>
            <p:cNvPr id="10955" name="Google Shape;10955;p8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58" name="Google Shape;10958;p80"/>
            <p:cNvCxnSpPr>
              <a:stCxn id="10955" idx="6"/>
              <a:endCxn id="1095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959" name="Google Shape;10959;p80"/>
            <p:cNvCxnSpPr>
              <a:stCxn id="10956" idx="4"/>
              <a:endCxn id="1096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0961" name="Google Shape;10961;p80"/>
            <p:cNvCxnSpPr>
              <a:stCxn id="10960" idx="6"/>
              <a:endCxn id="1095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962" name="Google Shape;10962;p80"/>
            <p:cNvCxnSpPr>
              <a:stCxn id="10957" idx="4"/>
              <a:endCxn id="1096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0960" name="Google Shape;10960;p8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65" name="Google Shape;10965;p80"/>
            <p:cNvCxnSpPr>
              <a:endCxn id="1096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0966" name="Google Shape;10966;p80"/>
          <p:cNvGrpSpPr/>
          <p:nvPr/>
        </p:nvGrpSpPr>
        <p:grpSpPr>
          <a:xfrm>
            <a:off x="3481440" y="976667"/>
            <a:ext cx="1637968" cy="154942"/>
            <a:chOff x="238125" y="2506075"/>
            <a:chExt cx="7115411" cy="673075"/>
          </a:xfrm>
        </p:grpSpPr>
        <p:sp>
          <p:nvSpPr>
            <p:cNvPr id="10967" name="Google Shape;10967;p8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2" name="Google Shape;10972;p80"/>
          <p:cNvGrpSpPr/>
          <p:nvPr/>
        </p:nvGrpSpPr>
        <p:grpSpPr>
          <a:xfrm>
            <a:off x="720125" y="1298264"/>
            <a:ext cx="2476762" cy="91743"/>
            <a:chOff x="1464850" y="436376"/>
            <a:chExt cx="6001362" cy="222300"/>
          </a:xfrm>
        </p:grpSpPr>
        <p:sp>
          <p:nvSpPr>
            <p:cNvPr id="10973" name="Google Shape;10973;p8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78" name="Google Shape;10978;p8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979" name="Google Shape;10979;p8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980" name="Google Shape;10980;p8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981" name="Google Shape;10981;p8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0982" name="Google Shape;10982;p80"/>
          <p:cNvGrpSpPr/>
          <p:nvPr/>
        </p:nvGrpSpPr>
        <p:grpSpPr>
          <a:xfrm>
            <a:off x="706392" y="2533730"/>
            <a:ext cx="1452710" cy="651923"/>
            <a:chOff x="803162" y="2667727"/>
            <a:chExt cx="1411906" cy="633611"/>
          </a:xfrm>
        </p:grpSpPr>
        <p:cxnSp>
          <p:nvCxnSpPr>
            <p:cNvPr id="10983" name="Google Shape;10983;p80"/>
            <p:cNvCxnSpPr>
              <a:stCxn id="10984" idx="2"/>
              <a:endCxn id="10985"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986" name="Google Shape;10986;p80"/>
            <p:cNvCxnSpPr>
              <a:stCxn id="10987" idx="0"/>
              <a:endCxn id="10984"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988" name="Google Shape;10988;p80"/>
            <p:cNvCxnSpPr>
              <a:stCxn id="10987" idx="2"/>
              <a:endCxn id="10989"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990" name="Google Shape;10990;p80"/>
            <p:cNvCxnSpPr>
              <a:stCxn id="10991" idx="0"/>
              <a:endCxn id="10987"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992" name="Google Shape;10992;p80"/>
            <p:cNvCxnSpPr>
              <a:stCxn id="10985" idx="2"/>
              <a:endCxn id="10993"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994" name="Google Shape;10994;p80"/>
            <p:cNvCxnSpPr>
              <a:stCxn id="10995" idx="0"/>
              <a:endCxn id="10985"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0991" name="Google Shape;10991;p80"/>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89" name="Google Shape;10989;p80"/>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95" name="Google Shape;10995;p80"/>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93" name="Google Shape;10993;p80"/>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85" name="Google Shape;10985;p80"/>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87" name="Google Shape;10987;p80"/>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984" name="Google Shape;10984;p80"/>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0996" name="Google Shape;10996;p80"/>
          <p:cNvGrpSpPr/>
          <p:nvPr/>
        </p:nvGrpSpPr>
        <p:grpSpPr>
          <a:xfrm>
            <a:off x="706394" y="969268"/>
            <a:ext cx="2518541" cy="209309"/>
            <a:chOff x="803163" y="1111966"/>
            <a:chExt cx="2447800" cy="203430"/>
          </a:xfrm>
        </p:grpSpPr>
        <p:grpSp>
          <p:nvGrpSpPr>
            <p:cNvPr id="10997" name="Google Shape;10997;p80"/>
            <p:cNvGrpSpPr/>
            <p:nvPr/>
          </p:nvGrpSpPr>
          <p:grpSpPr>
            <a:xfrm>
              <a:off x="1958180" y="1111966"/>
              <a:ext cx="588019" cy="121396"/>
              <a:chOff x="4808316" y="2800065"/>
              <a:chExt cx="1999386" cy="412910"/>
            </a:xfrm>
          </p:grpSpPr>
          <p:sp>
            <p:nvSpPr>
              <p:cNvPr id="10998" name="Google Shape;10998;p8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9" name="Google Shape;10999;p80"/>
              <p:cNvGrpSpPr/>
              <p:nvPr/>
            </p:nvGrpSpPr>
            <p:grpSpPr>
              <a:xfrm>
                <a:off x="4808316" y="2800065"/>
                <a:ext cx="92400" cy="411825"/>
                <a:chOff x="845575" y="2563700"/>
                <a:chExt cx="92400" cy="411825"/>
              </a:xfrm>
            </p:grpSpPr>
            <p:cxnSp>
              <p:nvCxnSpPr>
                <p:cNvPr id="11000" name="Google Shape;11000;p8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001" name="Google Shape;11001;p8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1002" name="Google Shape;11002;p80"/>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1003" name="Google Shape;11003;p80"/>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4" name="Google Shape;11004;p80"/>
            <p:cNvGrpSpPr/>
            <p:nvPr/>
          </p:nvGrpSpPr>
          <p:grpSpPr>
            <a:xfrm>
              <a:off x="803163" y="1111974"/>
              <a:ext cx="591158" cy="121545"/>
              <a:chOff x="803163" y="1111974"/>
              <a:chExt cx="591158" cy="121545"/>
            </a:xfrm>
          </p:grpSpPr>
          <p:grpSp>
            <p:nvGrpSpPr>
              <p:cNvPr id="11005" name="Google Shape;11005;p80"/>
              <p:cNvGrpSpPr/>
              <p:nvPr/>
            </p:nvGrpSpPr>
            <p:grpSpPr>
              <a:xfrm>
                <a:off x="803163" y="1111974"/>
                <a:ext cx="27175" cy="121077"/>
                <a:chOff x="845575" y="2563700"/>
                <a:chExt cx="92400" cy="411825"/>
              </a:xfrm>
            </p:grpSpPr>
            <p:cxnSp>
              <p:nvCxnSpPr>
                <p:cNvPr id="11006" name="Google Shape;11006;p8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007" name="Google Shape;11007;p8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8" name="Google Shape;11008;p80"/>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80"/>
            <p:cNvGrpSpPr/>
            <p:nvPr/>
          </p:nvGrpSpPr>
          <p:grpSpPr>
            <a:xfrm>
              <a:off x="1381910" y="1194219"/>
              <a:ext cx="588341" cy="121177"/>
              <a:chOff x="1381910" y="1194219"/>
              <a:chExt cx="588341" cy="121177"/>
            </a:xfrm>
          </p:grpSpPr>
          <p:grpSp>
            <p:nvGrpSpPr>
              <p:cNvPr id="11010" name="Google Shape;11010;p80"/>
              <p:cNvGrpSpPr/>
              <p:nvPr/>
            </p:nvGrpSpPr>
            <p:grpSpPr>
              <a:xfrm rot="10800000">
                <a:off x="1381910" y="1194319"/>
                <a:ext cx="27175" cy="121077"/>
                <a:chOff x="2070100" y="2563700"/>
                <a:chExt cx="92400" cy="411825"/>
              </a:xfrm>
            </p:grpSpPr>
            <p:cxnSp>
              <p:nvCxnSpPr>
                <p:cNvPr id="11011" name="Google Shape;11011;p8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012" name="Google Shape;11012;p8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3" name="Google Shape;11013;p80"/>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80"/>
            <p:cNvGrpSpPr/>
            <p:nvPr/>
          </p:nvGrpSpPr>
          <p:grpSpPr>
            <a:xfrm>
              <a:off x="2532079" y="1194219"/>
              <a:ext cx="704927" cy="121177"/>
              <a:chOff x="2532079" y="1194219"/>
              <a:chExt cx="704927" cy="121177"/>
            </a:xfrm>
          </p:grpSpPr>
          <p:grpSp>
            <p:nvGrpSpPr>
              <p:cNvPr id="11015" name="Google Shape;11015;p80"/>
              <p:cNvGrpSpPr/>
              <p:nvPr/>
            </p:nvGrpSpPr>
            <p:grpSpPr>
              <a:xfrm rot="10800000">
                <a:off x="2532079" y="1194319"/>
                <a:ext cx="27175" cy="121077"/>
                <a:chOff x="2070100" y="2563700"/>
                <a:chExt cx="92400" cy="411825"/>
              </a:xfrm>
            </p:grpSpPr>
            <p:cxnSp>
              <p:nvCxnSpPr>
                <p:cNvPr id="11016" name="Google Shape;11016;p8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1017" name="Google Shape;11017;p8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8" name="Google Shape;11018;p80"/>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19" name="Google Shape;11019;p80"/>
          <p:cNvGrpSpPr/>
          <p:nvPr/>
        </p:nvGrpSpPr>
        <p:grpSpPr>
          <a:xfrm>
            <a:off x="3499404" y="3665900"/>
            <a:ext cx="1567778" cy="491677"/>
            <a:chOff x="5194708" y="3484366"/>
            <a:chExt cx="3148148" cy="987304"/>
          </a:xfrm>
        </p:grpSpPr>
        <p:grpSp>
          <p:nvGrpSpPr>
            <p:cNvPr id="11020" name="Google Shape;11020;p80"/>
            <p:cNvGrpSpPr/>
            <p:nvPr/>
          </p:nvGrpSpPr>
          <p:grpSpPr>
            <a:xfrm>
              <a:off x="7531521" y="3484366"/>
              <a:ext cx="811335" cy="987304"/>
              <a:chOff x="3379425" y="1617275"/>
              <a:chExt cx="1090650" cy="1327200"/>
            </a:xfrm>
          </p:grpSpPr>
          <p:sp>
            <p:nvSpPr>
              <p:cNvPr id="11021" name="Google Shape;11021;p8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80"/>
            <p:cNvGrpSpPr/>
            <p:nvPr/>
          </p:nvGrpSpPr>
          <p:grpSpPr>
            <a:xfrm>
              <a:off x="6752546" y="3484366"/>
              <a:ext cx="811428" cy="987304"/>
              <a:chOff x="2332275" y="1617275"/>
              <a:chExt cx="1090775" cy="1327200"/>
            </a:xfrm>
          </p:grpSpPr>
          <p:sp>
            <p:nvSpPr>
              <p:cNvPr id="11025" name="Google Shape;11025;p8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80"/>
            <p:cNvGrpSpPr/>
            <p:nvPr/>
          </p:nvGrpSpPr>
          <p:grpSpPr>
            <a:xfrm>
              <a:off x="5973664" y="3484366"/>
              <a:ext cx="811335" cy="987304"/>
              <a:chOff x="1285250" y="1617275"/>
              <a:chExt cx="1090650" cy="1327200"/>
            </a:xfrm>
          </p:grpSpPr>
          <p:sp>
            <p:nvSpPr>
              <p:cNvPr id="11029" name="Google Shape;11029;p8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80"/>
            <p:cNvGrpSpPr/>
            <p:nvPr/>
          </p:nvGrpSpPr>
          <p:grpSpPr>
            <a:xfrm>
              <a:off x="5194708" y="3484366"/>
              <a:ext cx="811409" cy="987304"/>
              <a:chOff x="238125" y="1617275"/>
              <a:chExt cx="1090750" cy="1327200"/>
            </a:xfrm>
          </p:grpSpPr>
          <p:sp>
            <p:nvSpPr>
              <p:cNvPr id="11033" name="Google Shape;11033;p8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36" name="Google Shape;11036;p80"/>
          <p:cNvGrpSpPr/>
          <p:nvPr/>
        </p:nvGrpSpPr>
        <p:grpSpPr>
          <a:xfrm>
            <a:off x="3460013" y="3146311"/>
            <a:ext cx="1616964" cy="346256"/>
            <a:chOff x="1808063" y="4294338"/>
            <a:chExt cx="3370782" cy="721817"/>
          </a:xfrm>
        </p:grpSpPr>
        <p:sp>
          <p:nvSpPr>
            <p:cNvPr id="11037" name="Google Shape;11037;p8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80"/>
          <p:cNvGrpSpPr/>
          <p:nvPr/>
        </p:nvGrpSpPr>
        <p:grpSpPr>
          <a:xfrm>
            <a:off x="738225" y="3432340"/>
            <a:ext cx="1295882" cy="646587"/>
            <a:chOff x="834100" y="3642869"/>
            <a:chExt cx="1259483" cy="628426"/>
          </a:xfrm>
        </p:grpSpPr>
        <p:sp>
          <p:nvSpPr>
            <p:cNvPr id="11048" name="Google Shape;11048;p8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8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8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3" name="Google Shape;11073;p80"/>
            <p:cNvGrpSpPr/>
            <p:nvPr/>
          </p:nvGrpSpPr>
          <p:grpSpPr>
            <a:xfrm>
              <a:off x="1360364" y="3847835"/>
              <a:ext cx="208119" cy="224359"/>
              <a:chOff x="1360769" y="3847100"/>
              <a:chExt cx="208119" cy="224359"/>
            </a:xfrm>
          </p:grpSpPr>
          <p:sp>
            <p:nvSpPr>
              <p:cNvPr id="11074" name="Google Shape;11074;p8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8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8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4" name="Google Shape;11094;p8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80"/>
          <p:cNvGrpSpPr/>
          <p:nvPr/>
        </p:nvGrpSpPr>
        <p:grpSpPr>
          <a:xfrm rot="5400000">
            <a:off x="5951338" y="3228837"/>
            <a:ext cx="164064" cy="1414916"/>
            <a:chOff x="4428249" y="1369375"/>
            <a:chExt cx="36905" cy="429569"/>
          </a:xfrm>
        </p:grpSpPr>
        <p:sp>
          <p:nvSpPr>
            <p:cNvPr id="11109" name="Google Shape;11109;p8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1" name="Google Shape;11141;p80"/>
          <p:cNvGrpSpPr/>
          <p:nvPr/>
        </p:nvGrpSpPr>
        <p:grpSpPr>
          <a:xfrm flipH="1" rot="10800000">
            <a:off x="5323767" y="2817380"/>
            <a:ext cx="1419207" cy="24808"/>
            <a:chOff x="219558" y="4738465"/>
            <a:chExt cx="5852400" cy="102300"/>
          </a:xfrm>
        </p:grpSpPr>
        <p:cxnSp>
          <p:nvCxnSpPr>
            <p:cNvPr id="11142" name="Google Shape;11142;p8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1143" name="Google Shape;11143;p8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80"/>
          <p:cNvGrpSpPr/>
          <p:nvPr/>
        </p:nvGrpSpPr>
        <p:grpSpPr>
          <a:xfrm>
            <a:off x="5335086" y="3190444"/>
            <a:ext cx="1396570" cy="385016"/>
            <a:chOff x="5286284" y="2966544"/>
            <a:chExt cx="1396570" cy="385016"/>
          </a:xfrm>
        </p:grpSpPr>
        <p:cxnSp>
          <p:nvCxnSpPr>
            <p:cNvPr id="11149" name="Google Shape;11149;p8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1150" name="Google Shape;11150;p8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1151" name="Google Shape;11151;p80"/>
            <p:cNvGrpSpPr/>
            <p:nvPr/>
          </p:nvGrpSpPr>
          <p:grpSpPr>
            <a:xfrm>
              <a:off x="5287688" y="3173364"/>
              <a:ext cx="1395166" cy="74100"/>
              <a:chOff x="5287688" y="3173364"/>
              <a:chExt cx="1395166" cy="74100"/>
            </a:xfrm>
          </p:grpSpPr>
          <p:cxnSp>
            <p:nvCxnSpPr>
              <p:cNvPr id="11152" name="Google Shape;11152;p80"/>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1153" name="Google Shape;11153;p80"/>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1154" name="Google Shape;11154;p80"/>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155" name="Google Shape;11155;p80"/>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156" name="Google Shape;11156;p80"/>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157" name="Google Shape;11157;p80"/>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158" name="Google Shape;11158;p80"/>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1159" name="Google Shape;11159;p80"/>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1160" name="Google Shape;11160;p8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1161" name="Google Shape;11161;p80"/>
          <p:cNvGrpSpPr/>
          <p:nvPr/>
        </p:nvGrpSpPr>
        <p:grpSpPr>
          <a:xfrm>
            <a:off x="2021151" y="1609220"/>
            <a:ext cx="1182276" cy="662027"/>
            <a:chOff x="2029517" y="1732295"/>
            <a:chExt cx="1149068" cy="643432"/>
          </a:xfrm>
        </p:grpSpPr>
        <p:grpSp>
          <p:nvGrpSpPr>
            <p:cNvPr id="11162" name="Google Shape;11162;p80"/>
            <p:cNvGrpSpPr/>
            <p:nvPr/>
          </p:nvGrpSpPr>
          <p:grpSpPr>
            <a:xfrm>
              <a:off x="2708660" y="1746937"/>
              <a:ext cx="455427" cy="244429"/>
              <a:chOff x="2700693" y="1746937"/>
              <a:chExt cx="455427" cy="244429"/>
            </a:xfrm>
          </p:grpSpPr>
          <p:grpSp>
            <p:nvGrpSpPr>
              <p:cNvPr id="11163" name="Google Shape;11163;p80"/>
              <p:cNvGrpSpPr/>
              <p:nvPr/>
            </p:nvGrpSpPr>
            <p:grpSpPr>
              <a:xfrm>
                <a:off x="2905682" y="1782817"/>
                <a:ext cx="250438" cy="208549"/>
                <a:chOff x="2905682" y="1782817"/>
                <a:chExt cx="250438" cy="208549"/>
              </a:xfrm>
            </p:grpSpPr>
            <p:cxnSp>
              <p:nvCxnSpPr>
                <p:cNvPr id="11164" name="Google Shape;11164;p8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165" name="Google Shape;11165;p8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80"/>
              <p:cNvGrpSpPr/>
              <p:nvPr/>
            </p:nvGrpSpPr>
            <p:grpSpPr>
              <a:xfrm>
                <a:off x="2700693" y="1746937"/>
                <a:ext cx="449967" cy="72374"/>
                <a:chOff x="2700693" y="1746937"/>
                <a:chExt cx="449967" cy="72374"/>
              </a:xfrm>
            </p:grpSpPr>
            <p:cxnSp>
              <p:nvCxnSpPr>
                <p:cNvPr id="11167" name="Google Shape;11167;p8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168" name="Google Shape;11168;p8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69" name="Google Shape;11169;p80"/>
            <p:cNvGrpSpPr/>
            <p:nvPr/>
          </p:nvGrpSpPr>
          <p:grpSpPr>
            <a:xfrm>
              <a:off x="2029517" y="1732295"/>
              <a:ext cx="1149068" cy="643432"/>
              <a:chOff x="2029517" y="1732295"/>
              <a:chExt cx="1149068" cy="643432"/>
            </a:xfrm>
          </p:grpSpPr>
          <p:grpSp>
            <p:nvGrpSpPr>
              <p:cNvPr id="11170" name="Google Shape;11170;p80"/>
              <p:cNvGrpSpPr/>
              <p:nvPr/>
            </p:nvGrpSpPr>
            <p:grpSpPr>
              <a:xfrm>
                <a:off x="2703618" y="2103152"/>
                <a:ext cx="474966" cy="260017"/>
                <a:chOff x="2703618" y="2103152"/>
                <a:chExt cx="474966" cy="260017"/>
              </a:xfrm>
            </p:grpSpPr>
            <p:grpSp>
              <p:nvGrpSpPr>
                <p:cNvPr id="11171" name="Google Shape;11171;p80"/>
                <p:cNvGrpSpPr/>
                <p:nvPr/>
              </p:nvGrpSpPr>
              <p:grpSpPr>
                <a:xfrm>
                  <a:off x="2703618" y="2290640"/>
                  <a:ext cx="450291" cy="72529"/>
                  <a:chOff x="2703618" y="2290640"/>
                  <a:chExt cx="450291" cy="72529"/>
                </a:xfrm>
              </p:grpSpPr>
              <p:cxnSp>
                <p:nvCxnSpPr>
                  <p:cNvPr id="11172" name="Google Shape;11172;p8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173" name="Google Shape;11173;p8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80"/>
                <p:cNvGrpSpPr/>
                <p:nvPr/>
              </p:nvGrpSpPr>
              <p:grpSpPr>
                <a:xfrm>
                  <a:off x="2908607" y="2103152"/>
                  <a:ext cx="269977" cy="223538"/>
                  <a:chOff x="2908607" y="2103152"/>
                  <a:chExt cx="269977" cy="223538"/>
                </a:xfrm>
              </p:grpSpPr>
              <p:cxnSp>
                <p:nvCxnSpPr>
                  <p:cNvPr id="11175" name="Google Shape;11175;p8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1176" name="Google Shape;11176;p8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77" name="Google Shape;11177;p80"/>
              <p:cNvGrpSpPr/>
              <p:nvPr/>
            </p:nvGrpSpPr>
            <p:grpSpPr>
              <a:xfrm>
                <a:off x="2029517" y="1732295"/>
                <a:ext cx="685827" cy="643432"/>
                <a:chOff x="2029517" y="1732295"/>
                <a:chExt cx="685827" cy="643432"/>
              </a:xfrm>
            </p:grpSpPr>
            <p:sp>
              <p:nvSpPr>
                <p:cNvPr id="11178" name="Google Shape;11178;p8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9" name="Google Shape;11179;p80"/>
                <p:cNvGrpSpPr/>
                <p:nvPr/>
              </p:nvGrpSpPr>
              <p:grpSpPr>
                <a:xfrm>
                  <a:off x="2158948" y="1732295"/>
                  <a:ext cx="556396" cy="333108"/>
                  <a:chOff x="2158948" y="1732295"/>
                  <a:chExt cx="556396" cy="333108"/>
                </a:xfrm>
              </p:grpSpPr>
              <p:cxnSp>
                <p:nvCxnSpPr>
                  <p:cNvPr id="11180" name="Google Shape;11180;p8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1181" name="Google Shape;11181;p8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80"/>
                <p:cNvGrpSpPr/>
                <p:nvPr/>
              </p:nvGrpSpPr>
              <p:grpSpPr>
                <a:xfrm>
                  <a:off x="2159908" y="2065057"/>
                  <a:ext cx="550884" cy="310670"/>
                  <a:chOff x="2159908" y="2065057"/>
                  <a:chExt cx="550884" cy="310670"/>
                </a:xfrm>
              </p:grpSpPr>
              <p:cxnSp>
                <p:nvCxnSpPr>
                  <p:cNvPr id="11183" name="Google Shape;11183;p8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1184" name="Google Shape;11184;p8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1185" name="Google Shape;11185;p80"/>
          <p:cNvGrpSpPr/>
          <p:nvPr/>
        </p:nvGrpSpPr>
        <p:grpSpPr>
          <a:xfrm>
            <a:off x="706400" y="1556833"/>
            <a:ext cx="962651" cy="810058"/>
            <a:chOff x="732462" y="1766083"/>
            <a:chExt cx="962651" cy="810058"/>
          </a:xfrm>
        </p:grpSpPr>
        <p:grpSp>
          <p:nvGrpSpPr>
            <p:cNvPr id="11186" name="Google Shape;11186;p80"/>
            <p:cNvGrpSpPr/>
            <p:nvPr/>
          </p:nvGrpSpPr>
          <p:grpSpPr>
            <a:xfrm>
              <a:off x="732462" y="1908333"/>
              <a:ext cx="339369" cy="524756"/>
              <a:chOff x="844912" y="1819635"/>
              <a:chExt cx="329836" cy="510016"/>
            </a:xfrm>
          </p:grpSpPr>
          <p:sp>
            <p:nvSpPr>
              <p:cNvPr id="11187" name="Google Shape;11187;p80"/>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0"/>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0"/>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0"/>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0"/>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0"/>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3" name="Google Shape;11193;p80"/>
            <p:cNvGrpSpPr/>
            <p:nvPr/>
          </p:nvGrpSpPr>
          <p:grpSpPr>
            <a:xfrm>
              <a:off x="1184858" y="2256650"/>
              <a:ext cx="510255" cy="319491"/>
              <a:chOff x="1284601" y="2158168"/>
              <a:chExt cx="495923" cy="310517"/>
            </a:xfrm>
          </p:grpSpPr>
          <p:sp>
            <p:nvSpPr>
              <p:cNvPr id="11194" name="Google Shape;11194;p8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5" name="Google Shape;11195;p80"/>
              <p:cNvGrpSpPr/>
              <p:nvPr/>
            </p:nvGrpSpPr>
            <p:grpSpPr>
              <a:xfrm>
                <a:off x="1507666" y="2158168"/>
                <a:ext cx="272858" cy="310517"/>
                <a:chOff x="1507666" y="2158168"/>
                <a:chExt cx="272858" cy="310517"/>
              </a:xfrm>
            </p:grpSpPr>
            <p:grpSp>
              <p:nvGrpSpPr>
                <p:cNvPr id="11196" name="Google Shape;11196;p80"/>
                <p:cNvGrpSpPr/>
                <p:nvPr/>
              </p:nvGrpSpPr>
              <p:grpSpPr>
                <a:xfrm>
                  <a:off x="1507666" y="2176104"/>
                  <a:ext cx="166395" cy="273149"/>
                  <a:chOff x="1507666" y="2176104"/>
                  <a:chExt cx="166395" cy="273149"/>
                </a:xfrm>
              </p:grpSpPr>
              <p:sp>
                <p:nvSpPr>
                  <p:cNvPr id="11197" name="Google Shape;11197;p80"/>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0"/>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0"/>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0"/>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0"/>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0"/>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0"/>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4" name="Google Shape;11204;p8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06" name="Google Shape;11206;p80"/>
            <p:cNvGrpSpPr/>
            <p:nvPr/>
          </p:nvGrpSpPr>
          <p:grpSpPr>
            <a:xfrm>
              <a:off x="1184858" y="1766083"/>
              <a:ext cx="510255" cy="319491"/>
              <a:chOff x="1284601" y="1681380"/>
              <a:chExt cx="495923" cy="310517"/>
            </a:xfrm>
          </p:grpSpPr>
          <p:sp>
            <p:nvSpPr>
              <p:cNvPr id="11207" name="Google Shape;11207;p8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8" name="Google Shape;11208;p80"/>
              <p:cNvGrpSpPr/>
              <p:nvPr/>
            </p:nvGrpSpPr>
            <p:grpSpPr>
              <a:xfrm>
                <a:off x="1507666" y="1681380"/>
                <a:ext cx="272858" cy="310517"/>
                <a:chOff x="1507666" y="1681380"/>
                <a:chExt cx="272858" cy="310517"/>
              </a:xfrm>
            </p:grpSpPr>
            <p:grpSp>
              <p:nvGrpSpPr>
                <p:cNvPr id="11209" name="Google Shape;11209;p80"/>
                <p:cNvGrpSpPr/>
                <p:nvPr/>
              </p:nvGrpSpPr>
              <p:grpSpPr>
                <a:xfrm>
                  <a:off x="1507666" y="1700120"/>
                  <a:ext cx="166395" cy="272984"/>
                  <a:chOff x="1507666" y="1700120"/>
                  <a:chExt cx="166395" cy="272984"/>
                </a:xfrm>
              </p:grpSpPr>
              <p:sp>
                <p:nvSpPr>
                  <p:cNvPr id="11210" name="Google Shape;11210;p80"/>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0"/>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0"/>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0"/>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0"/>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0"/>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0"/>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7" name="Google Shape;11217;p8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219" name="Google Shape;11219;p80"/>
          <p:cNvGrpSpPr/>
          <p:nvPr/>
        </p:nvGrpSpPr>
        <p:grpSpPr>
          <a:xfrm>
            <a:off x="6815341" y="2324262"/>
            <a:ext cx="1622269" cy="552443"/>
            <a:chOff x="6894650" y="2574740"/>
            <a:chExt cx="1445100" cy="492111"/>
          </a:xfrm>
        </p:grpSpPr>
        <p:sp>
          <p:nvSpPr>
            <p:cNvPr id="11220" name="Google Shape;11220;p8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25" name="Google Shape;11225;p80"/>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1226" name="Google Shape;11226;p80"/>
          <p:cNvGrpSpPr/>
          <p:nvPr/>
        </p:nvGrpSpPr>
        <p:grpSpPr>
          <a:xfrm>
            <a:off x="6834884" y="3698518"/>
            <a:ext cx="1583206" cy="475705"/>
            <a:chOff x="6953919" y="3907920"/>
            <a:chExt cx="1377300" cy="475705"/>
          </a:xfrm>
        </p:grpSpPr>
        <p:cxnSp>
          <p:nvCxnSpPr>
            <p:cNvPr id="11227" name="Google Shape;11227;p80"/>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1228" name="Google Shape;11228;p80"/>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1229" name="Google Shape;11229;p80"/>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1230" name="Google Shape;11230;p80"/>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1231" name="Google Shape;11231;p80"/>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1232" name="Google Shape;11232;p80"/>
          <p:cNvGrpSpPr/>
          <p:nvPr/>
        </p:nvGrpSpPr>
        <p:grpSpPr>
          <a:xfrm>
            <a:off x="2338472" y="2459663"/>
            <a:ext cx="836286" cy="824529"/>
            <a:chOff x="2389399" y="2595741"/>
            <a:chExt cx="812796" cy="801369"/>
          </a:xfrm>
        </p:grpSpPr>
        <p:grpSp>
          <p:nvGrpSpPr>
            <p:cNvPr id="11233" name="Google Shape;11233;p80"/>
            <p:cNvGrpSpPr/>
            <p:nvPr/>
          </p:nvGrpSpPr>
          <p:grpSpPr>
            <a:xfrm>
              <a:off x="2492145" y="2881565"/>
              <a:ext cx="607300" cy="229751"/>
              <a:chOff x="2492145" y="2881565"/>
              <a:chExt cx="607300" cy="229751"/>
            </a:xfrm>
          </p:grpSpPr>
          <p:sp>
            <p:nvSpPr>
              <p:cNvPr id="11234" name="Google Shape;11234;p80"/>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0"/>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0"/>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7" name="Google Shape;11237;p80"/>
            <p:cNvGrpSpPr/>
            <p:nvPr/>
          </p:nvGrpSpPr>
          <p:grpSpPr>
            <a:xfrm>
              <a:off x="2389399" y="2595741"/>
              <a:ext cx="812796" cy="296825"/>
              <a:chOff x="2389399" y="2595741"/>
              <a:chExt cx="812796" cy="296825"/>
            </a:xfrm>
          </p:grpSpPr>
          <p:grpSp>
            <p:nvGrpSpPr>
              <p:cNvPr id="11238" name="Google Shape;11238;p80"/>
              <p:cNvGrpSpPr/>
              <p:nvPr/>
            </p:nvGrpSpPr>
            <p:grpSpPr>
              <a:xfrm>
                <a:off x="2389399" y="2595741"/>
                <a:ext cx="363638" cy="296825"/>
                <a:chOff x="2389399" y="2595741"/>
                <a:chExt cx="363638" cy="296825"/>
              </a:xfrm>
            </p:grpSpPr>
            <p:grpSp>
              <p:nvGrpSpPr>
                <p:cNvPr id="11239" name="Google Shape;11239;p80"/>
                <p:cNvGrpSpPr/>
                <p:nvPr/>
              </p:nvGrpSpPr>
              <p:grpSpPr>
                <a:xfrm>
                  <a:off x="2493852" y="2794333"/>
                  <a:ext cx="259185" cy="98232"/>
                  <a:chOff x="2493852" y="2794333"/>
                  <a:chExt cx="259185" cy="98232"/>
                </a:xfrm>
              </p:grpSpPr>
              <p:sp>
                <p:nvSpPr>
                  <p:cNvPr id="11240" name="Google Shape;11240;p80"/>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0"/>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0"/>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80"/>
                <p:cNvGrpSpPr/>
                <p:nvPr/>
              </p:nvGrpSpPr>
              <p:grpSpPr>
                <a:xfrm>
                  <a:off x="2389399" y="2595741"/>
                  <a:ext cx="224343" cy="182054"/>
                  <a:chOff x="2389399" y="2595741"/>
                  <a:chExt cx="224343" cy="182054"/>
                </a:xfrm>
              </p:grpSpPr>
              <p:sp>
                <p:nvSpPr>
                  <p:cNvPr id="11244" name="Google Shape;11244;p80"/>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0"/>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46" name="Google Shape;11246;p80"/>
              <p:cNvGrpSpPr/>
              <p:nvPr/>
            </p:nvGrpSpPr>
            <p:grpSpPr>
              <a:xfrm>
                <a:off x="2683630" y="2595741"/>
                <a:ext cx="224334" cy="296825"/>
                <a:chOff x="2683630" y="2595741"/>
                <a:chExt cx="224334" cy="296825"/>
              </a:xfrm>
            </p:grpSpPr>
            <p:grpSp>
              <p:nvGrpSpPr>
                <p:cNvPr id="11247" name="Google Shape;11247;p80"/>
                <p:cNvGrpSpPr/>
                <p:nvPr/>
              </p:nvGrpSpPr>
              <p:grpSpPr>
                <a:xfrm>
                  <a:off x="2788083" y="2794333"/>
                  <a:ext cx="15356" cy="98232"/>
                  <a:chOff x="2788083" y="2794333"/>
                  <a:chExt cx="15356" cy="98232"/>
                </a:xfrm>
              </p:grpSpPr>
              <p:sp>
                <p:nvSpPr>
                  <p:cNvPr id="11248" name="Google Shape;11248;p80"/>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0"/>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0"/>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80"/>
                <p:cNvGrpSpPr/>
                <p:nvPr/>
              </p:nvGrpSpPr>
              <p:grpSpPr>
                <a:xfrm>
                  <a:off x="2683630" y="2595741"/>
                  <a:ext cx="224334" cy="182054"/>
                  <a:chOff x="2683630" y="2595741"/>
                  <a:chExt cx="224334" cy="182054"/>
                </a:xfrm>
              </p:grpSpPr>
              <p:sp>
                <p:nvSpPr>
                  <p:cNvPr id="11252" name="Google Shape;11252;p80"/>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0"/>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54" name="Google Shape;11254;p80"/>
              <p:cNvGrpSpPr/>
              <p:nvPr/>
            </p:nvGrpSpPr>
            <p:grpSpPr>
              <a:xfrm>
                <a:off x="2838475" y="2595741"/>
                <a:ext cx="363719" cy="296825"/>
                <a:chOff x="2838475" y="2595741"/>
                <a:chExt cx="363719" cy="296825"/>
              </a:xfrm>
            </p:grpSpPr>
            <p:grpSp>
              <p:nvGrpSpPr>
                <p:cNvPr id="11255" name="Google Shape;11255;p80"/>
                <p:cNvGrpSpPr/>
                <p:nvPr/>
              </p:nvGrpSpPr>
              <p:grpSpPr>
                <a:xfrm>
                  <a:off x="2838475" y="2794333"/>
                  <a:ext cx="259185" cy="98232"/>
                  <a:chOff x="2838475" y="2794333"/>
                  <a:chExt cx="259185" cy="98232"/>
                </a:xfrm>
              </p:grpSpPr>
              <p:sp>
                <p:nvSpPr>
                  <p:cNvPr id="11256" name="Google Shape;11256;p80"/>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0"/>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0"/>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80"/>
                <p:cNvGrpSpPr/>
                <p:nvPr/>
              </p:nvGrpSpPr>
              <p:grpSpPr>
                <a:xfrm>
                  <a:off x="2977852" y="2595741"/>
                  <a:ext cx="224343" cy="182054"/>
                  <a:chOff x="2977852" y="2595741"/>
                  <a:chExt cx="224343" cy="182054"/>
                </a:xfrm>
              </p:grpSpPr>
              <p:sp>
                <p:nvSpPr>
                  <p:cNvPr id="11260" name="Google Shape;11260;p80"/>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0"/>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262" name="Google Shape;11262;p80"/>
            <p:cNvGrpSpPr/>
            <p:nvPr/>
          </p:nvGrpSpPr>
          <p:grpSpPr>
            <a:xfrm>
              <a:off x="2389399" y="3100241"/>
              <a:ext cx="812796" cy="296869"/>
              <a:chOff x="2389399" y="3100241"/>
              <a:chExt cx="812796" cy="296869"/>
            </a:xfrm>
          </p:grpSpPr>
          <p:grpSp>
            <p:nvGrpSpPr>
              <p:cNvPr id="11263" name="Google Shape;11263;p80"/>
              <p:cNvGrpSpPr/>
              <p:nvPr/>
            </p:nvGrpSpPr>
            <p:grpSpPr>
              <a:xfrm>
                <a:off x="2683630" y="3100241"/>
                <a:ext cx="224334" cy="296869"/>
                <a:chOff x="2683630" y="3100241"/>
                <a:chExt cx="224334" cy="296869"/>
              </a:xfrm>
            </p:grpSpPr>
            <p:grpSp>
              <p:nvGrpSpPr>
                <p:cNvPr id="11264" name="Google Shape;11264;p80"/>
                <p:cNvGrpSpPr/>
                <p:nvPr/>
              </p:nvGrpSpPr>
              <p:grpSpPr>
                <a:xfrm>
                  <a:off x="2788083" y="3100241"/>
                  <a:ext cx="15356" cy="98237"/>
                  <a:chOff x="2788083" y="3100241"/>
                  <a:chExt cx="15356" cy="98237"/>
                </a:xfrm>
              </p:grpSpPr>
              <p:sp>
                <p:nvSpPr>
                  <p:cNvPr id="11265" name="Google Shape;11265;p8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80"/>
                <p:cNvGrpSpPr/>
                <p:nvPr/>
              </p:nvGrpSpPr>
              <p:grpSpPr>
                <a:xfrm>
                  <a:off x="2683630" y="3215065"/>
                  <a:ext cx="224334" cy="182045"/>
                  <a:chOff x="2683630" y="3215065"/>
                  <a:chExt cx="224334" cy="182045"/>
                </a:xfrm>
              </p:grpSpPr>
              <p:sp>
                <p:nvSpPr>
                  <p:cNvPr id="11269" name="Google Shape;11269;p8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71" name="Google Shape;11271;p80"/>
              <p:cNvGrpSpPr/>
              <p:nvPr/>
            </p:nvGrpSpPr>
            <p:grpSpPr>
              <a:xfrm>
                <a:off x="2389399" y="3100241"/>
                <a:ext cx="363638" cy="296869"/>
                <a:chOff x="2389399" y="3100241"/>
                <a:chExt cx="363638" cy="296869"/>
              </a:xfrm>
            </p:grpSpPr>
            <p:grpSp>
              <p:nvGrpSpPr>
                <p:cNvPr id="11272" name="Google Shape;11272;p80"/>
                <p:cNvGrpSpPr/>
                <p:nvPr/>
              </p:nvGrpSpPr>
              <p:grpSpPr>
                <a:xfrm>
                  <a:off x="2493852" y="3100241"/>
                  <a:ext cx="259185" cy="98237"/>
                  <a:chOff x="2493852" y="3100241"/>
                  <a:chExt cx="259185" cy="98237"/>
                </a:xfrm>
              </p:grpSpPr>
              <p:sp>
                <p:nvSpPr>
                  <p:cNvPr id="11273" name="Google Shape;11273;p8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80"/>
                <p:cNvGrpSpPr/>
                <p:nvPr/>
              </p:nvGrpSpPr>
              <p:grpSpPr>
                <a:xfrm>
                  <a:off x="2389399" y="3215065"/>
                  <a:ext cx="224343" cy="182045"/>
                  <a:chOff x="2389399" y="3215065"/>
                  <a:chExt cx="224343" cy="182045"/>
                </a:xfrm>
              </p:grpSpPr>
              <p:sp>
                <p:nvSpPr>
                  <p:cNvPr id="11277" name="Google Shape;11277;p8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79" name="Google Shape;11279;p80"/>
              <p:cNvGrpSpPr/>
              <p:nvPr/>
            </p:nvGrpSpPr>
            <p:grpSpPr>
              <a:xfrm>
                <a:off x="2838475" y="3100241"/>
                <a:ext cx="363719" cy="296869"/>
                <a:chOff x="2838475" y="3100241"/>
                <a:chExt cx="363719" cy="296869"/>
              </a:xfrm>
            </p:grpSpPr>
            <p:grpSp>
              <p:nvGrpSpPr>
                <p:cNvPr id="11280" name="Google Shape;11280;p80"/>
                <p:cNvGrpSpPr/>
                <p:nvPr/>
              </p:nvGrpSpPr>
              <p:grpSpPr>
                <a:xfrm>
                  <a:off x="2838475" y="3100241"/>
                  <a:ext cx="259185" cy="98237"/>
                  <a:chOff x="2838475" y="3100241"/>
                  <a:chExt cx="259185" cy="98237"/>
                </a:xfrm>
              </p:grpSpPr>
              <p:sp>
                <p:nvSpPr>
                  <p:cNvPr id="11281" name="Google Shape;11281;p8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80"/>
                <p:cNvGrpSpPr/>
                <p:nvPr/>
              </p:nvGrpSpPr>
              <p:grpSpPr>
                <a:xfrm>
                  <a:off x="2977852" y="3215065"/>
                  <a:ext cx="224343" cy="182045"/>
                  <a:chOff x="2977852" y="3215065"/>
                  <a:chExt cx="224343" cy="182045"/>
                </a:xfrm>
              </p:grpSpPr>
              <p:sp>
                <p:nvSpPr>
                  <p:cNvPr id="11285" name="Google Shape;11285;p8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290" name="Shape 11290"/>
        <p:cNvGrpSpPr/>
        <p:nvPr/>
      </p:nvGrpSpPr>
      <p:grpSpPr>
        <a:xfrm>
          <a:off x="0" y="0"/>
          <a:ext cx="0" cy="0"/>
          <a:chOff x="0" y="0"/>
          <a:chExt cx="0" cy="0"/>
        </a:xfrm>
      </p:grpSpPr>
      <p:grpSp>
        <p:nvGrpSpPr>
          <p:cNvPr id="11291" name="Google Shape;11291;p81"/>
          <p:cNvGrpSpPr/>
          <p:nvPr/>
        </p:nvGrpSpPr>
        <p:grpSpPr>
          <a:xfrm>
            <a:off x="702075" y="3155925"/>
            <a:ext cx="2390414" cy="1024800"/>
            <a:chOff x="728925" y="3296613"/>
            <a:chExt cx="2390414" cy="1024800"/>
          </a:xfrm>
        </p:grpSpPr>
        <p:grpSp>
          <p:nvGrpSpPr>
            <p:cNvPr id="11292" name="Google Shape;11292;p81"/>
            <p:cNvGrpSpPr/>
            <p:nvPr/>
          </p:nvGrpSpPr>
          <p:grpSpPr>
            <a:xfrm>
              <a:off x="728925" y="3619800"/>
              <a:ext cx="2390414" cy="500893"/>
              <a:chOff x="728925" y="3619800"/>
              <a:chExt cx="2390414" cy="500893"/>
            </a:xfrm>
          </p:grpSpPr>
          <p:sp>
            <p:nvSpPr>
              <p:cNvPr id="11293" name="Google Shape;11293;p8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294" name="Google Shape;11294;p8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1295" name="Google Shape;11295;p81"/>
            <p:cNvGrpSpPr/>
            <p:nvPr/>
          </p:nvGrpSpPr>
          <p:grpSpPr>
            <a:xfrm>
              <a:off x="1348050" y="3296613"/>
              <a:ext cx="1706152" cy="1024800"/>
              <a:chOff x="1348050" y="3296613"/>
              <a:chExt cx="1706152" cy="1024800"/>
            </a:xfrm>
          </p:grpSpPr>
          <p:sp>
            <p:nvSpPr>
              <p:cNvPr id="11296" name="Google Shape;11296;p8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297" name="Google Shape;11297;p8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298" name="Google Shape;11298;p8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299" name="Google Shape;11299;p8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1300" name="Google Shape;11300;p8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1301" name="Google Shape;11301;p81"/>
            <p:cNvGrpSpPr/>
            <p:nvPr/>
          </p:nvGrpSpPr>
          <p:grpSpPr>
            <a:xfrm>
              <a:off x="1455707" y="3654858"/>
              <a:ext cx="1491150" cy="417657"/>
              <a:chOff x="1455707" y="3654858"/>
              <a:chExt cx="1491150" cy="417657"/>
            </a:xfrm>
          </p:grpSpPr>
          <p:sp>
            <p:nvSpPr>
              <p:cNvPr id="11302" name="Google Shape;11302;p8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1322" name="Google Shape;11322;p81"/>
          <p:cNvGraphicFramePr/>
          <p:nvPr/>
        </p:nvGraphicFramePr>
        <p:xfrm>
          <a:off x="5937775" y="2153837"/>
          <a:ext cx="3000000" cy="3000000"/>
        </p:xfrm>
        <a:graphic>
          <a:graphicData uri="http://schemas.openxmlformats.org/drawingml/2006/table">
            <a:tbl>
              <a:tblPr>
                <a:noFill/>
                <a:tableStyleId>{A60E12C9-14EE-4081-97D2-B3A3873D2906}</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1323" name="Google Shape;11323;p81"/>
          <p:cNvGrpSpPr/>
          <p:nvPr/>
        </p:nvGrpSpPr>
        <p:grpSpPr>
          <a:xfrm>
            <a:off x="710451" y="981601"/>
            <a:ext cx="2396505" cy="976502"/>
            <a:chOff x="749309" y="1112739"/>
            <a:chExt cx="2371603" cy="976502"/>
          </a:xfrm>
        </p:grpSpPr>
        <p:grpSp>
          <p:nvGrpSpPr>
            <p:cNvPr id="11324" name="Google Shape;11324;p81"/>
            <p:cNvGrpSpPr/>
            <p:nvPr/>
          </p:nvGrpSpPr>
          <p:grpSpPr>
            <a:xfrm>
              <a:off x="1092126" y="1112739"/>
              <a:ext cx="2028786" cy="975464"/>
              <a:chOff x="1092126" y="1112739"/>
              <a:chExt cx="2028786" cy="975464"/>
            </a:xfrm>
          </p:grpSpPr>
          <p:sp>
            <p:nvSpPr>
              <p:cNvPr id="11325" name="Google Shape;11325;p8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8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8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81"/>
            <p:cNvGrpSpPr/>
            <p:nvPr/>
          </p:nvGrpSpPr>
          <p:grpSpPr>
            <a:xfrm>
              <a:off x="749309" y="1112739"/>
              <a:ext cx="314700" cy="975464"/>
              <a:chOff x="749309" y="1112739"/>
              <a:chExt cx="314700" cy="975464"/>
            </a:xfrm>
          </p:grpSpPr>
          <p:sp>
            <p:nvSpPr>
              <p:cNvPr id="11350" name="Google Shape;11350;p8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4" name="Google Shape;11354;p8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1358" name="Google Shape;11358;p81"/>
          <p:cNvGraphicFramePr/>
          <p:nvPr/>
        </p:nvGraphicFramePr>
        <p:xfrm>
          <a:off x="5937800" y="981587"/>
          <a:ext cx="3000000" cy="3000000"/>
        </p:xfrm>
        <a:graphic>
          <a:graphicData uri="http://schemas.openxmlformats.org/drawingml/2006/table">
            <a:tbl>
              <a:tblPr>
                <a:noFill/>
                <a:tableStyleId>{A60E12C9-14EE-4081-97D2-B3A3873D2906}</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1359" name="Google Shape;11359;p81"/>
          <p:cNvGraphicFramePr/>
          <p:nvPr/>
        </p:nvGraphicFramePr>
        <p:xfrm>
          <a:off x="3358663" y="2153837"/>
          <a:ext cx="3000000" cy="3000000"/>
        </p:xfrm>
        <a:graphic>
          <a:graphicData uri="http://schemas.openxmlformats.org/drawingml/2006/table">
            <a:tbl>
              <a:tblPr>
                <a:noFill/>
                <a:tableStyleId>{A60E12C9-14EE-4081-97D2-B3A3873D2906}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1360" name="Google Shape;11360;p81"/>
          <p:cNvGrpSpPr/>
          <p:nvPr/>
        </p:nvGrpSpPr>
        <p:grpSpPr>
          <a:xfrm>
            <a:off x="3360649" y="3144798"/>
            <a:ext cx="2363377" cy="1047062"/>
            <a:chOff x="3358399" y="3285485"/>
            <a:chExt cx="2363377" cy="1047062"/>
          </a:xfrm>
        </p:grpSpPr>
        <p:grpSp>
          <p:nvGrpSpPr>
            <p:cNvPr id="11361" name="Google Shape;11361;p81"/>
            <p:cNvGrpSpPr/>
            <p:nvPr/>
          </p:nvGrpSpPr>
          <p:grpSpPr>
            <a:xfrm>
              <a:off x="3358412" y="3285485"/>
              <a:ext cx="2363244" cy="139500"/>
              <a:chOff x="3358412" y="3285485"/>
              <a:chExt cx="2363244" cy="139500"/>
            </a:xfrm>
          </p:grpSpPr>
          <p:sp>
            <p:nvSpPr>
              <p:cNvPr id="11362" name="Google Shape;11362;p8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81"/>
            <p:cNvGrpSpPr/>
            <p:nvPr/>
          </p:nvGrpSpPr>
          <p:grpSpPr>
            <a:xfrm>
              <a:off x="3358412" y="3466996"/>
              <a:ext cx="2363244" cy="139500"/>
              <a:chOff x="3358412" y="3466996"/>
              <a:chExt cx="2363244" cy="139500"/>
            </a:xfrm>
          </p:grpSpPr>
          <p:sp>
            <p:nvSpPr>
              <p:cNvPr id="11368" name="Google Shape;11368;p8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81"/>
            <p:cNvGrpSpPr/>
            <p:nvPr/>
          </p:nvGrpSpPr>
          <p:grpSpPr>
            <a:xfrm>
              <a:off x="3358412" y="3648507"/>
              <a:ext cx="2363244" cy="139500"/>
              <a:chOff x="3358412" y="3648507"/>
              <a:chExt cx="2363244" cy="139500"/>
            </a:xfrm>
          </p:grpSpPr>
          <p:sp>
            <p:nvSpPr>
              <p:cNvPr id="11374" name="Google Shape;11374;p8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81"/>
            <p:cNvGrpSpPr/>
            <p:nvPr/>
          </p:nvGrpSpPr>
          <p:grpSpPr>
            <a:xfrm>
              <a:off x="3358412" y="3830018"/>
              <a:ext cx="2363244" cy="139500"/>
              <a:chOff x="3358412" y="3830018"/>
              <a:chExt cx="2363244" cy="139500"/>
            </a:xfrm>
          </p:grpSpPr>
          <p:sp>
            <p:nvSpPr>
              <p:cNvPr id="11380" name="Google Shape;11380;p8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81"/>
            <p:cNvGrpSpPr/>
            <p:nvPr/>
          </p:nvGrpSpPr>
          <p:grpSpPr>
            <a:xfrm>
              <a:off x="3358399" y="4011514"/>
              <a:ext cx="2363377" cy="139537"/>
              <a:chOff x="3294800" y="4134603"/>
              <a:chExt cx="2638876" cy="152400"/>
            </a:xfrm>
          </p:grpSpPr>
          <p:sp>
            <p:nvSpPr>
              <p:cNvPr id="11386" name="Google Shape;11386;p8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81"/>
            <p:cNvGrpSpPr/>
            <p:nvPr/>
          </p:nvGrpSpPr>
          <p:grpSpPr>
            <a:xfrm>
              <a:off x="3358399" y="4193010"/>
              <a:ext cx="2363377" cy="139537"/>
              <a:chOff x="3294800" y="4134603"/>
              <a:chExt cx="2638876" cy="152400"/>
            </a:xfrm>
          </p:grpSpPr>
          <p:sp>
            <p:nvSpPr>
              <p:cNvPr id="11392" name="Google Shape;11392;p8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8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8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1397" name="Google Shape;11397;p81"/>
          <p:cNvGraphicFramePr/>
          <p:nvPr/>
        </p:nvGraphicFramePr>
        <p:xfrm>
          <a:off x="711450" y="2153837"/>
          <a:ext cx="3000000" cy="3000000"/>
        </p:xfrm>
        <a:graphic>
          <a:graphicData uri="http://schemas.openxmlformats.org/drawingml/2006/table">
            <a:tbl>
              <a:tblPr>
                <a:noFill/>
                <a:tableStyleId>{A60E12C9-14EE-4081-97D2-B3A3873D2906}</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1398" name="Google Shape;11398;p81"/>
          <p:cNvGrpSpPr/>
          <p:nvPr/>
        </p:nvGrpSpPr>
        <p:grpSpPr>
          <a:xfrm>
            <a:off x="4161119" y="2557652"/>
            <a:ext cx="1302095" cy="60959"/>
            <a:chOff x="3558802" y="4011427"/>
            <a:chExt cx="1866000" cy="111300"/>
          </a:xfrm>
        </p:grpSpPr>
        <p:sp>
          <p:nvSpPr>
            <p:cNvPr id="11399" name="Google Shape;11399;p8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81"/>
          <p:cNvGrpSpPr/>
          <p:nvPr/>
        </p:nvGrpSpPr>
        <p:grpSpPr>
          <a:xfrm>
            <a:off x="4706607" y="2839811"/>
            <a:ext cx="914340" cy="60959"/>
            <a:chOff x="3558802" y="4011427"/>
            <a:chExt cx="1866000" cy="111300"/>
          </a:xfrm>
        </p:grpSpPr>
        <p:sp>
          <p:nvSpPr>
            <p:cNvPr id="11402" name="Google Shape;11402;p8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81"/>
          <p:cNvGrpSpPr/>
          <p:nvPr/>
        </p:nvGrpSpPr>
        <p:grpSpPr>
          <a:xfrm>
            <a:off x="5874449" y="3167609"/>
            <a:ext cx="2519825" cy="1001454"/>
            <a:chOff x="1906114" y="789980"/>
            <a:chExt cx="1487676" cy="606868"/>
          </a:xfrm>
        </p:grpSpPr>
        <p:cxnSp>
          <p:nvCxnSpPr>
            <p:cNvPr id="11405" name="Google Shape;11405;p8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1406" name="Google Shape;11406;p8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1407" name="Google Shape;11407;p8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1408" name="Google Shape;11408;p81"/>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1409" name="Google Shape;11409;p81"/>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1410" name="Google Shape;11410;p81"/>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1411" name="Google Shape;11411;p81"/>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1412" name="Google Shape;11412;p8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1"/>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1419" name="Google Shape;11419;p81"/>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1420" name="Google Shape;11420;p81"/>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1421" name="Google Shape;11421;p8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81"/>
          <p:cNvGrpSpPr/>
          <p:nvPr/>
        </p:nvGrpSpPr>
        <p:grpSpPr>
          <a:xfrm>
            <a:off x="3355812" y="951645"/>
            <a:ext cx="2363393" cy="1005865"/>
            <a:chOff x="3292400" y="1193188"/>
            <a:chExt cx="2615240" cy="1131075"/>
          </a:xfrm>
        </p:grpSpPr>
        <p:sp>
          <p:nvSpPr>
            <p:cNvPr id="11423" name="Google Shape;11423;p8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24" name="Google Shape;11424;p8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25" name="Google Shape;11425;p8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1426" name="Google Shape;11426;p8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1427" name="Google Shape;11427;p8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1428" name="Google Shape;11428;p8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1429" name="Google Shape;11429;p8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1430" name="Google Shape;11430;p8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1431" name="Google Shape;11431;p8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1432" name="Google Shape;11432;p8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1433" name="Google Shape;11433;p8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434" name="Google Shape;11434;p8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1435" name="Google Shape;11435;p8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436" name="Google Shape;11436;p8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1437" name="Google Shape;11437;p81"/>
            <p:cNvGrpSpPr/>
            <p:nvPr/>
          </p:nvGrpSpPr>
          <p:grpSpPr>
            <a:xfrm>
              <a:off x="3748438" y="1378608"/>
              <a:ext cx="2159202" cy="903971"/>
              <a:chOff x="1683525" y="2179850"/>
              <a:chExt cx="4519050" cy="2134525"/>
            </a:xfrm>
          </p:grpSpPr>
          <p:sp>
            <p:nvSpPr>
              <p:cNvPr id="11438" name="Google Shape;11438;p8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39" name="Google Shape;11439;p8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40" name="Google Shape;11440;p8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41" name="Google Shape;11441;p8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42" name="Google Shape;11442;p8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43" name="Google Shape;11443;p8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44" name="Google Shape;11444;p8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45" name="Google Shape;11445;p8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46" name="Google Shape;11446;p8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47" name="Google Shape;11447;p8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48" name="Google Shape;11448;p8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1449" name="Google Shape;11449;p8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453" name="Shape 11453"/>
        <p:cNvGrpSpPr/>
        <p:nvPr/>
      </p:nvGrpSpPr>
      <p:grpSpPr>
        <a:xfrm>
          <a:off x="0" y="0"/>
          <a:ext cx="0" cy="0"/>
          <a:chOff x="0" y="0"/>
          <a:chExt cx="0" cy="0"/>
        </a:xfrm>
      </p:grpSpPr>
      <p:grpSp>
        <p:nvGrpSpPr>
          <p:cNvPr id="11454" name="Google Shape;11454;p82"/>
          <p:cNvGrpSpPr/>
          <p:nvPr/>
        </p:nvGrpSpPr>
        <p:grpSpPr>
          <a:xfrm>
            <a:off x="4796684" y="970929"/>
            <a:ext cx="745431" cy="718863"/>
            <a:chOff x="4249973" y="1201875"/>
            <a:chExt cx="1958568" cy="1888762"/>
          </a:xfrm>
        </p:grpSpPr>
        <p:sp>
          <p:nvSpPr>
            <p:cNvPr id="11455" name="Google Shape;11455;p8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6" name="Google Shape;11456;p82"/>
            <p:cNvGrpSpPr/>
            <p:nvPr/>
          </p:nvGrpSpPr>
          <p:grpSpPr>
            <a:xfrm>
              <a:off x="5853086" y="1789142"/>
              <a:ext cx="355454" cy="1048099"/>
              <a:chOff x="5576108" y="2016725"/>
              <a:chExt cx="565200" cy="1666560"/>
            </a:xfrm>
          </p:grpSpPr>
          <p:sp>
            <p:nvSpPr>
              <p:cNvPr id="11457" name="Google Shape;11457;p8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458" name="Google Shape;11458;p8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82"/>
            <p:cNvGrpSpPr/>
            <p:nvPr/>
          </p:nvGrpSpPr>
          <p:grpSpPr>
            <a:xfrm>
              <a:off x="4869455" y="2691676"/>
              <a:ext cx="1013897" cy="398961"/>
              <a:chOff x="4012057" y="3451825"/>
              <a:chExt cx="1612175" cy="634379"/>
            </a:xfrm>
          </p:grpSpPr>
          <p:sp>
            <p:nvSpPr>
              <p:cNvPr id="11460" name="Google Shape;11460;p8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461" name="Google Shape;11461;p8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2" name="Google Shape;11462;p82"/>
            <p:cNvGrpSpPr/>
            <p:nvPr/>
          </p:nvGrpSpPr>
          <p:grpSpPr>
            <a:xfrm>
              <a:off x="4276937" y="2155961"/>
              <a:ext cx="651965" cy="891358"/>
              <a:chOff x="3069908" y="2599997"/>
              <a:chExt cx="1036675" cy="1417328"/>
            </a:xfrm>
          </p:grpSpPr>
          <p:sp>
            <p:nvSpPr>
              <p:cNvPr id="11463" name="Google Shape;11463;p8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464" name="Google Shape;11464;p8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82"/>
            <p:cNvGrpSpPr/>
            <p:nvPr/>
          </p:nvGrpSpPr>
          <p:grpSpPr>
            <a:xfrm>
              <a:off x="5054918" y="1201875"/>
              <a:ext cx="999548" cy="602711"/>
              <a:chOff x="4306958" y="1082925"/>
              <a:chExt cx="1589359" cy="958358"/>
            </a:xfrm>
          </p:grpSpPr>
          <p:sp>
            <p:nvSpPr>
              <p:cNvPr id="11466" name="Google Shape;11466;p8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467" name="Google Shape;11467;p8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82"/>
            <p:cNvGrpSpPr/>
            <p:nvPr/>
          </p:nvGrpSpPr>
          <p:grpSpPr>
            <a:xfrm>
              <a:off x="4249973" y="1303451"/>
              <a:ext cx="799317" cy="841334"/>
              <a:chOff x="3027033" y="1244439"/>
              <a:chExt cx="1270977" cy="1337786"/>
            </a:xfrm>
          </p:grpSpPr>
          <p:sp>
            <p:nvSpPr>
              <p:cNvPr id="11469" name="Google Shape;11469;p8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1470" name="Google Shape;11470;p8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71" name="Google Shape;11471;p82"/>
          <p:cNvGrpSpPr/>
          <p:nvPr/>
        </p:nvGrpSpPr>
        <p:grpSpPr>
          <a:xfrm>
            <a:off x="713057" y="1849378"/>
            <a:ext cx="761767" cy="729896"/>
            <a:chOff x="2657744" y="2337745"/>
            <a:chExt cx="832987" cy="798137"/>
          </a:xfrm>
        </p:grpSpPr>
        <p:sp>
          <p:nvSpPr>
            <p:cNvPr id="11472" name="Google Shape;11472;p8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82"/>
          <p:cNvGrpSpPr/>
          <p:nvPr/>
        </p:nvGrpSpPr>
        <p:grpSpPr>
          <a:xfrm>
            <a:off x="3224022" y="1852584"/>
            <a:ext cx="685569" cy="723586"/>
            <a:chOff x="3398134" y="2057755"/>
            <a:chExt cx="704087" cy="743130"/>
          </a:xfrm>
        </p:grpSpPr>
        <p:grpSp>
          <p:nvGrpSpPr>
            <p:cNvPr id="11479" name="Google Shape;11479;p82"/>
            <p:cNvGrpSpPr/>
            <p:nvPr/>
          </p:nvGrpSpPr>
          <p:grpSpPr>
            <a:xfrm>
              <a:off x="3398134" y="2290183"/>
              <a:ext cx="315300" cy="219900"/>
              <a:chOff x="3398134" y="2290183"/>
              <a:chExt cx="315300" cy="219900"/>
            </a:xfrm>
          </p:grpSpPr>
          <p:sp>
            <p:nvSpPr>
              <p:cNvPr id="11480" name="Google Shape;11480;p82"/>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481" name="Google Shape;11481;p82"/>
              <p:cNvCxnSpPr>
                <a:stCxn id="11480"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1482" name="Google Shape;11482;p82"/>
            <p:cNvGrpSpPr/>
            <p:nvPr/>
          </p:nvGrpSpPr>
          <p:grpSpPr>
            <a:xfrm>
              <a:off x="3547823" y="2467358"/>
              <a:ext cx="219900" cy="333527"/>
              <a:chOff x="3547823" y="2467358"/>
              <a:chExt cx="219900" cy="333527"/>
            </a:xfrm>
          </p:grpSpPr>
          <p:sp>
            <p:nvSpPr>
              <p:cNvPr id="11483" name="Google Shape;11483;p82"/>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484" name="Google Shape;11484;p82"/>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1485" name="Google Shape;11485;p82"/>
            <p:cNvGrpSpPr/>
            <p:nvPr/>
          </p:nvGrpSpPr>
          <p:grpSpPr>
            <a:xfrm>
              <a:off x="3734138" y="2467358"/>
              <a:ext cx="219900" cy="333527"/>
              <a:chOff x="3734138" y="2467358"/>
              <a:chExt cx="219900" cy="333527"/>
            </a:xfrm>
          </p:grpSpPr>
          <p:sp>
            <p:nvSpPr>
              <p:cNvPr id="11486" name="Google Shape;11486;p82"/>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487" name="Google Shape;11487;p82"/>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1488" name="Google Shape;11488;p82"/>
            <p:cNvGrpSpPr/>
            <p:nvPr/>
          </p:nvGrpSpPr>
          <p:grpSpPr>
            <a:xfrm>
              <a:off x="3787560" y="2288011"/>
              <a:ext cx="314661" cy="219900"/>
              <a:chOff x="3787560" y="2288011"/>
              <a:chExt cx="314661" cy="219900"/>
            </a:xfrm>
          </p:grpSpPr>
          <p:sp>
            <p:nvSpPr>
              <p:cNvPr id="11489" name="Google Shape;11489;p82"/>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1490" name="Google Shape;11490;p82"/>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1491" name="Google Shape;11491;p82"/>
            <p:cNvGrpSpPr/>
            <p:nvPr/>
          </p:nvGrpSpPr>
          <p:grpSpPr>
            <a:xfrm>
              <a:off x="3637290" y="2057755"/>
              <a:ext cx="219900" cy="335499"/>
              <a:chOff x="3637290" y="2057755"/>
              <a:chExt cx="219900" cy="335499"/>
            </a:xfrm>
          </p:grpSpPr>
          <p:sp>
            <p:nvSpPr>
              <p:cNvPr id="11492" name="Google Shape;11492;p82"/>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1493" name="Google Shape;11493;p82"/>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1494" name="Google Shape;11494;p82"/>
          <p:cNvGrpSpPr/>
          <p:nvPr/>
        </p:nvGrpSpPr>
        <p:grpSpPr>
          <a:xfrm>
            <a:off x="4899244" y="1859280"/>
            <a:ext cx="710153" cy="710153"/>
            <a:chOff x="5007123" y="2079403"/>
            <a:chExt cx="687600" cy="687600"/>
          </a:xfrm>
        </p:grpSpPr>
        <p:sp>
          <p:nvSpPr>
            <p:cNvPr id="11495" name="Google Shape;11495;p82"/>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2"/>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82"/>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2"/>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82"/>
          <p:cNvGrpSpPr/>
          <p:nvPr/>
        </p:nvGrpSpPr>
        <p:grpSpPr>
          <a:xfrm>
            <a:off x="5708681" y="1853787"/>
            <a:ext cx="720998" cy="721183"/>
            <a:chOff x="5797446" y="2063053"/>
            <a:chExt cx="698100" cy="698280"/>
          </a:xfrm>
        </p:grpSpPr>
        <p:sp>
          <p:nvSpPr>
            <p:cNvPr id="11500" name="Google Shape;11500;p82"/>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2"/>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2"/>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2"/>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4" name="Google Shape;11504;p82"/>
          <p:cNvGrpSpPr/>
          <p:nvPr/>
        </p:nvGrpSpPr>
        <p:grpSpPr>
          <a:xfrm>
            <a:off x="8153828" y="3499392"/>
            <a:ext cx="280585" cy="673164"/>
            <a:chOff x="8075075" y="3754290"/>
            <a:chExt cx="255612" cy="613194"/>
          </a:xfrm>
        </p:grpSpPr>
        <p:grpSp>
          <p:nvGrpSpPr>
            <p:cNvPr id="11505" name="Google Shape;11505;p82"/>
            <p:cNvGrpSpPr/>
            <p:nvPr/>
          </p:nvGrpSpPr>
          <p:grpSpPr>
            <a:xfrm>
              <a:off x="8075075" y="3754290"/>
              <a:ext cx="255612" cy="613194"/>
              <a:chOff x="8075075" y="3754290"/>
              <a:chExt cx="255612" cy="613194"/>
            </a:xfrm>
          </p:grpSpPr>
          <p:sp>
            <p:nvSpPr>
              <p:cNvPr id="11506" name="Google Shape;11506;p82"/>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2"/>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8" name="Google Shape;11508;p82"/>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82"/>
          <p:cNvGrpSpPr/>
          <p:nvPr/>
        </p:nvGrpSpPr>
        <p:grpSpPr>
          <a:xfrm>
            <a:off x="5270887" y="3488188"/>
            <a:ext cx="470352" cy="683745"/>
            <a:chOff x="1697726" y="3244179"/>
            <a:chExt cx="788124" cy="1146069"/>
          </a:xfrm>
        </p:grpSpPr>
        <p:sp>
          <p:nvSpPr>
            <p:cNvPr id="11510" name="Google Shape;11510;p8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2" name="Google Shape;11512;p82"/>
          <p:cNvSpPr/>
          <p:nvPr/>
        </p:nvSpPr>
        <p:spPr>
          <a:xfrm>
            <a:off x="8128351" y="340219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3" name="Google Shape;11513;p82"/>
          <p:cNvGrpSpPr/>
          <p:nvPr/>
        </p:nvGrpSpPr>
        <p:grpSpPr>
          <a:xfrm>
            <a:off x="5892037" y="3499390"/>
            <a:ext cx="293891" cy="293845"/>
            <a:chOff x="6134814" y="3754290"/>
            <a:chExt cx="293891" cy="293845"/>
          </a:xfrm>
        </p:grpSpPr>
        <p:sp>
          <p:nvSpPr>
            <p:cNvPr id="11514" name="Google Shape;11514;p8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82"/>
          <p:cNvGrpSpPr/>
          <p:nvPr/>
        </p:nvGrpSpPr>
        <p:grpSpPr>
          <a:xfrm>
            <a:off x="5892037" y="3878061"/>
            <a:ext cx="293891" cy="293891"/>
            <a:chOff x="6134814" y="4086186"/>
            <a:chExt cx="293891" cy="293891"/>
          </a:xfrm>
        </p:grpSpPr>
        <p:sp>
          <p:nvSpPr>
            <p:cNvPr id="11517" name="Google Shape;11517;p8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9" name="Google Shape;11519;p82"/>
          <p:cNvSpPr/>
          <p:nvPr/>
        </p:nvSpPr>
        <p:spPr>
          <a:xfrm>
            <a:off x="6930464" y="349858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2"/>
          <p:cNvSpPr/>
          <p:nvPr/>
        </p:nvSpPr>
        <p:spPr>
          <a:xfrm rot="10800000">
            <a:off x="6336727" y="349632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1" name="Google Shape;11521;p82"/>
          <p:cNvGrpSpPr/>
          <p:nvPr/>
        </p:nvGrpSpPr>
        <p:grpSpPr>
          <a:xfrm>
            <a:off x="7817013" y="2706754"/>
            <a:ext cx="622883" cy="621944"/>
            <a:chOff x="1187048" y="238125"/>
            <a:chExt cx="5256397" cy="5248476"/>
          </a:xfrm>
        </p:grpSpPr>
        <p:sp>
          <p:nvSpPr>
            <p:cNvPr id="11522" name="Google Shape;11522;p8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6" name="Google Shape;11526;p82"/>
          <p:cNvGrpSpPr/>
          <p:nvPr/>
        </p:nvGrpSpPr>
        <p:grpSpPr>
          <a:xfrm>
            <a:off x="2274118" y="2716363"/>
            <a:ext cx="1310987" cy="612407"/>
            <a:chOff x="238125" y="1188750"/>
            <a:chExt cx="7140450" cy="3335550"/>
          </a:xfrm>
        </p:grpSpPr>
        <p:sp>
          <p:nvSpPr>
            <p:cNvPr id="11527" name="Google Shape;11527;p8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2" name="Google Shape;11532;p82"/>
          <p:cNvGrpSpPr/>
          <p:nvPr/>
        </p:nvGrpSpPr>
        <p:grpSpPr>
          <a:xfrm>
            <a:off x="6599990" y="2706917"/>
            <a:ext cx="1110299" cy="621702"/>
            <a:chOff x="238125" y="1335475"/>
            <a:chExt cx="5418735" cy="3034175"/>
          </a:xfrm>
        </p:grpSpPr>
        <p:sp>
          <p:nvSpPr>
            <p:cNvPr id="11533" name="Google Shape;11533;p8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82"/>
          <p:cNvGrpSpPr/>
          <p:nvPr/>
        </p:nvGrpSpPr>
        <p:grpSpPr>
          <a:xfrm>
            <a:off x="5417649" y="2703814"/>
            <a:ext cx="1074451" cy="627181"/>
            <a:chOff x="5359127" y="2910889"/>
            <a:chExt cx="1097723" cy="640831"/>
          </a:xfrm>
        </p:grpSpPr>
        <p:grpSp>
          <p:nvGrpSpPr>
            <p:cNvPr id="11537" name="Google Shape;11537;p82"/>
            <p:cNvGrpSpPr/>
            <p:nvPr/>
          </p:nvGrpSpPr>
          <p:grpSpPr>
            <a:xfrm>
              <a:off x="5929791" y="3263088"/>
              <a:ext cx="527060" cy="287097"/>
              <a:chOff x="5929791" y="3263088"/>
              <a:chExt cx="527060" cy="287097"/>
            </a:xfrm>
          </p:grpSpPr>
          <p:sp>
            <p:nvSpPr>
              <p:cNvPr id="11538" name="Google Shape;11538;p82"/>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39" name="Google Shape;11539;p82"/>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540" name="Google Shape;11540;p82"/>
            <p:cNvGrpSpPr/>
            <p:nvPr/>
          </p:nvGrpSpPr>
          <p:grpSpPr>
            <a:xfrm>
              <a:off x="5359127" y="3263089"/>
              <a:ext cx="526428" cy="288631"/>
              <a:chOff x="5359127" y="3263089"/>
              <a:chExt cx="526428" cy="288631"/>
            </a:xfrm>
          </p:grpSpPr>
          <p:sp>
            <p:nvSpPr>
              <p:cNvPr id="11541" name="Google Shape;11541;p82"/>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42" name="Google Shape;11542;p82"/>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543" name="Google Shape;11543;p82"/>
            <p:cNvGrpSpPr/>
            <p:nvPr/>
          </p:nvGrpSpPr>
          <p:grpSpPr>
            <a:xfrm>
              <a:off x="5551525" y="2910889"/>
              <a:ext cx="520901" cy="610283"/>
              <a:chOff x="5551525" y="2910889"/>
              <a:chExt cx="520901" cy="610283"/>
            </a:xfrm>
          </p:grpSpPr>
          <p:sp>
            <p:nvSpPr>
              <p:cNvPr id="11544" name="Google Shape;11544;p82"/>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45" name="Google Shape;11545;p82"/>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1546" name="Google Shape;11546;p82"/>
            <p:cNvGrpSpPr/>
            <p:nvPr/>
          </p:nvGrpSpPr>
          <p:grpSpPr>
            <a:xfrm>
              <a:off x="5743962" y="2919100"/>
              <a:ext cx="623674" cy="284502"/>
              <a:chOff x="5743962" y="2919100"/>
              <a:chExt cx="623674" cy="284502"/>
            </a:xfrm>
          </p:grpSpPr>
          <p:sp>
            <p:nvSpPr>
              <p:cNvPr id="11547" name="Google Shape;11547;p82"/>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1548" name="Google Shape;11548;p82"/>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1549" name="Google Shape;11549;p82"/>
          <p:cNvGrpSpPr/>
          <p:nvPr/>
        </p:nvGrpSpPr>
        <p:grpSpPr>
          <a:xfrm>
            <a:off x="7568863" y="1854526"/>
            <a:ext cx="874976" cy="719600"/>
            <a:chOff x="7608988" y="2093194"/>
            <a:chExt cx="817276" cy="672147"/>
          </a:xfrm>
        </p:grpSpPr>
        <p:cxnSp>
          <p:nvCxnSpPr>
            <p:cNvPr id="11550" name="Google Shape;11550;p82"/>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51" name="Google Shape;11551;p82"/>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52" name="Google Shape;11552;p82"/>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53" name="Google Shape;11553;p82"/>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1554" name="Google Shape;11554;p82"/>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1555" name="Google Shape;11555;p82"/>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1556" name="Google Shape;11556;p82"/>
            <p:cNvGrpSpPr/>
            <p:nvPr/>
          </p:nvGrpSpPr>
          <p:grpSpPr>
            <a:xfrm>
              <a:off x="7721175" y="2093194"/>
              <a:ext cx="599587" cy="623846"/>
              <a:chOff x="7721175" y="2093194"/>
              <a:chExt cx="599587" cy="623846"/>
            </a:xfrm>
          </p:grpSpPr>
          <p:grpSp>
            <p:nvGrpSpPr>
              <p:cNvPr id="11557" name="Google Shape;11557;p82"/>
              <p:cNvGrpSpPr/>
              <p:nvPr/>
            </p:nvGrpSpPr>
            <p:grpSpPr>
              <a:xfrm>
                <a:off x="7721175" y="2093194"/>
                <a:ext cx="291605" cy="623846"/>
                <a:chOff x="9405575" y="2061418"/>
                <a:chExt cx="291605" cy="623846"/>
              </a:xfrm>
            </p:grpSpPr>
            <p:sp>
              <p:nvSpPr>
                <p:cNvPr id="11558" name="Google Shape;11558;p8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82"/>
              <p:cNvGrpSpPr/>
              <p:nvPr/>
            </p:nvGrpSpPr>
            <p:grpSpPr>
              <a:xfrm flipH="1">
                <a:off x="8029157" y="2093194"/>
                <a:ext cx="291605" cy="623846"/>
                <a:chOff x="9405575" y="2061418"/>
                <a:chExt cx="291605" cy="623846"/>
              </a:xfrm>
            </p:grpSpPr>
            <p:sp>
              <p:nvSpPr>
                <p:cNvPr id="11566" name="Google Shape;11566;p8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573" name="Google Shape;11573;p82"/>
          <p:cNvGrpSpPr/>
          <p:nvPr/>
        </p:nvGrpSpPr>
        <p:grpSpPr>
          <a:xfrm>
            <a:off x="4013299" y="970929"/>
            <a:ext cx="712557" cy="785901"/>
            <a:chOff x="4206459" y="1191441"/>
            <a:chExt cx="712557" cy="785901"/>
          </a:xfrm>
        </p:grpSpPr>
        <p:sp>
          <p:nvSpPr>
            <p:cNvPr id="11574" name="Google Shape;11574;p8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8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8" name="Google Shape;11578;p82"/>
            <p:cNvGrpSpPr/>
            <p:nvPr/>
          </p:nvGrpSpPr>
          <p:grpSpPr>
            <a:xfrm>
              <a:off x="4644280" y="1290523"/>
              <a:ext cx="143716" cy="29463"/>
              <a:chOff x="4644280" y="1290523"/>
              <a:chExt cx="143716" cy="29463"/>
            </a:xfrm>
          </p:grpSpPr>
          <p:sp>
            <p:nvSpPr>
              <p:cNvPr id="11579" name="Google Shape;11579;p8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82"/>
            <p:cNvGrpSpPr/>
            <p:nvPr/>
          </p:nvGrpSpPr>
          <p:grpSpPr>
            <a:xfrm>
              <a:off x="4356567" y="1191441"/>
              <a:ext cx="143690" cy="29488"/>
              <a:chOff x="4356567" y="1191441"/>
              <a:chExt cx="143690" cy="29488"/>
            </a:xfrm>
          </p:grpSpPr>
          <p:sp>
            <p:nvSpPr>
              <p:cNvPr id="11584" name="Google Shape;11584;p8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82"/>
            <p:cNvGrpSpPr/>
            <p:nvPr/>
          </p:nvGrpSpPr>
          <p:grpSpPr>
            <a:xfrm>
              <a:off x="4339009" y="1863727"/>
              <a:ext cx="143703" cy="29476"/>
              <a:chOff x="4339009" y="1863727"/>
              <a:chExt cx="143703" cy="29476"/>
            </a:xfrm>
          </p:grpSpPr>
          <p:sp>
            <p:nvSpPr>
              <p:cNvPr id="11589" name="Google Shape;11589;p8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82"/>
            <p:cNvGrpSpPr/>
            <p:nvPr/>
          </p:nvGrpSpPr>
          <p:grpSpPr>
            <a:xfrm>
              <a:off x="4206459" y="1607315"/>
              <a:ext cx="29539" cy="142899"/>
              <a:chOff x="4206459" y="1607315"/>
              <a:chExt cx="29539" cy="142899"/>
            </a:xfrm>
          </p:grpSpPr>
          <p:sp>
            <p:nvSpPr>
              <p:cNvPr id="11594" name="Google Shape;11594;p8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8" name="Google Shape;11598;p8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8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2" name="Google Shape;11602;p82"/>
            <p:cNvGrpSpPr/>
            <p:nvPr/>
          </p:nvGrpSpPr>
          <p:grpSpPr>
            <a:xfrm>
              <a:off x="4889463" y="1423737"/>
              <a:ext cx="29552" cy="142899"/>
              <a:chOff x="4889463" y="1423737"/>
              <a:chExt cx="29552" cy="142899"/>
            </a:xfrm>
          </p:grpSpPr>
          <p:sp>
            <p:nvSpPr>
              <p:cNvPr id="11603" name="Google Shape;11603;p8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82"/>
            <p:cNvGrpSpPr/>
            <p:nvPr/>
          </p:nvGrpSpPr>
          <p:grpSpPr>
            <a:xfrm>
              <a:off x="4771663" y="1876896"/>
              <a:ext cx="108651" cy="100447"/>
              <a:chOff x="4771663" y="1876896"/>
              <a:chExt cx="108651" cy="100447"/>
            </a:xfrm>
          </p:grpSpPr>
          <p:sp>
            <p:nvSpPr>
              <p:cNvPr id="11608" name="Google Shape;11608;p8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12" name="Google Shape;11612;p82"/>
          <p:cNvGrpSpPr/>
          <p:nvPr/>
        </p:nvGrpSpPr>
        <p:grpSpPr>
          <a:xfrm>
            <a:off x="4008774" y="1854151"/>
            <a:ext cx="791287" cy="720350"/>
            <a:chOff x="267375" y="1071875"/>
            <a:chExt cx="470500" cy="428550"/>
          </a:xfrm>
        </p:grpSpPr>
        <p:sp>
          <p:nvSpPr>
            <p:cNvPr id="11613" name="Google Shape;11613;p8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82"/>
          <p:cNvGrpSpPr/>
          <p:nvPr/>
        </p:nvGrpSpPr>
        <p:grpSpPr>
          <a:xfrm>
            <a:off x="709269" y="3498781"/>
            <a:ext cx="1408444" cy="673166"/>
            <a:chOff x="712664" y="3693287"/>
            <a:chExt cx="1460738" cy="698160"/>
          </a:xfrm>
        </p:grpSpPr>
        <p:grpSp>
          <p:nvGrpSpPr>
            <p:cNvPr id="11622" name="Google Shape;11622;p82"/>
            <p:cNvGrpSpPr/>
            <p:nvPr/>
          </p:nvGrpSpPr>
          <p:grpSpPr>
            <a:xfrm>
              <a:off x="1380079" y="4133090"/>
              <a:ext cx="234048" cy="258099"/>
              <a:chOff x="1380079" y="4133090"/>
              <a:chExt cx="234048" cy="258099"/>
            </a:xfrm>
          </p:grpSpPr>
          <p:sp>
            <p:nvSpPr>
              <p:cNvPr id="11623" name="Google Shape;11623;p8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82"/>
            <p:cNvGrpSpPr/>
            <p:nvPr/>
          </p:nvGrpSpPr>
          <p:grpSpPr>
            <a:xfrm>
              <a:off x="884610" y="3864082"/>
              <a:ext cx="1118566" cy="527275"/>
              <a:chOff x="890961" y="3865463"/>
              <a:chExt cx="1115221" cy="525698"/>
            </a:xfrm>
          </p:grpSpPr>
          <p:sp>
            <p:nvSpPr>
              <p:cNvPr id="11627" name="Google Shape;11627;p82"/>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2"/>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2"/>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0" name="Google Shape;11630;p82"/>
            <p:cNvGrpSpPr/>
            <p:nvPr/>
          </p:nvGrpSpPr>
          <p:grpSpPr>
            <a:xfrm>
              <a:off x="712664" y="3693287"/>
              <a:ext cx="1460738" cy="698160"/>
              <a:chOff x="712664" y="3693025"/>
              <a:chExt cx="1460738" cy="698160"/>
            </a:xfrm>
          </p:grpSpPr>
          <p:sp>
            <p:nvSpPr>
              <p:cNvPr id="11631" name="Google Shape;11631;p8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37" name="Google Shape;11637;p82"/>
          <p:cNvGrpSpPr/>
          <p:nvPr/>
        </p:nvGrpSpPr>
        <p:grpSpPr>
          <a:xfrm>
            <a:off x="3146985" y="970929"/>
            <a:ext cx="795485" cy="738831"/>
            <a:chOff x="3348603" y="1236445"/>
            <a:chExt cx="749256" cy="695894"/>
          </a:xfrm>
        </p:grpSpPr>
        <p:grpSp>
          <p:nvGrpSpPr>
            <p:cNvPr id="11638" name="Google Shape;11638;p82"/>
            <p:cNvGrpSpPr/>
            <p:nvPr/>
          </p:nvGrpSpPr>
          <p:grpSpPr>
            <a:xfrm>
              <a:off x="3583779" y="1236445"/>
              <a:ext cx="293795" cy="285811"/>
              <a:chOff x="3750225" y="1774000"/>
              <a:chExt cx="149575" cy="145525"/>
            </a:xfrm>
          </p:grpSpPr>
          <p:sp>
            <p:nvSpPr>
              <p:cNvPr id="11639" name="Google Shape;11639;p8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82"/>
            <p:cNvGrpSpPr/>
            <p:nvPr/>
          </p:nvGrpSpPr>
          <p:grpSpPr>
            <a:xfrm>
              <a:off x="3775534" y="1462599"/>
              <a:ext cx="322325" cy="285958"/>
              <a:chOff x="3847850" y="1889150"/>
              <a:chExt cx="164100" cy="145600"/>
            </a:xfrm>
          </p:grpSpPr>
          <p:sp>
            <p:nvSpPr>
              <p:cNvPr id="11642" name="Google Shape;11642;p8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82"/>
            <p:cNvGrpSpPr/>
            <p:nvPr/>
          </p:nvGrpSpPr>
          <p:grpSpPr>
            <a:xfrm>
              <a:off x="3545329" y="1646528"/>
              <a:ext cx="293746" cy="285811"/>
              <a:chOff x="3730650" y="1982800"/>
              <a:chExt cx="149550" cy="145525"/>
            </a:xfrm>
          </p:grpSpPr>
          <p:sp>
            <p:nvSpPr>
              <p:cNvPr id="11645" name="Google Shape;11645;p8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82"/>
            <p:cNvGrpSpPr/>
            <p:nvPr/>
          </p:nvGrpSpPr>
          <p:grpSpPr>
            <a:xfrm>
              <a:off x="3348603" y="1415046"/>
              <a:ext cx="294384" cy="284387"/>
              <a:chOff x="3630494" y="1864938"/>
              <a:chExt cx="149875" cy="144800"/>
            </a:xfrm>
          </p:grpSpPr>
          <p:sp>
            <p:nvSpPr>
              <p:cNvPr id="11648" name="Google Shape;11648;p8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50" name="Google Shape;11650;p82"/>
          <p:cNvGrpSpPr/>
          <p:nvPr/>
        </p:nvGrpSpPr>
        <p:grpSpPr>
          <a:xfrm>
            <a:off x="2268512" y="3493825"/>
            <a:ext cx="1324924" cy="678083"/>
            <a:chOff x="2413923" y="3711366"/>
            <a:chExt cx="1374117" cy="703260"/>
          </a:xfrm>
        </p:grpSpPr>
        <p:grpSp>
          <p:nvGrpSpPr>
            <p:cNvPr id="11651" name="Google Shape;11651;p82"/>
            <p:cNvGrpSpPr/>
            <p:nvPr/>
          </p:nvGrpSpPr>
          <p:grpSpPr>
            <a:xfrm>
              <a:off x="2413923" y="3711366"/>
              <a:ext cx="1374117" cy="703260"/>
              <a:chOff x="2413923" y="3711366"/>
              <a:chExt cx="1374117" cy="703260"/>
            </a:xfrm>
          </p:grpSpPr>
          <p:sp>
            <p:nvSpPr>
              <p:cNvPr id="11652" name="Google Shape;11652;p82"/>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3" name="Google Shape;11653;p82"/>
              <p:cNvGrpSpPr/>
              <p:nvPr/>
            </p:nvGrpSpPr>
            <p:grpSpPr>
              <a:xfrm>
                <a:off x="2600284" y="3808654"/>
                <a:ext cx="234506" cy="138009"/>
                <a:chOff x="2600284" y="3808654"/>
                <a:chExt cx="234506" cy="138009"/>
              </a:xfrm>
            </p:grpSpPr>
            <p:sp>
              <p:nvSpPr>
                <p:cNvPr id="11654" name="Google Shape;11654;p82"/>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55" name="Google Shape;11655;p8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656" name="Google Shape;11656;p82"/>
              <p:cNvGrpSpPr/>
              <p:nvPr/>
            </p:nvGrpSpPr>
            <p:grpSpPr>
              <a:xfrm>
                <a:off x="3359659" y="3805664"/>
                <a:ext cx="232294" cy="141000"/>
                <a:chOff x="3359659" y="3805664"/>
                <a:chExt cx="232294" cy="141000"/>
              </a:xfrm>
            </p:grpSpPr>
            <p:sp>
              <p:nvSpPr>
                <p:cNvPr id="11657" name="Google Shape;11657;p82"/>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58" name="Google Shape;11658;p8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659" name="Google Shape;11659;p82"/>
              <p:cNvGrpSpPr/>
              <p:nvPr/>
            </p:nvGrpSpPr>
            <p:grpSpPr>
              <a:xfrm>
                <a:off x="3067316" y="3711366"/>
                <a:ext cx="66900" cy="166809"/>
                <a:chOff x="3067316" y="3711366"/>
                <a:chExt cx="66900" cy="166809"/>
              </a:xfrm>
            </p:grpSpPr>
            <p:sp>
              <p:nvSpPr>
                <p:cNvPr id="11660" name="Google Shape;11660;p82"/>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61" name="Google Shape;11661;p8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662" name="Google Shape;11662;p82"/>
              <p:cNvGrpSpPr/>
              <p:nvPr/>
            </p:nvGrpSpPr>
            <p:grpSpPr>
              <a:xfrm>
                <a:off x="2413923" y="4058666"/>
                <a:ext cx="224119" cy="66900"/>
                <a:chOff x="2413923" y="4058666"/>
                <a:chExt cx="224119" cy="66900"/>
              </a:xfrm>
            </p:grpSpPr>
            <p:sp>
              <p:nvSpPr>
                <p:cNvPr id="11663" name="Google Shape;11663;p82"/>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64" name="Google Shape;11664;p8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1665" name="Google Shape;11665;p82"/>
              <p:cNvGrpSpPr/>
              <p:nvPr/>
            </p:nvGrpSpPr>
            <p:grpSpPr>
              <a:xfrm>
                <a:off x="3564643" y="4058666"/>
                <a:ext cx="223397" cy="66900"/>
                <a:chOff x="3564643" y="4058666"/>
                <a:chExt cx="223397" cy="66900"/>
              </a:xfrm>
            </p:grpSpPr>
            <p:sp>
              <p:nvSpPr>
                <p:cNvPr id="11666" name="Google Shape;11666;p82"/>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67" name="Google Shape;11667;p8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1668" name="Google Shape;11668;p82"/>
            <p:cNvGrpSpPr/>
            <p:nvPr/>
          </p:nvGrpSpPr>
          <p:grpSpPr>
            <a:xfrm>
              <a:off x="2633353" y="3965763"/>
              <a:ext cx="933975" cy="445687"/>
              <a:chOff x="2633353" y="3965763"/>
              <a:chExt cx="933975" cy="445687"/>
            </a:xfrm>
          </p:grpSpPr>
          <p:sp>
            <p:nvSpPr>
              <p:cNvPr id="11669" name="Google Shape;11669;p82"/>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2"/>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71" name="Google Shape;11671;p82"/>
          <p:cNvGrpSpPr/>
          <p:nvPr/>
        </p:nvGrpSpPr>
        <p:grpSpPr>
          <a:xfrm>
            <a:off x="6392784" y="1044372"/>
            <a:ext cx="1131087" cy="587383"/>
            <a:chOff x="238125" y="999450"/>
            <a:chExt cx="7140700" cy="3708225"/>
          </a:xfrm>
        </p:grpSpPr>
        <p:sp>
          <p:nvSpPr>
            <p:cNvPr id="11672" name="Google Shape;11672;p8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1" name="Google Shape;11681;p82"/>
          <p:cNvGrpSpPr/>
          <p:nvPr/>
        </p:nvGrpSpPr>
        <p:grpSpPr>
          <a:xfrm>
            <a:off x="3744234" y="3493867"/>
            <a:ext cx="1375854" cy="678131"/>
            <a:chOff x="3913765" y="3641905"/>
            <a:chExt cx="1522805" cy="750560"/>
          </a:xfrm>
        </p:grpSpPr>
        <p:grpSp>
          <p:nvGrpSpPr>
            <p:cNvPr id="11682" name="Google Shape;11682;p82"/>
            <p:cNvGrpSpPr/>
            <p:nvPr/>
          </p:nvGrpSpPr>
          <p:grpSpPr>
            <a:xfrm>
              <a:off x="3913765" y="3997002"/>
              <a:ext cx="1522805" cy="395463"/>
              <a:chOff x="3913765" y="3997002"/>
              <a:chExt cx="1522805" cy="395463"/>
            </a:xfrm>
          </p:grpSpPr>
          <p:grpSp>
            <p:nvGrpSpPr>
              <p:cNvPr id="11683" name="Google Shape;11683;p82"/>
              <p:cNvGrpSpPr/>
              <p:nvPr/>
            </p:nvGrpSpPr>
            <p:grpSpPr>
              <a:xfrm>
                <a:off x="3913765" y="4138659"/>
                <a:ext cx="507602" cy="253806"/>
                <a:chOff x="3913765" y="4138659"/>
                <a:chExt cx="507602" cy="253806"/>
              </a:xfrm>
            </p:grpSpPr>
            <p:sp>
              <p:nvSpPr>
                <p:cNvPr id="11684" name="Google Shape;11684;p8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1686" name="Google Shape;11686;p82"/>
              <p:cNvGrpSpPr/>
              <p:nvPr/>
            </p:nvGrpSpPr>
            <p:grpSpPr>
              <a:xfrm>
                <a:off x="4421361" y="3997002"/>
                <a:ext cx="507618" cy="395463"/>
                <a:chOff x="4421361" y="3997002"/>
                <a:chExt cx="507618" cy="395463"/>
              </a:xfrm>
            </p:grpSpPr>
            <p:sp>
              <p:nvSpPr>
                <p:cNvPr id="11687" name="Google Shape;11687;p8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9" name="Google Shape;11689;p82"/>
              <p:cNvGrpSpPr/>
              <p:nvPr/>
            </p:nvGrpSpPr>
            <p:grpSpPr>
              <a:xfrm>
                <a:off x="4928973" y="4189418"/>
                <a:ext cx="507596" cy="203047"/>
                <a:chOff x="4928973" y="4189418"/>
                <a:chExt cx="507596" cy="203047"/>
              </a:xfrm>
            </p:grpSpPr>
            <p:sp>
              <p:nvSpPr>
                <p:cNvPr id="11690" name="Google Shape;11690;p8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92" name="Google Shape;11692;p82"/>
            <p:cNvGrpSpPr/>
            <p:nvPr/>
          </p:nvGrpSpPr>
          <p:grpSpPr>
            <a:xfrm>
              <a:off x="4482186" y="3641905"/>
              <a:ext cx="397605" cy="349784"/>
              <a:chOff x="2906375" y="1159725"/>
              <a:chExt cx="1860575" cy="1636800"/>
            </a:xfrm>
          </p:grpSpPr>
          <p:sp>
            <p:nvSpPr>
              <p:cNvPr id="11693" name="Google Shape;11693;p8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97" name="Google Shape;11697;p82"/>
          <p:cNvGrpSpPr/>
          <p:nvPr/>
        </p:nvGrpSpPr>
        <p:grpSpPr>
          <a:xfrm>
            <a:off x="6528943" y="1853793"/>
            <a:ext cx="940737" cy="721067"/>
            <a:chOff x="6599718" y="2068734"/>
            <a:chExt cx="940737" cy="721067"/>
          </a:xfrm>
        </p:grpSpPr>
        <p:sp>
          <p:nvSpPr>
            <p:cNvPr id="11698" name="Google Shape;11698;p8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4" name="Google Shape;11704;p82"/>
            <p:cNvGrpSpPr/>
            <p:nvPr/>
          </p:nvGrpSpPr>
          <p:grpSpPr>
            <a:xfrm>
              <a:off x="6836957" y="2068734"/>
              <a:ext cx="461892" cy="721067"/>
              <a:chOff x="6836957" y="2068734"/>
              <a:chExt cx="461892" cy="721067"/>
            </a:xfrm>
          </p:grpSpPr>
          <p:sp>
            <p:nvSpPr>
              <p:cNvPr id="11705" name="Google Shape;11705;p8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1" name="Google Shape;11711;p82"/>
              <p:cNvGrpSpPr/>
              <p:nvPr/>
            </p:nvGrpSpPr>
            <p:grpSpPr>
              <a:xfrm>
                <a:off x="6836957" y="2068734"/>
                <a:ext cx="461892" cy="721067"/>
                <a:chOff x="6836957" y="2068734"/>
                <a:chExt cx="461892" cy="721067"/>
              </a:xfrm>
            </p:grpSpPr>
            <p:sp>
              <p:nvSpPr>
                <p:cNvPr id="11712" name="Google Shape;11712;p8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719" name="Google Shape;11719;p82"/>
          <p:cNvGrpSpPr/>
          <p:nvPr/>
        </p:nvGrpSpPr>
        <p:grpSpPr>
          <a:xfrm>
            <a:off x="2412262" y="1858139"/>
            <a:ext cx="712577" cy="712374"/>
            <a:chOff x="2559249" y="2069323"/>
            <a:chExt cx="685566" cy="685634"/>
          </a:xfrm>
        </p:grpSpPr>
        <p:sp>
          <p:nvSpPr>
            <p:cNvPr id="11720" name="Google Shape;11720;p8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82"/>
          <p:cNvGrpSpPr/>
          <p:nvPr/>
        </p:nvGrpSpPr>
        <p:grpSpPr>
          <a:xfrm>
            <a:off x="7594699" y="970929"/>
            <a:ext cx="845645" cy="711911"/>
            <a:chOff x="951975" y="315800"/>
            <a:chExt cx="5860325" cy="4933550"/>
          </a:xfrm>
        </p:grpSpPr>
        <p:sp>
          <p:nvSpPr>
            <p:cNvPr id="11734" name="Google Shape;11734;p8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82"/>
          <p:cNvGrpSpPr/>
          <p:nvPr/>
        </p:nvGrpSpPr>
        <p:grpSpPr>
          <a:xfrm>
            <a:off x="3691828" y="2707037"/>
            <a:ext cx="1617932" cy="621724"/>
            <a:chOff x="3862800" y="3038525"/>
            <a:chExt cx="1329006" cy="510698"/>
          </a:xfrm>
        </p:grpSpPr>
        <p:sp>
          <p:nvSpPr>
            <p:cNvPr id="11743" name="Google Shape;11743;p8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5" name="Google Shape;11745;p82"/>
            <p:cNvGrpSpPr/>
            <p:nvPr/>
          </p:nvGrpSpPr>
          <p:grpSpPr>
            <a:xfrm>
              <a:off x="3967075" y="3040337"/>
              <a:ext cx="1019927" cy="402126"/>
              <a:chOff x="3967075" y="3040337"/>
              <a:chExt cx="1019927" cy="402126"/>
            </a:xfrm>
          </p:grpSpPr>
          <p:sp>
            <p:nvSpPr>
              <p:cNvPr id="11746" name="Google Shape;11746;p8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82"/>
            <p:cNvGrpSpPr/>
            <p:nvPr/>
          </p:nvGrpSpPr>
          <p:grpSpPr>
            <a:xfrm>
              <a:off x="4186700" y="3040337"/>
              <a:ext cx="390475" cy="183289"/>
              <a:chOff x="4186700" y="3040337"/>
              <a:chExt cx="390475" cy="183289"/>
            </a:xfrm>
          </p:grpSpPr>
          <p:sp>
            <p:nvSpPr>
              <p:cNvPr id="11749" name="Google Shape;11749;p8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82"/>
            <p:cNvGrpSpPr/>
            <p:nvPr/>
          </p:nvGrpSpPr>
          <p:grpSpPr>
            <a:xfrm>
              <a:off x="4073727" y="3040337"/>
              <a:ext cx="697794" cy="296263"/>
              <a:chOff x="4073727" y="3040337"/>
              <a:chExt cx="697794" cy="296263"/>
            </a:xfrm>
          </p:grpSpPr>
          <p:sp>
            <p:nvSpPr>
              <p:cNvPr id="11752" name="Google Shape;11752;p8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82"/>
            <p:cNvGrpSpPr/>
            <p:nvPr/>
          </p:nvGrpSpPr>
          <p:grpSpPr>
            <a:xfrm>
              <a:off x="3862800" y="3038525"/>
              <a:ext cx="1329006" cy="510698"/>
              <a:chOff x="3862800" y="3038525"/>
              <a:chExt cx="1329006" cy="510698"/>
            </a:xfrm>
          </p:grpSpPr>
          <p:sp>
            <p:nvSpPr>
              <p:cNvPr id="11755" name="Google Shape;11755;p82"/>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2"/>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57" name="Google Shape;11757;p82"/>
          <p:cNvGrpSpPr/>
          <p:nvPr/>
        </p:nvGrpSpPr>
        <p:grpSpPr>
          <a:xfrm>
            <a:off x="700150" y="970929"/>
            <a:ext cx="883205" cy="775176"/>
            <a:chOff x="649648" y="271400"/>
            <a:chExt cx="6215377" cy="5455143"/>
          </a:xfrm>
        </p:grpSpPr>
        <p:sp>
          <p:nvSpPr>
            <p:cNvPr id="11758" name="Google Shape;11758;p8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82"/>
          <p:cNvGrpSpPr/>
          <p:nvPr/>
        </p:nvGrpSpPr>
        <p:grpSpPr>
          <a:xfrm>
            <a:off x="2308452" y="970929"/>
            <a:ext cx="767704" cy="815489"/>
            <a:chOff x="2499700" y="1135950"/>
            <a:chExt cx="732402" cy="777990"/>
          </a:xfrm>
        </p:grpSpPr>
        <p:grpSp>
          <p:nvGrpSpPr>
            <p:cNvPr id="11771" name="Google Shape;11771;p82"/>
            <p:cNvGrpSpPr/>
            <p:nvPr/>
          </p:nvGrpSpPr>
          <p:grpSpPr>
            <a:xfrm>
              <a:off x="2499700" y="1135950"/>
              <a:ext cx="732402" cy="694705"/>
              <a:chOff x="2499700" y="1135950"/>
              <a:chExt cx="732402" cy="694705"/>
            </a:xfrm>
          </p:grpSpPr>
          <p:sp>
            <p:nvSpPr>
              <p:cNvPr id="11772" name="Google Shape;11772;p8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8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9" name="Google Shape;11799;p82"/>
            <p:cNvGrpSpPr/>
            <p:nvPr/>
          </p:nvGrpSpPr>
          <p:grpSpPr>
            <a:xfrm>
              <a:off x="2517909" y="1188726"/>
              <a:ext cx="702702" cy="725214"/>
              <a:chOff x="2517909" y="1188726"/>
              <a:chExt cx="702702" cy="725214"/>
            </a:xfrm>
          </p:grpSpPr>
          <p:sp>
            <p:nvSpPr>
              <p:cNvPr id="11800" name="Google Shape;11800;p8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05" name="Google Shape;11805;p82"/>
          <p:cNvGrpSpPr/>
          <p:nvPr/>
        </p:nvGrpSpPr>
        <p:grpSpPr>
          <a:xfrm>
            <a:off x="1654184" y="970929"/>
            <a:ext cx="583439" cy="870229"/>
            <a:chOff x="1716825" y="1121550"/>
            <a:chExt cx="622800" cy="928938"/>
          </a:xfrm>
        </p:grpSpPr>
        <p:grpSp>
          <p:nvGrpSpPr>
            <p:cNvPr id="11806" name="Google Shape;11806;p82"/>
            <p:cNvGrpSpPr/>
            <p:nvPr/>
          </p:nvGrpSpPr>
          <p:grpSpPr>
            <a:xfrm>
              <a:off x="1716825" y="1121550"/>
              <a:ext cx="622800" cy="928938"/>
              <a:chOff x="1716825" y="1121550"/>
              <a:chExt cx="622800" cy="928938"/>
            </a:xfrm>
          </p:grpSpPr>
          <p:cxnSp>
            <p:nvCxnSpPr>
              <p:cNvPr id="11807" name="Google Shape;11807;p82"/>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1808" name="Google Shape;11808;p8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9" name="Google Shape;11809;p82"/>
            <p:cNvGrpSpPr/>
            <p:nvPr/>
          </p:nvGrpSpPr>
          <p:grpSpPr>
            <a:xfrm>
              <a:off x="1768050" y="1172775"/>
              <a:ext cx="520200" cy="832000"/>
              <a:chOff x="1768050" y="1172775"/>
              <a:chExt cx="520200" cy="832000"/>
            </a:xfrm>
          </p:grpSpPr>
          <p:cxnSp>
            <p:nvCxnSpPr>
              <p:cNvPr id="11810" name="Google Shape;11810;p82"/>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1811" name="Google Shape;11811;p8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82"/>
            <p:cNvGrpSpPr/>
            <p:nvPr/>
          </p:nvGrpSpPr>
          <p:grpSpPr>
            <a:xfrm>
              <a:off x="1820100" y="1225475"/>
              <a:ext cx="416400" cy="729575"/>
              <a:chOff x="1820100" y="1225475"/>
              <a:chExt cx="416400" cy="729575"/>
            </a:xfrm>
          </p:grpSpPr>
          <p:cxnSp>
            <p:nvCxnSpPr>
              <p:cNvPr id="11813" name="Google Shape;11813;p82"/>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1814" name="Google Shape;11814;p8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82"/>
            <p:cNvGrpSpPr/>
            <p:nvPr/>
          </p:nvGrpSpPr>
          <p:grpSpPr>
            <a:xfrm>
              <a:off x="1874250" y="1278825"/>
              <a:ext cx="308100" cy="605275"/>
              <a:chOff x="1874250" y="1278825"/>
              <a:chExt cx="308100" cy="605275"/>
            </a:xfrm>
          </p:grpSpPr>
          <p:cxnSp>
            <p:nvCxnSpPr>
              <p:cNvPr id="11816" name="Google Shape;11816;p82"/>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1817" name="Google Shape;11817;p8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8" name="Google Shape;11818;p8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82"/>
          <p:cNvGrpSpPr/>
          <p:nvPr/>
        </p:nvGrpSpPr>
        <p:grpSpPr>
          <a:xfrm>
            <a:off x="1574007" y="1857250"/>
            <a:ext cx="739072" cy="714152"/>
            <a:chOff x="4334725" y="1355875"/>
            <a:chExt cx="3106650" cy="3001900"/>
          </a:xfrm>
        </p:grpSpPr>
        <p:grpSp>
          <p:nvGrpSpPr>
            <p:cNvPr id="11820" name="Google Shape;11820;p82"/>
            <p:cNvGrpSpPr/>
            <p:nvPr/>
          </p:nvGrpSpPr>
          <p:grpSpPr>
            <a:xfrm>
              <a:off x="4516050" y="1724875"/>
              <a:ext cx="2693725" cy="2632900"/>
              <a:chOff x="4516050" y="1724875"/>
              <a:chExt cx="2693725" cy="2632900"/>
            </a:xfrm>
          </p:grpSpPr>
          <p:sp>
            <p:nvSpPr>
              <p:cNvPr id="11821" name="Google Shape;11821;p8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82"/>
            <p:cNvGrpSpPr/>
            <p:nvPr/>
          </p:nvGrpSpPr>
          <p:grpSpPr>
            <a:xfrm>
              <a:off x="4334725" y="1355875"/>
              <a:ext cx="3106650" cy="2709650"/>
              <a:chOff x="4334725" y="1355875"/>
              <a:chExt cx="3106650" cy="2709650"/>
            </a:xfrm>
          </p:grpSpPr>
          <p:sp>
            <p:nvSpPr>
              <p:cNvPr id="11825" name="Google Shape;11825;p8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828" name="Google Shape;11828;p82"/>
          <p:cNvGrpSpPr/>
          <p:nvPr/>
        </p:nvGrpSpPr>
        <p:grpSpPr>
          <a:xfrm>
            <a:off x="7690956" y="3488021"/>
            <a:ext cx="312074" cy="684173"/>
            <a:chOff x="7645573" y="3754300"/>
            <a:chExt cx="293855" cy="644170"/>
          </a:xfrm>
        </p:grpSpPr>
        <p:sp>
          <p:nvSpPr>
            <p:cNvPr id="11829" name="Google Shape;11829;p8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82"/>
          <p:cNvGrpSpPr/>
          <p:nvPr/>
        </p:nvGrpSpPr>
        <p:grpSpPr>
          <a:xfrm>
            <a:off x="5612944" y="970929"/>
            <a:ext cx="709011" cy="739359"/>
            <a:chOff x="5830645" y="1256617"/>
            <a:chExt cx="530340" cy="553040"/>
          </a:xfrm>
        </p:grpSpPr>
        <p:grpSp>
          <p:nvGrpSpPr>
            <p:cNvPr id="11832" name="Google Shape;11832;p82"/>
            <p:cNvGrpSpPr/>
            <p:nvPr/>
          </p:nvGrpSpPr>
          <p:grpSpPr>
            <a:xfrm>
              <a:off x="5830645" y="1256617"/>
              <a:ext cx="259743" cy="269909"/>
              <a:chOff x="5830645" y="1256617"/>
              <a:chExt cx="259743" cy="269909"/>
            </a:xfrm>
          </p:grpSpPr>
          <p:sp>
            <p:nvSpPr>
              <p:cNvPr id="11833" name="Google Shape;11833;p8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82"/>
            <p:cNvGrpSpPr/>
            <p:nvPr/>
          </p:nvGrpSpPr>
          <p:grpSpPr>
            <a:xfrm>
              <a:off x="6101293" y="1256617"/>
              <a:ext cx="259692" cy="269909"/>
              <a:chOff x="6101293" y="1256617"/>
              <a:chExt cx="259692" cy="269909"/>
            </a:xfrm>
          </p:grpSpPr>
          <p:sp>
            <p:nvSpPr>
              <p:cNvPr id="11836" name="Google Shape;11836;p8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82"/>
            <p:cNvGrpSpPr/>
            <p:nvPr/>
          </p:nvGrpSpPr>
          <p:grpSpPr>
            <a:xfrm>
              <a:off x="5830645" y="1539749"/>
              <a:ext cx="259692" cy="269909"/>
              <a:chOff x="5830645" y="1539749"/>
              <a:chExt cx="259692" cy="269909"/>
            </a:xfrm>
          </p:grpSpPr>
          <p:sp>
            <p:nvSpPr>
              <p:cNvPr id="11839" name="Google Shape;11839;p8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82"/>
            <p:cNvGrpSpPr/>
            <p:nvPr/>
          </p:nvGrpSpPr>
          <p:grpSpPr>
            <a:xfrm>
              <a:off x="6101293" y="1539749"/>
              <a:ext cx="259692" cy="269909"/>
              <a:chOff x="6101293" y="1539749"/>
              <a:chExt cx="259692" cy="269909"/>
            </a:xfrm>
          </p:grpSpPr>
          <p:sp>
            <p:nvSpPr>
              <p:cNvPr id="11842" name="Google Shape;11842;p8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4" name="Google Shape;11844;p8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82"/>
          <p:cNvGrpSpPr/>
          <p:nvPr/>
        </p:nvGrpSpPr>
        <p:grpSpPr>
          <a:xfrm>
            <a:off x="714438" y="2707044"/>
            <a:ext cx="1452955" cy="621360"/>
            <a:chOff x="732422" y="2990152"/>
            <a:chExt cx="1337773" cy="572102"/>
          </a:xfrm>
        </p:grpSpPr>
        <p:sp>
          <p:nvSpPr>
            <p:cNvPr id="11846" name="Google Shape;11846;p8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855" name="Shape 11855"/>
        <p:cNvGrpSpPr/>
        <p:nvPr/>
      </p:nvGrpSpPr>
      <p:grpSpPr>
        <a:xfrm>
          <a:off x="0" y="0"/>
          <a:ext cx="0" cy="0"/>
          <a:chOff x="0" y="0"/>
          <a:chExt cx="0" cy="0"/>
        </a:xfrm>
      </p:grpSpPr>
      <p:grpSp>
        <p:nvGrpSpPr>
          <p:cNvPr id="11856" name="Google Shape;11856;p83"/>
          <p:cNvGrpSpPr/>
          <p:nvPr/>
        </p:nvGrpSpPr>
        <p:grpSpPr>
          <a:xfrm>
            <a:off x="708575" y="965865"/>
            <a:ext cx="1636117" cy="1526144"/>
            <a:chOff x="729238" y="1179665"/>
            <a:chExt cx="1636117" cy="1526144"/>
          </a:xfrm>
        </p:grpSpPr>
        <p:grpSp>
          <p:nvGrpSpPr>
            <p:cNvPr id="11857" name="Google Shape;11857;p83"/>
            <p:cNvGrpSpPr/>
            <p:nvPr/>
          </p:nvGrpSpPr>
          <p:grpSpPr>
            <a:xfrm>
              <a:off x="729238" y="1179665"/>
              <a:ext cx="80700" cy="1526144"/>
              <a:chOff x="729238" y="1179665"/>
              <a:chExt cx="80700" cy="1526144"/>
            </a:xfrm>
          </p:grpSpPr>
          <p:sp>
            <p:nvSpPr>
              <p:cNvPr id="11858" name="Google Shape;11858;p83"/>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3"/>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3"/>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3"/>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83"/>
            <p:cNvGrpSpPr/>
            <p:nvPr/>
          </p:nvGrpSpPr>
          <p:grpSpPr>
            <a:xfrm>
              <a:off x="903098" y="1179665"/>
              <a:ext cx="80700" cy="1526144"/>
              <a:chOff x="903098" y="1179665"/>
              <a:chExt cx="80700" cy="1526144"/>
            </a:xfrm>
          </p:grpSpPr>
          <p:sp>
            <p:nvSpPr>
              <p:cNvPr id="11869" name="Google Shape;11869;p83"/>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3"/>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3"/>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3"/>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3"/>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3"/>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83"/>
            <p:cNvGrpSpPr/>
            <p:nvPr/>
          </p:nvGrpSpPr>
          <p:grpSpPr>
            <a:xfrm>
              <a:off x="1076958" y="1179665"/>
              <a:ext cx="80700" cy="1526144"/>
              <a:chOff x="1076958" y="1179665"/>
              <a:chExt cx="80700" cy="1526144"/>
            </a:xfrm>
          </p:grpSpPr>
          <p:sp>
            <p:nvSpPr>
              <p:cNvPr id="11880" name="Google Shape;11880;p83"/>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3"/>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3"/>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3"/>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3"/>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3"/>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3"/>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8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83"/>
            <p:cNvGrpSpPr/>
            <p:nvPr/>
          </p:nvGrpSpPr>
          <p:grpSpPr>
            <a:xfrm>
              <a:off x="1247707" y="1179665"/>
              <a:ext cx="80700" cy="1526144"/>
              <a:chOff x="1247707" y="1179665"/>
              <a:chExt cx="80700" cy="1526144"/>
            </a:xfrm>
          </p:grpSpPr>
          <p:sp>
            <p:nvSpPr>
              <p:cNvPr id="11891" name="Google Shape;11891;p83"/>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3"/>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3"/>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1" name="Google Shape;11901;p83"/>
            <p:cNvGrpSpPr/>
            <p:nvPr/>
          </p:nvGrpSpPr>
          <p:grpSpPr>
            <a:xfrm>
              <a:off x="1421567" y="1179665"/>
              <a:ext cx="80700" cy="1526144"/>
              <a:chOff x="1421567" y="1179665"/>
              <a:chExt cx="80700" cy="1526144"/>
            </a:xfrm>
          </p:grpSpPr>
          <p:sp>
            <p:nvSpPr>
              <p:cNvPr id="11902" name="Google Shape;11902;p83"/>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3"/>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3"/>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3"/>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3"/>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3"/>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3"/>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3"/>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2" name="Google Shape;11912;p83"/>
            <p:cNvGrpSpPr/>
            <p:nvPr/>
          </p:nvGrpSpPr>
          <p:grpSpPr>
            <a:xfrm>
              <a:off x="1592327" y="1179665"/>
              <a:ext cx="80700" cy="1526144"/>
              <a:chOff x="1592327" y="1179665"/>
              <a:chExt cx="80700" cy="1526144"/>
            </a:xfrm>
          </p:grpSpPr>
          <p:sp>
            <p:nvSpPr>
              <p:cNvPr id="11913" name="Google Shape;11913;p83"/>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3"/>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3"/>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3"/>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3"/>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3"/>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83"/>
            <p:cNvGrpSpPr/>
            <p:nvPr/>
          </p:nvGrpSpPr>
          <p:grpSpPr>
            <a:xfrm>
              <a:off x="1766187" y="1179665"/>
              <a:ext cx="80700" cy="1526144"/>
              <a:chOff x="1766187" y="1179665"/>
              <a:chExt cx="80700" cy="1526144"/>
            </a:xfrm>
          </p:grpSpPr>
          <p:sp>
            <p:nvSpPr>
              <p:cNvPr id="11924" name="Google Shape;11924;p83"/>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3"/>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3"/>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3"/>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3"/>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3"/>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3"/>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3"/>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3"/>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83"/>
            <p:cNvGrpSpPr/>
            <p:nvPr/>
          </p:nvGrpSpPr>
          <p:grpSpPr>
            <a:xfrm>
              <a:off x="1936935" y="1179665"/>
              <a:ext cx="80700" cy="1526144"/>
              <a:chOff x="1936935" y="1179665"/>
              <a:chExt cx="80700" cy="1526144"/>
            </a:xfrm>
          </p:grpSpPr>
          <p:sp>
            <p:nvSpPr>
              <p:cNvPr id="11935" name="Google Shape;11935;p83"/>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3"/>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3"/>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3"/>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3"/>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83"/>
            <p:cNvGrpSpPr/>
            <p:nvPr/>
          </p:nvGrpSpPr>
          <p:grpSpPr>
            <a:xfrm>
              <a:off x="2110795" y="1179665"/>
              <a:ext cx="80700" cy="1526144"/>
              <a:chOff x="2110795" y="1179665"/>
              <a:chExt cx="80700" cy="1526144"/>
            </a:xfrm>
          </p:grpSpPr>
          <p:sp>
            <p:nvSpPr>
              <p:cNvPr id="11946" name="Google Shape;11946;p83"/>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3"/>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3"/>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3"/>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83"/>
            <p:cNvGrpSpPr/>
            <p:nvPr/>
          </p:nvGrpSpPr>
          <p:grpSpPr>
            <a:xfrm>
              <a:off x="2284655" y="1179665"/>
              <a:ext cx="80700" cy="1526144"/>
              <a:chOff x="2284655" y="1179665"/>
              <a:chExt cx="80700" cy="1526144"/>
            </a:xfrm>
          </p:grpSpPr>
          <p:sp>
            <p:nvSpPr>
              <p:cNvPr id="11957" name="Google Shape;11957;p83"/>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3"/>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3"/>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3"/>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3"/>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3"/>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67" name="Google Shape;11967;p83"/>
          <p:cNvGrpSpPr/>
          <p:nvPr/>
        </p:nvGrpSpPr>
        <p:grpSpPr>
          <a:xfrm>
            <a:off x="2603242" y="985003"/>
            <a:ext cx="1364248" cy="1102133"/>
            <a:chOff x="2623904" y="1198803"/>
            <a:chExt cx="1364248" cy="1102133"/>
          </a:xfrm>
        </p:grpSpPr>
        <p:grpSp>
          <p:nvGrpSpPr>
            <p:cNvPr id="11968" name="Google Shape;11968;p83"/>
            <p:cNvGrpSpPr/>
            <p:nvPr/>
          </p:nvGrpSpPr>
          <p:grpSpPr>
            <a:xfrm>
              <a:off x="2623907" y="1198803"/>
              <a:ext cx="1364245" cy="273000"/>
              <a:chOff x="2623907" y="1198803"/>
              <a:chExt cx="1364245" cy="273000"/>
            </a:xfrm>
          </p:grpSpPr>
          <p:sp>
            <p:nvSpPr>
              <p:cNvPr id="11969" name="Google Shape;11969;p83"/>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4" name="Google Shape;11974;p83"/>
            <p:cNvGrpSpPr/>
            <p:nvPr/>
          </p:nvGrpSpPr>
          <p:grpSpPr>
            <a:xfrm>
              <a:off x="2623904" y="1476964"/>
              <a:ext cx="1364245" cy="273000"/>
              <a:chOff x="2623904" y="1476964"/>
              <a:chExt cx="1364245" cy="273000"/>
            </a:xfrm>
          </p:grpSpPr>
          <p:sp>
            <p:nvSpPr>
              <p:cNvPr id="11975" name="Google Shape;11975;p83"/>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3"/>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3"/>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83"/>
            <p:cNvGrpSpPr/>
            <p:nvPr/>
          </p:nvGrpSpPr>
          <p:grpSpPr>
            <a:xfrm>
              <a:off x="2623907" y="1749775"/>
              <a:ext cx="1364245" cy="273000"/>
              <a:chOff x="2623907" y="1749775"/>
              <a:chExt cx="1364245" cy="273000"/>
            </a:xfrm>
          </p:grpSpPr>
          <p:sp>
            <p:nvSpPr>
              <p:cNvPr id="11981" name="Google Shape;11981;p83"/>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3"/>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6" name="Google Shape;11986;p83"/>
            <p:cNvGrpSpPr/>
            <p:nvPr/>
          </p:nvGrpSpPr>
          <p:grpSpPr>
            <a:xfrm>
              <a:off x="2623904" y="2027936"/>
              <a:ext cx="1364245" cy="273000"/>
              <a:chOff x="2623904" y="2027936"/>
              <a:chExt cx="1364245" cy="273000"/>
            </a:xfrm>
          </p:grpSpPr>
          <p:sp>
            <p:nvSpPr>
              <p:cNvPr id="11987" name="Google Shape;11987;p8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92" name="Google Shape;11992;p83"/>
          <p:cNvGrpSpPr/>
          <p:nvPr/>
        </p:nvGrpSpPr>
        <p:grpSpPr>
          <a:xfrm>
            <a:off x="2592703" y="2444186"/>
            <a:ext cx="1387541" cy="159124"/>
            <a:chOff x="3200660" y="2180272"/>
            <a:chExt cx="2563824" cy="378237"/>
          </a:xfrm>
        </p:grpSpPr>
        <p:sp>
          <p:nvSpPr>
            <p:cNvPr id="11993" name="Google Shape;11993;p8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8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1" name="Google Shape;12011;p83"/>
          <p:cNvGrpSpPr/>
          <p:nvPr/>
        </p:nvGrpSpPr>
        <p:grpSpPr>
          <a:xfrm>
            <a:off x="2589227" y="2722011"/>
            <a:ext cx="1390502" cy="159625"/>
            <a:chOff x="3530150" y="2790075"/>
            <a:chExt cx="1962600" cy="225300"/>
          </a:xfrm>
        </p:grpSpPr>
        <p:sp>
          <p:nvSpPr>
            <p:cNvPr id="12012" name="Google Shape;12012;p8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83"/>
          <p:cNvGrpSpPr/>
          <p:nvPr/>
        </p:nvGrpSpPr>
        <p:grpSpPr>
          <a:xfrm>
            <a:off x="2589880" y="3000337"/>
            <a:ext cx="1411629" cy="153761"/>
            <a:chOff x="3558802" y="4011427"/>
            <a:chExt cx="1866000" cy="111300"/>
          </a:xfrm>
        </p:grpSpPr>
        <p:sp>
          <p:nvSpPr>
            <p:cNvPr id="12015" name="Google Shape;12015;p8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7" name="Google Shape;12017;p83"/>
          <p:cNvGrpSpPr/>
          <p:nvPr/>
        </p:nvGrpSpPr>
        <p:grpSpPr>
          <a:xfrm>
            <a:off x="2589573" y="2205736"/>
            <a:ext cx="1383503" cy="119749"/>
            <a:chOff x="3465975" y="2270276"/>
            <a:chExt cx="1986364" cy="171929"/>
          </a:xfrm>
        </p:grpSpPr>
        <p:sp>
          <p:nvSpPr>
            <p:cNvPr id="12018" name="Google Shape;12018;p8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6" name="Google Shape;12026;p83"/>
          <p:cNvGrpSpPr/>
          <p:nvPr/>
        </p:nvGrpSpPr>
        <p:grpSpPr>
          <a:xfrm>
            <a:off x="2600580" y="3569387"/>
            <a:ext cx="1369531" cy="195460"/>
            <a:chOff x="723300" y="4253549"/>
            <a:chExt cx="2276482" cy="324900"/>
          </a:xfrm>
        </p:grpSpPr>
        <p:sp>
          <p:nvSpPr>
            <p:cNvPr id="12027" name="Google Shape;12027;p8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83"/>
          <p:cNvGrpSpPr/>
          <p:nvPr/>
        </p:nvGrpSpPr>
        <p:grpSpPr>
          <a:xfrm>
            <a:off x="2590141" y="3270567"/>
            <a:ext cx="1389066" cy="180119"/>
            <a:chOff x="705948" y="3788465"/>
            <a:chExt cx="2308953" cy="299400"/>
          </a:xfrm>
        </p:grpSpPr>
        <p:sp>
          <p:nvSpPr>
            <p:cNvPr id="12033" name="Google Shape;12033;p8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8" name="Google Shape;12038;p83"/>
          <p:cNvGrpSpPr/>
          <p:nvPr/>
        </p:nvGrpSpPr>
        <p:grpSpPr>
          <a:xfrm>
            <a:off x="2638078" y="3883547"/>
            <a:ext cx="1304609" cy="294074"/>
            <a:chOff x="2658741" y="4097347"/>
            <a:chExt cx="1304609" cy="294074"/>
          </a:xfrm>
        </p:grpSpPr>
        <p:grpSp>
          <p:nvGrpSpPr>
            <p:cNvPr id="12039" name="Google Shape;12039;p83"/>
            <p:cNvGrpSpPr/>
            <p:nvPr/>
          </p:nvGrpSpPr>
          <p:grpSpPr>
            <a:xfrm>
              <a:off x="2658741" y="4097347"/>
              <a:ext cx="118572" cy="294074"/>
              <a:chOff x="3343310" y="4475555"/>
              <a:chExt cx="127717" cy="316753"/>
            </a:xfrm>
          </p:grpSpPr>
          <p:sp>
            <p:nvSpPr>
              <p:cNvPr id="12040" name="Google Shape;12040;p8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83"/>
            <p:cNvGrpSpPr/>
            <p:nvPr/>
          </p:nvGrpSpPr>
          <p:grpSpPr>
            <a:xfrm>
              <a:off x="3815519" y="4098388"/>
              <a:ext cx="147831" cy="291991"/>
              <a:chOff x="3527539" y="4476677"/>
              <a:chExt cx="159232" cy="314510"/>
            </a:xfrm>
          </p:grpSpPr>
          <p:sp>
            <p:nvSpPr>
              <p:cNvPr id="12043" name="Google Shape;12043;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5" name="Google Shape;12045;p83"/>
            <p:cNvGrpSpPr/>
            <p:nvPr/>
          </p:nvGrpSpPr>
          <p:grpSpPr>
            <a:xfrm>
              <a:off x="3511696" y="4098388"/>
              <a:ext cx="147831" cy="291991"/>
              <a:chOff x="3527539" y="4476677"/>
              <a:chExt cx="159232" cy="314510"/>
            </a:xfrm>
          </p:grpSpPr>
          <p:sp>
            <p:nvSpPr>
              <p:cNvPr id="12046" name="Google Shape;12046;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83"/>
            <p:cNvGrpSpPr/>
            <p:nvPr/>
          </p:nvGrpSpPr>
          <p:grpSpPr>
            <a:xfrm>
              <a:off x="3207874" y="4098388"/>
              <a:ext cx="147831" cy="291991"/>
              <a:chOff x="3527539" y="4476677"/>
              <a:chExt cx="159232" cy="314510"/>
            </a:xfrm>
          </p:grpSpPr>
          <p:sp>
            <p:nvSpPr>
              <p:cNvPr id="12049" name="Google Shape;12049;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1" name="Google Shape;12051;p83"/>
            <p:cNvGrpSpPr/>
            <p:nvPr/>
          </p:nvGrpSpPr>
          <p:grpSpPr>
            <a:xfrm>
              <a:off x="2933305" y="4097347"/>
              <a:ext cx="118572" cy="294074"/>
              <a:chOff x="3343310" y="4475555"/>
              <a:chExt cx="127717" cy="316753"/>
            </a:xfrm>
          </p:grpSpPr>
          <p:sp>
            <p:nvSpPr>
              <p:cNvPr id="12052" name="Google Shape;12052;p8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54" name="Google Shape;12054;p83"/>
          <p:cNvGrpSpPr/>
          <p:nvPr/>
        </p:nvGrpSpPr>
        <p:grpSpPr>
          <a:xfrm>
            <a:off x="4256908" y="1866669"/>
            <a:ext cx="1433821" cy="191501"/>
            <a:chOff x="4273350" y="2080469"/>
            <a:chExt cx="1433821" cy="191501"/>
          </a:xfrm>
        </p:grpSpPr>
        <p:grpSp>
          <p:nvGrpSpPr>
            <p:cNvPr id="12055" name="Google Shape;12055;p83"/>
            <p:cNvGrpSpPr/>
            <p:nvPr/>
          </p:nvGrpSpPr>
          <p:grpSpPr>
            <a:xfrm>
              <a:off x="4273350" y="2080469"/>
              <a:ext cx="1433821" cy="0"/>
              <a:chOff x="5224975" y="2962250"/>
              <a:chExt cx="1544400" cy="0"/>
            </a:xfrm>
          </p:grpSpPr>
          <p:cxnSp>
            <p:nvCxnSpPr>
              <p:cNvPr id="12056" name="Google Shape;12056;p8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2057" name="Google Shape;12057;p83"/>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2058" name="Google Shape;12058;p83"/>
            <p:cNvGrpSpPr/>
            <p:nvPr/>
          </p:nvGrpSpPr>
          <p:grpSpPr>
            <a:xfrm>
              <a:off x="4273350" y="2271969"/>
              <a:ext cx="1433821" cy="0"/>
              <a:chOff x="5224975" y="2962250"/>
              <a:chExt cx="1544400" cy="0"/>
            </a:xfrm>
          </p:grpSpPr>
          <p:cxnSp>
            <p:nvCxnSpPr>
              <p:cNvPr id="12059" name="Google Shape;12059;p8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2060" name="Google Shape;12060;p83"/>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2061" name="Google Shape;12061;p83"/>
          <p:cNvGrpSpPr/>
          <p:nvPr/>
        </p:nvGrpSpPr>
        <p:grpSpPr>
          <a:xfrm>
            <a:off x="4258463" y="969236"/>
            <a:ext cx="1430711" cy="743389"/>
            <a:chOff x="5159450" y="1919950"/>
            <a:chExt cx="1541050" cy="862500"/>
          </a:xfrm>
        </p:grpSpPr>
        <p:sp>
          <p:nvSpPr>
            <p:cNvPr id="12062" name="Google Shape;12062;p8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2063" name="Google Shape;12063;p83"/>
            <p:cNvGrpSpPr/>
            <p:nvPr/>
          </p:nvGrpSpPr>
          <p:grpSpPr>
            <a:xfrm>
              <a:off x="5159450" y="1919950"/>
              <a:ext cx="1541050" cy="862500"/>
              <a:chOff x="5159450" y="1919950"/>
              <a:chExt cx="1541050" cy="862500"/>
            </a:xfrm>
          </p:grpSpPr>
          <p:cxnSp>
            <p:nvCxnSpPr>
              <p:cNvPr id="12064" name="Google Shape;12064;p8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2065" name="Google Shape;12065;p8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2066" name="Google Shape;12066;p83"/>
          <p:cNvGrpSpPr/>
          <p:nvPr/>
        </p:nvGrpSpPr>
        <p:grpSpPr>
          <a:xfrm>
            <a:off x="4248577" y="2192564"/>
            <a:ext cx="1450484" cy="1052087"/>
            <a:chOff x="5230575" y="1554475"/>
            <a:chExt cx="2137150" cy="1550150"/>
          </a:xfrm>
        </p:grpSpPr>
        <p:sp>
          <p:nvSpPr>
            <p:cNvPr id="12067" name="Google Shape;12067;p8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83"/>
          <p:cNvGrpSpPr/>
          <p:nvPr/>
        </p:nvGrpSpPr>
        <p:grpSpPr>
          <a:xfrm rot="10800000">
            <a:off x="4265127" y="3284753"/>
            <a:ext cx="1417383" cy="887946"/>
            <a:chOff x="5645403" y="2920021"/>
            <a:chExt cx="2650800" cy="2180614"/>
          </a:xfrm>
        </p:grpSpPr>
        <p:sp>
          <p:nvSpPr>
            <p:cNvPr id="12081" name="Google Shape;12081;p8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82" name="Google Shape;12082;p83"/>
            <p:cNvCxnSpPr>
              <a:stCxn id="1208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2083" name="Google Shape;12083;p8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84" name="Google Shape;12084;p83"/>
            <p:cNvCxnSpPr>
              <a:endCxn id="12083"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2085" name="Google Shape;12085;p8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86" name="Google Shape;12086;p83"/>
            <p:cNvCxnSpPr>
              <a:stCxn id="12085"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2087" name="Google Shape;12087;p8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088" name="Google Shape;12088;p83"/>
            <p:cNvCxnSpPr>
              <a:endCxn id="1208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2089" name="Google Shape;12089;p83"/>
          <p:cNvGrpSpPr/>
          <p:nvPr/>
        </p:nvGrpSpPr>
        <p:grpSpPr>
          <a:xfrm>
            <a:off x="7365487" y="2188108"/>
            <a:ext cx="1071743" cy="1021579"/>
            <a:chOff x="7189833" y="2022667"/>
            <a:chExt cx="1251159" cy="1192597"/>
          </a:xfrm>
        </p:grpSpPr>
        <p:sp>
          <p:nvSpPr>
            <p:cNvPr id="12090" name="Google Shape;12090;p8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4" name="Google Shape;12094;p83"/>
          <p:cNvGrpSpPr/>
          <p:nvPr/>
        </p:nvGrpSpPr>
        <p:grpSpPr>
          <a:xfrm>
            <a:off x="706758" y="2614515"/>
            <a:ext cx="1695374" cy="1560837"/>
            <a:chOff x="727421" y="2828315"/>
            <a:chExt cx="1695374" cy="1560837"/>
          </a:xfrm>
        </p:grpSpPr>
        <p:grpSp>
          <p:nvGrpSpPr>
            <p:cNvPr id="12095" name="Google Shape;12095;p83"/>
            <p:cNvGrpSpPr/>
            <p:nvPr/>
          </p:nvGrpSpPr>
          <p:grpSpPr>
            <a:xfrm>
              <a:off x="819108" y="2882501"/>
              <a:ext cx="103104" cy="1426186"/>
              <a:chOff x="4674013" y="3100904"/>
              <a:chExt cx="122758" cy="1698043"/>
            </a:xfrm>
          </p:grpSpPr>
          <p:sp>
            <p:nvSpPr>
              <p:cNvPr id="12096" name="Google Shape;12096;p8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83"/>
            <p:cNvGrpSpPr/>
            <p:nvPr/>
          </p:nvGrpSpPr>
          <p:grpSpPr>
            <a:xfrm>
              <a:off x="1062475" y="2882501"/>
              <a:ext cx="103104" cy="1426186"/>
              <a:chOff x="4940438" y="3100904"/>
              <a:chExt cx="122758" cy="1698043"/>
            </a:xfrm>
          </p:grpSpPr>
          <p:sp>
            <p:nvSpPr>
              <p:cNvPr id="12104" name="Google Shape;12104;p8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83"/>
            <p:cNvGrpSpPr/>
            <p:nvPr/>
          </p:nvGrpSpPr>
          <p:grpSpPr>
            <a:xfrm>
              <a:off x="1299324" y="2882501"/>
              <a:ext cx="103104" cy="1426186"/>
              <a:chOff x="5206863" y="3100904"/>
              <a:chExt cx="122758" cy="1698043"/>
            </a:xfrm>
          </p:grpSpPr>
          <p:sp>
            <p:nvSpPr>
              <p:cNvPr id="12112" name="Google Shape;12112;p8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8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8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83"/>
            <p:cNvGrpSpPr/>
            <p:nvPr/>
          </p:nvGrpSpPr>
          <p:grpSpPr>
            <a:xfrm>
              <a:off x="1786057" y="2882501"/>
              <a:ext cx="103104" cy="1426186"/>
              <a:chOff x="6006138" y="3143629"/>
              <a:chExt cx="122758" cy="1698043"/>
            </a:xfrm>
          </p:grpSpPr>
          <p:sp>
            <p:nvSpPr>
              <p:cNvPr id="12120" name="Google Shape;12120;p8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7" name="Google Shape;12127;p83"/>
            <p:cNvGrpSpPr/>
            <p:nvPr/>
          </p:nvGrpSpPr>
          <p:grpSpPr>
            <a:xfrm>
              <a:off x="2029422" y="2882501"/>
              <a:ext cx="103104" cy="1426186"/>
              <a:chOff x="6805413" y="3100904"/>
              <a:chExt cx="122758" cy="1698043"/>
            </a:xfrm>
          </p:grpSpPr>
          <p:sp>
            <p:nvSpPr>
              <p:cNvPr id="12128" name="Google Shape;12128;p8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83"/>
            <p:cNvGrpSpPr/>
            <p:nvPr/>
          </p:nvGrpSpPr>
          <p:grpSpPr>
            <a:xfrm>
              <a:off x="727421" y="2828315"/>
              <a:ext cx="1695374" cy="1560837"/>
              <a:chOff x="734799" y="2782450"/>
              <a:chExt cx="1571100" cy="1577400"/>
            </a:xfrm>
          </p:grpSpPr>
          <p:cxnSp>
            <p:nvCxnSpPr>
              <p:cNvPr id="12136" name="Google Shape;12136;p8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2137" name="Google Shape;12137;p8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2138" name="Google Shape;12138;p83"/>
            <p:cNvGrpSpPr/>
            <p:nvPr/>
          </p:nvGrpSpPr>
          <p:grpSpPr>
            <a:xfrm>
              <a:off x="2272795" y="2882501"/>
              <a:ext cx="103104" cy="1426186"/>
              <a:chOff x="5206863" y="3100904"/>
              <a:chExt cx="122758" cy="1698043"/>
            </a:xfrm>
          </p:grpSpPr>
          <p:sp>
            <p:nvSpPr>
              <p:cNvPr id="12139" name="Google Shape;12139;p8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6" name="Google Shape;12146;p83"/>
            <p:cNvGrpSpPr/>
            <p:nvPr/>
          </p:nvGrpSpPr>
          <p:grpSpPr>
            <a:xfrm>
              <a:off x="1542694" y="2882501"/>
              <a:ext cx="103104" cy="1426186"/>
              <a:chOff x="6006138" y="3143629"/>
              <a:chExt cx="122758" cy="1698043"/>
            </a:xfrm>
          </p:grpSpPr>
          <p:sp>
            <p:nvSpPr>
              <p:cNvPr id="12147" name="Google Shape;12147;p8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54" name="Google Shape;12154;p83"/>
          <p:cNvGrpSpPr/>
          <p:nvPr/>
        </p:nvGrpSpPr>
        <p:grpSpPr>
          <a:xfrm>
            <a:off x="5915338" y="2192087"/>
            <a:ext cx="1248543" cy="1025319"/>
            <a:chOff x="5183758" y="1210600"/>
            <a:chExt cx="3605380" cy="2960783"/>
          </a:xfrm>
        </p:grpSpPr>
        <p:sp>
          <p:nvSpPr>
            <p:cNvPr id="12155" name="Google Shape;12155;p8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59" name="Google Shape;12159;p8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2160" name="Google Shape;12160;p8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2161" name="Google Shape;12161;p8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2162" name="Google Shape;12162;p8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2163" name="Google Shape;12163;p8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83"/>
          <p:cNvGrpSpPr/>
          <p:nvPr/>
        </p:nvGrpSpPr>
        <p:grpSpPr>
          <a:xfrm>
            <a:off x="5772399" y="3330404"/>
            <a:ext cx="2664831" cy="843440"/>
            <a:chOff x="5916567" y="1099697"/>
            <a:chExt cx="2556683" cy="809211"/>
          </a:xfrm>
        </p:grpSpPr>
        <p:sp>
          <p:nvSpPr>
            <p:cNvPr id="12165" name="Google Shape;12165;p8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3"/>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83"/>
          <p:cNvGrpSpPr/>
          <p:nvPr/>
        </p:nvGrpSpPr>
        <p:grpSpPr>
          <a:xfrm>
            <a:off x="5879940" y="979263"/>
            <a:ext cx="1299851" cy="1023338"/>
            <a:chOff x="5900602" y="1193063"/>
            <a:chExt cx="1299851" cy="1023338"/>
          </a:xfrm>
        </p:grpSpPr>
        <p:grpSp>
          <p:nvGrpSpPr>
            <p:cNvPr id="12174" name="Google Shape;12174;p83"/>
            <p:cNvGrpSpPr/>
            <p:nvPr/>
          </p:nvGrpSpPr>
          <p:grpSpPr>
            <a:xfrm>
              <a:off x="6743564" y="1193063"/>
              <a:ext cx="456889" cy="700379"/>
              <a:chOff x="6743564" y="1193063"/>
              <a:chExt cx="456889" cy="700379"/>
            </a:xfrm>
          </p:grpSpPr>
          <p:grpSp>
            <p:nvGrpSpPr>
              <p:cNvPr id="12175" name="Google Shape;12175;p83"/>
              <p:cNvGrpSpPr/>
              <p:nvPr/>
            </p:nvGrpSpPr>
            <p:grpSpPr>
              <a:xfrm>
                <a:off x="6743564" y="1690731"/>
                <a:ext cx="214402" cy="202710"/>
                <a:chOff x="6743564" y="1690731"/>
                <a:chExt cx="214402" cy="202710"/>
              </a:xfrm>
            </p:grpSpPr>
            <p:sp>
              <p:nvSpPr>
                <p:cNvPr id="12176" name="Google Shape;12176;p83"/>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3"/>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83"/>
              <p:cNvGrpSpPr/>
              <p:nvPr/>
            </p:nvGrpSpPr>
            <p:grpSpPr>
              <a:xfrm>
                <a:off x="6915505" y="1193063"/>
                <a:ext cx="284947" cy="589637"/>
                <a:chOff x="6915505" y="1193063"/>
                <a:chExt cx="284947" cy="589637"/>
              </a:xfrm>
            </p:grpSpPr>
            <p:sp>
              <p:nvSpPr>
                <p:cNvPr id="12179" name="Google Shape;12179;p8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80" name="Google Shape;12180;p83"/>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2181" name="Google Shape;12181;p83"/>
            <p:cNvGrpSpPr/>
            <p:nvPr/>
          </p:nvGrpSpPr>
          <p:grpSpPr>
            <a:xfrm>
              <a:off x="6520337" y="1193063"/>
              <a:ext cx="341815" cy="801589"/>
              <a:chOff x="6520337" y="1193063"/>
              <a:chExt cx="341815" cy="801589"/>
            </a:xfrm>
          </p:grpSpPr>
          <p:grpSp>
            <p:nvGrpSpPr>
              <p:cNvPr id="12182" name="Google Shape;12182;p83"/>
              <p:cNvGrpSpPr/>
              <p:nvPr/>
            </p:nvGrpSpPr>
            <p:grpSpPr>
              <a:xfrm>
                <a:off x="6520337" y="1589527"/>
                <a:ext cx="213950" cy="405125"/>
                <a:chOff x="6520337" y="1589527"/>
                <a:chExt cx="213950" cy="405125"/>
              </a:xfrm>
            </p:grpSpPr>
            <p:sp>
              <p:nvSpPr>
                <p:cNvPr id="12183" name="Google Shape;12183;p8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3"/>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83"/>
              <p:cNvGrpSpPr/>
              <p:nvPr/>
            </p:nvGrpSpPr>
            <p:grpSpPr>
              <a:xfrm>
                <a:off x="6577204" y="1193063"/>
                <a:ext cx="284947" cy="453562"/>
                <a:chOff x="6577204" y="1193063"/>
                <a:chExt cx="284947" cy="453562"/>
              </a:xfrm>
            </p:grpSpPr>
            <p:sp>
              <p:nvSpPr>
                <p:cNvPr id="12186" name="Google Shape;12186;p8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87" name="Google Shape;12187;p83"/>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2188" name="Google Shape;12188;p83"/>
            <p:cNvGrpSpPr/>
            <p:nvPr/>
          </p:nvGrpSpPr>
          <p:grpSpPr>
            <a:xfrm>
              <a:off x="6238903" y="1193063"/>
              <a:ext cx="300475" cy="901782"/>
              <a:chOff x="6238903" y="1193063"/>
              <a:chExt cx="300475" cy="901782"/>
            </a:xfrm>
          </p:grpSpPr>
          <p:grpSp>
            <p:nvGrpSpPr>
              <p:cNvPr id="12189" name="Google Shape;12189;p83"/>
              <p:cNvGrpSpPr/>
              <p:nvPr/>
            </p:nvGrpSpPr>
            <p:grpSpPr>
              <a:xfrm>
                <a:off x="6290865" y="1489315"/>
                <a:ext cx="248514" cy="605530"/>
                <a:chOff x="6290865" y="1489315"/>
                <a:chExt cx="248514" cy="605530"/>
              </a:xfrm>
            </p:grpSpPr>
            <p:sp>
              <p:nvSpPr>
                <p:cNvPr id="12190" name="Google Shape;12190;p8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3"/>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2" name="Google Shape;12192;p83"/>
              <p:cNvGrpSpPr/>
              <p:nvPr/>
            </p:nvGrpSpPr>
            <p:grpSpPr>
              <a:xfrm>
                <a:off x="6238903" y="1193063"/>
                <a:ext cx="284947" cy="327512"/>
                <a:chOff x="6238903" y="1193063"/>
                <a:chExt cx="284947" cy="327512"/>
              </a:xfrm>
            </p:grpSpPr>
            <p:sp>
              <p:nvSpPr>
                <p:cNvPr id="12193" name="Google Shape;12193;p8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94" name="Google Shape;12194;p83"/>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2195" name="Google Shape;12195;p83"/>
            <p:cNvGrpSpPr/>
            <p:nvPr/>
          </p:nvGrpSpPr>
          <p:grpSpPr>
            <a:xfrm>
              <a:off x="5900602" y="1193063"/>
              <a:ext cx="444345" cy="1023338"/>
              <a:chOff x="5900602" y="1193063"/>
              <a:chExt cx="444345" cy="1023338"/>
            </a:xfrm>
          </p:grpSpPr>
          <p:grpSp>
            <p:nvGrpSpPr>
              <p:cNvPr id="12196" name="Google Shape;12196;p83"/>
              <p:cNvGrpSpPr/>
              <p:nvPr/>
            </p:nvGrpSpPr>
            <p:grpSpPr>
              <a:xfrm>
                <a:off x="6046501" y="1367785"/>
                <a:ext cx="298446" cy="848616"/>
                <a:chOff x="6046501" y="1367785"/>
                <a:chExt cx="298446" cy="848616"/>
              </a:xfrm>
            </p:grpSpPr>
            <p:sp>
              <p:nvSpPr>
                <p:cNvPr id="12197" name="Google Shape;12197;p8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3"/>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9" name="Google Shape;12199;p83"/>
              <p:cNvGrpSpPr/>
              <p:nvPr/>
            </p:nvGrpSpPr>
            <p:grpSpPr>
              <a:xfrm>
                <a:off x="5900602" y="1193063"/>
                <a:ext cx="284947" cy="182312"/>
                <a:chOff x="5900602" y="1193063"/>
                <a:chExt cx="284947" cy="182312"/>
              </a:xfrm>
            </p:grpSpPr>
            <p:sp>
              <p:nvSpPr>
                <p:cNvPr id="12200" name="Google Shape;12200;p8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01" name="Google Shape;12201;p8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2202" name="Google Shape;12202;p83"/>
          <p:cNvGrpSpPr/>
          <p:nvPr/>
        </p:nvGrpSpPr>
        <p:grpSpPr>
          <a:xfrm>
            <a:off x="7217822" y="979408"/>
            <a:ext cx="1219413" cy="1051365"/>
            <a:chOff x="7287122" y="1165658"/>
            <a:chExt cx="1219413" cy="1051365"/>
          </a:xfrm>
        </p:grpSpPr>
        <p:grpSp>
          <p:nvGrpSpPr>
            <p:cNvPr id="12203" name="Google Shape;12203;p83"/>
            <p:cNvGrpSpPr/>
            <p:nvPr/>
          </p:nvGrpSpPr>
          <p:grpSpPr>
            <a:xfrm>
              <a:off x="7287122" y="1969723"/>
              <a:ext cx="1219413" cy="247300"/>
              <a:chOff x="7287122" y="1969723"/>
              <a:chExt cx="1219413" cy="247300"/>
            </a:xfrm>
          </p:grpSpPr>
          <p:sp>
            <p:nvSpPr>
              <p:cNvPr id="12204" name="Google Shape;12204;p8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5" name="Google Shape;12205;p83"/>
              <p:cNvGrpSpPr/>
              <p:nvPr/>
            </p:nvGrpSpPr>
            <p:grpSpPr>
              <a:xfrm>
                <a:off x="7287122" y="2063892"/>
                <a:ext cx="1151753" cy="73428"/>
                <a:chOff x="7287122" y="2063892"/>
                <a:chExt cx="1151753" cy="73428"/>
              </a:xfrm>
            </p:grpSpPr>
            <p:sp>
              <p:nvSpPr>
                <p:cNvPr id="12206" name="Google Shape;12206;p8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07" name="Google Shape;12207;p8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2208" name="Google Shape;12208;p83"/>
            <p:cNvGrpSpPr/>
            <p:nvPr/>
          </p:nvGrpSpPr>
          <p:grpSpPr>
            <a:xfrm>
              <a:off x="7287122" y="1712201"/>
              <a:ext cx="1219403" cy="246767"/>
              <a:chOff x="7287122" y="1712201"/>
              <a:chExt cx="1219403" cy="246767"/>
            </a:xfrm>
          </p:grpSpPr>
          <p:sp>
            <p:nvSpPr>
              <p:cNvPr id="12209" name="Google Shape;12209;p8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0" name="Google Shape;12210;p83"/>
              <p:cNvGrpSpPr/>
              <p:nvPr/>
            </p:nvGrpSpPr>
            <p:grpSpPr>
              <a:xfrm>
                <a:off x="7287122" y="1842861"/>
                <a:ext cx="1005303" cy="73419"/>
                <a:chOff x="7287122" y="1842861"/>
                <a:chExt cx="1005303" cy="73419"/>
              </a:xfrm>
            </p:grpSpPr>
            <p:sp>
              <p:nvSpPr>
                <p:cNvPr id="12211" name="Google Shape;12211;p8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12" name="Google Shape;12212;p8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2213" name="Google Shape;12213;p83"/>
            <p:cNvGrpSpPr/>
            <p:nvPr/>
          </p:nvGrpSpPr>
          <p:grpSpPr>
            <a:xfrm>
              <a:off x="7287122" y="1447520"/>
              <a:ext cx="1219403" cy="286667"/>
              <a:chOff x="7287122" y="1447520"/>
              <a:chExt cx="1219403" cy="286667"/>
            </a:xfrm>
          </p:grpSpPr>
          <p:sp>
            <p:nvSpPr>
              <p:cNvPr id="12214" name="Google Shape;12214;p8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5" name="Google Shape;12215;p83"/>
              <p:cNvGrpSpPr/>
              <p:nvPr/>
            </p:nvGrpSpPr>
            <p:grpSpPr>
              <a:xfrm>
                <a:off x="7287122" y="1581977"/>
                <a:ext cx="852803" cy="73428"/>
                <a:chOff x="7287122" y="1581977"/>
                <a:chExt cx="852803" cy="73428"/>
              </a:xfrm>
            </p:grpSpPr>
            <p:sp>
              <p:nvSpPr>
                <p:cNvPr id="12216" name="Google Shape;12216;p8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17" name="Google Shape;12217;p8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2218" name="Google Shape;12218;p83"/>
            <p:cNvGrpSpPr/>
            <p:nvPr/>
          </p:nvGrpSpPr>
          <p:grpSpPr>
            <a:xfrm>
              <a:off x="7287122" y="1165658"/>
              <a:ext cx="1219403" cy="344253"/>
              <a:chOff x="7287122" y="1165658"/>
              <a:chExt cx="1219403" cy="344253"/>
            </a:xfrm>
          </p:grpSpPr>
          <p:sp>
            <p:nvSpPr>
              <p:cNvPr id="12219" name="Google Shape;12219;p8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0" name="Google Shape;12220;p83"/>
              <p:cNvGrpSpPr/>
              <p:nvPr/>
            </p:nvGrpSpPr>
            <p:grpSpPr>
              <a:xfrm>
                <a:off x="7287122" y="1341025"/>
                <a:ext cx="695703" cy="73419"/>
                <a:chOff x="7287122" y="1341025"/>
                <a:chExt cx="695703" cy="73419"/>
              </a:xfrm>
            </p:grpSpPr>
            <p:sp>
              <p:nvSpPr>
                <p:cNvPr id="12221" name="Google Shape;12221;p8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22" name="Google Shape;12222;p8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2226" name="Shape 12226"/>
        <p:cNvGrpSpPr/>
        <p:nvPr/>
      </p:nvGrpSpPr>
      <p:grpSpPr>
        <a:xfrm>
          <a:off x="0" y="0"/>
          <a:ext cx="0" cy="0"/>
          <a:chOff x="0" y="0"/>
          <a:chExt cx="0" cy="0"/>
        </a:xfrm>
      </p:grpSpPr>
      <p:sp>
        <p:nvSpPr>
          <p:cNvPr id="12227" name="Google Shape;12227;p84"/>
          <p:cNvSpPr txBox="1"/>
          <p:nvPr>
            <p:ph idx="4294967295" type="body"/>
          </p:nvPr>
        </p:nvSpPr>
        <p:spPr>
          <a:xfrm>
            <a:off x="828875" y="1176707"/>
            <a:ext cx="7525800" cy="76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2228" name="Google Shape;12228;p84"/>
          <p:cNvGrpSpPr/>
          <p:nvPr/>
        </p:nvGrpSpPr>
        <p:grpSpPr>
          <a:xfrm>
            <a:off x="845855" y="2307733"/>
            <a:ext cx="340168" cy="298978"/>
            <a:chOff x="892750" y="267400"/>
            <a:chExt cx="483125" cy="424625"/>
          </a:xfrm>
        </p:grpSpPr>
        <p:sp>
          <p:nvSpPr>
            <p:cNvPr id="12229" name="Google Shape;12229;p84"/>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30" name="Google Shape;12230;p84"/>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31" name="Google Shape;12231;p84"/>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32" name="Google Shape;12232;p84"/>
          <p:cNvGrpSpPr/>
          <p:nvPr/>
        </p:nvGrpSpPr>
        <p:grpSpPr>
          <a:xfrm>
            <a:off x="1284289" y="2287121"/>
            <a:ext cx="298996" cy="340204"/>
            <a:chOff x="1516475" y="238075"/>
            <a:chExt cx="424650" cy="483175"/>
          </a:xfrm>
        </p:grpSpPr>
        <p:sp>
          <p:nvSpPr>
            <p:cNvPr id="12233" name="Google Shape;12233;p84"/>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34" name="Google Shape;12234;p84"/>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35" name="Google Shape;12235;p84"/>
          <p:cNvGrpSpPr/>
          <p:nvPr/>
        </p:nvGrpSpPr>
        <p:grpSpPr>
          <a:xfrm>
            <a:off x="1677380" y="2367520"/>
            <a:ext cx="341488" cy="179405"/>
            <a:chOff x="2080675" y="352325"/>
            <a:chExt cx="485000" cy="254800"/>
          </a:xfrm>
        </p:grpSpPr>
        <p:sp>
          <p:nvSpPr>
            <p:cNvPr id="12236" name="Google Shape;12236;p84"/>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37" name="Google Shape;12237;p84"/>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38" name="Google Shape;12238;p84"/>
          <p:cNvGrpSpPr/>
          <p:nvPr/>
        </p:nvGrpSpPr>
        <p:grpSpPr>
          <a:xfrm>
            <a:off x="2126559" y="2287138"/>
            <a:ext cx="298996" cy="340168"/>
            <a:chOff x="2705375" y="238125"/>
            <a:chExt cx="424650" cy="483125"/>
          </a:xfrm>
        </p:grpSpPr>
        <p:sp>
          <p:nvSpPr>
            <p:cNvPr id="12239" name="Google Shape;12239;p84"/>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0" name="Google Shape;12240;p84"/>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1" name="Google Shape;12241;p84"/>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2" name="Google Shape;12242;p84"/>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43" name="Google Shape;12243;p84"/>
          <p:cNvGrpSpPr/>
          <p:nvPr/>
        </p:nvGrpSpPr>
        <p:grpSpPr>
          <a:xfrm>
            <a:off x="2542700" y="2287455"/>
            <a:ext cx="301161" cy="339535"/>
            <a:chOff x="3299850" y="238575"/>
            <a:chExt cx="427725" cy="482225"/>
          </a:xfrm>
        </p:grpSpPr>
        <p:sp>
          <p:nvSpPr>
            <p:cNvPr id="12244" name="Google Shape;12244;p84"/>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5" name="Google Shape;12245;p84"/>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6" name="Google Shape;12246;p84"/>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7" name="Google Shape;12247;p84"/>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48" name="Google Shape;12248;p84"/>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49" name="Google Shape;12249;p84"/>
          <p:cNvGrpSpPr/>
          <p:nvPr/>
        </p:nvGrpSpPr>
        <p:grpSpPr>
          <a:xfrm>
            <a:off x="2929622" y="2287138"/>
            <a:ext cx="352455" cy="340168"/>
            <a:chOff x="3857225" y="238125"/>
            <a:chExt cx="500575" cy="483125"/>
          </a:xfrm>
        </p:grpSpPr>
        <p:sp>
          <p:nvSpPr>
            <p:cNvPr id="12250" name="Google Shape;12250;p84"/>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1" name="Google Shape;12251;p84"/>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2" name="Google Shape;12252;p84"/>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3" name="Google Shape;12253;p84"/>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4" name="Google Shape;12254;p84"/>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5" name="Google Shape;12255;p84"/>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56" name="Google Shape;12256;p84"/>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257" name="Google Shape;12257;p84"/>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258" name="Google Shape;12258;p84"/>
          <p:cNvGrpSpPr/>
          <p:nvPr/>
        </p:nvGrpSpPr>
        <p:grpSpPr>
          <a:xfrm>
            <a:off x="3776398" y="2287165"/>
            <a:ext cx="340186" cy="340116"/>
            <a:chOff x="5053900" y="238200"/>
            <a:chExt cx="483150" cy="483050"/>
          </a:xfrm>
        </p:grpSpPr>
        <p:sp>
          <p:nvSpPr>
            <p:cNvPr id="12259" name="Google Shape;12259;p84"/>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0" name="Google Shape;12260;p84"/>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1" name="Google Shape;12261;p84"/>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2" name="Google Shape;12262;p84"/>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63" name="Google Shape;12263;p84"/>
          <p:cNvGrpSpPr/>
          <p:nvPr/>
        </p:nvGrpSpPr>
        <p:grpSpPr>
          <a:xfrm>
            <a:off x="4190348" y="2287138"/>
            <a:ext cx="340168" cy="340168"/>
            <a:chOff x="5648375" y="238125"/>
            <a:chExt cx="483125" cy="483125"/>
          </a:xfrm>
        </p:grpSpPr>
        <p:sp>
          <p:nvSpPr>
            <p:cNvPr id="12264" name="Google Shape;12264;p84"/>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5" name="Google Shape;12265;p84"/>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6" name="Google Shape;12266;p84"/>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7" name="Google Shape;12267;p84"/>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8" name="Google Shape;12268;p84"/>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69" name="Google Shape;12269;p84"/>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0" name="Google Shape;12270;p84"/>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1" name="Google Shape;12271;p84"/>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2" name="Google Shape;12272;p84"/>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3" name="Google Shape;12273;p84"/>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74" name="Google Shape;12274;p84"/>
          <p:cNvGrpSpPr/>
          <p:nvPr/>
        </p:nvGrpSpPr>
        <p:grpSpPr>
          <a:xfrm>
            <a:off x="4607035" y="2287138"/>
            <a:ext cx="340168" cy="340168"/>
            <a:chOff x="6242825" y="238125"/>
            <a:chExt cx="483125" cy="483125"/>
          </a:xfrm>
        </p:grpSpPr>
        <p:sp>
          <p:nvSpPr>
            <p:cNvPr id="12275" name="Google Shape;12275;p84"/>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6" name="Google Shape;12276;p84"/>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77" name="Google Shape;12277;p84"/>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78" name="Google Shape;12278;p84"/>
          <p:cNvGrpSpPr/>
          <p:nvPr/>
        </p:nvGrpSpPr>
        <p:grpSpPr>
          <a:xfrm>
            <a:off x="844156" y="2727362"/>
            <a:ext cx="343566" cy="298943"/>
            <a:chOff x="889275" y="861850"/>
            <a:chExt cx="487950" cy="424575"/>
          </a:xfrm>
        </p:grpSpPr>
        <p:sp>
          <p:nvSpPr>
            <p:cNvPr id="12279" name="Google Shape;12279;p84"/>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0" name="Google Shape;12280;p84"/>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1" name="Google Shape;12281;p84"/>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2" name="Google Shape;12282;p84"/>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283" name="Google Shape;12283;p84"/>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4" name="Google Shape;12284;p84"/>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285" name="Google Shape;12285;p84"/>
          <p:cNvGrpSpPr/>
          <p:nvPr/>
        </p:nvGrpSpPr>
        <p:grpSpPr>
          <a:xfrm>
            <a:off x="2105973" y="2706749"/>
            <a:ext cx="340168" cy="340168"/>
            <a:chOff x="2676100" y="832575"/>
            <a:chExt cx="483125" cy="483125"/>
          </a:xfrm>
        </p:grpSpPr>
        <p:sp>
          <p:nvSpPr>
            <p:cNvPr id="12286" name="Google Shape;12286;p84"/>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7" name="Google Shape;12287;p84"/>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88" name="Google Shape;12288;p84"/>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89" name="Google Shape;12289;p84"/>
          <p:cNvGrpSpPr/>
          <p:nvPr/>
        </p:nvGrpSpPr>
        <p:grpSpPr>
          <a:xfrm>
            <a:off x="2517477" y="2706749"/>
            <a:ext cx="351610" cy="340168"/>
            <a:chOff x="3270550" y="832575"/>
            <a:chExt cx="499375" cy="483125"/>
          </a:xfrm>
        </p:grpSpPr>
        <p:sp>
          <p:nvSpPr>
            <p:cNvPr id="12290" name="Google Shape;12290;p84"/>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1" name="Google Shape;12291;p84"/>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2" name="Google Shape;12292;p84"/>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93" name="Google Shape;12293;p84"/>
          <p:cNvGrpSpPr/>
          <p:nvPr/>
        </p:nvGrpSpPr>
        <p:grpSpPr>
          <a:xfrm>
            <a:off x="2935756" y="2717381"/>
            <a:ext cx="340186" cy="318904"/>
            <a:chOff x="3865000" y="847675"/>
            <a:chExt cx="483150" cy="452925"/>
          </a:xfrm>
        </p:grpSpPr>
        <p:sp>
          <p:nvSpPr>
            <p:cNvPr id="12294" name="Google Shape;12294;p84"/>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5" name="Google Shape;12295;p84"/>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6" name="Google Shape;12296;p84"/>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297" name="Google Shape;12297;p84"/>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298" name="Google Shape;12298;p84"/>
          <p:cNvGrpSpPr/>
          <p:nvPr/>
        </p:nvGrpSpPr>
        <p:grpSpPr>
          <a:xfrm>
            <a:off x="3351439" y="2727300"/>
            <a:ext cx="344798" cy="299066"/>
            <a:chOff x="4452900" y="861750"/>
            <a:chExt cx="489700" cy="424750"/>
          </a:xfrm>
        </p:grpSpPr>
        <p:sp>
          <p:nvSpPr>
            <p:cNvPr id="12299" name="Google Shape;12299;p84"/>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0" name="Google Shape;12300;p84"/>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1" name="Google Shape;12301;p84"/>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02" name="Google Shape;12302;p84"/>
          <p:cNvGrpSpPr/>
          <p:nvPr/>
        </p:nvGrpSpPr>
        <p:grpSpPr>
          <a:xfrm>
            <a:off x="3768671" y="2706758"/>
            <a:ext cx="355641" cy="340151"/>
            <a:chOff x="5049750" y="832600"/>
            <a:chExt cx="505100" cy="483100"/>
          </a:xfrm>
        </p:grpSpPr>
        <p:sp>
          <p:nvSpPr>
            <p:cNvPr id="12303" name="Google Shape;12303;p84"/>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4" name="Google Shape;12304;p84"/>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05" name="Google Shape;12305;p84"/>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06" name="Google Shape;12306;p84"/>
          <p:cNvGrpSpPr/>
          <p:nvPr/>
        </p:nvGrpSpPr>
        <p:grpSpPr>
          <a:xfrm>
            <a:off x="4627621" y="2706749"/>
            <a:ext cx="298996" cy="340168"/>
            <a:chOff x="6272100" y="832575"/>
            <a:chExt cx="424650" cy="483125"/>
          </a:xfrm>
        </p:grpSpPr>
        <p:sp>
          <p:nvSpPr>
            <p:cNvPr id="12307" name="Google Shape;12307;p84"/>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08" name="Google Shape;12308;p84"/>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09" name="Google Shape;12309;p84"/>
          <p:cNvGrpSpPr/>
          <p:nvPr/>
        </p:nvGrpSpPr>
        <p:grpSpPr>
          <a:xfrm>
            <a:off x="845828" y="3125798"/>
            <a:ext cx="340221" cy="340186"/>
            <a:chOff x="893650" y="1428000"/>
            <a:chExt cx="483200" cy="483150"/>
          </a:xfrm>
        </p:grpSpPr>
        <p:sp>
          <p:nvSpPr>
            <p:cNvPr id="12310" name="Google Shape;12310;p84"/>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1" name="Google Shape;12311;p84"/>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2" name="Google Shape;12312;p84"/>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3" name="Google Shape;12313;p84"/>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14" name="Google Shape;12314;p84"/>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5" name="Google Shape;12315;p84"/>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16" name="Google Shape;12316;p84"/>
          <p:cNvGrpSpPr/>
          <p:nvPr/>
        </p:nvGrpSpPr>
        <p:grpSpPr>
          <a:xfrm>
            <a:off x="2099646" y="3146463"/>
            <a:ext cx="352825" cy="298855"/>
            <a:chOff x="2676100" y="1456375"/>
            <a:chExt cx="501100" cy="424450"/>
          </a:xfrm>
        </p:grpSpPr>
        <p:sp>
          <p:nvSpPr>
            <p:cNvPr id="12317" name="Google Shape;12317;p84"/>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8" name="Google Shape;12318;p84"/>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19" name="Google Shape;12319;p84"/>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20" name="Google Shape;12320;p84"/>
          <p:cNvGrpSpPr/>
          <p:nvPr/>
        </p:nvGrpSpPr>
        <p:grpSpPr>
          <a:xfrm>
            <a:off x="2523170" y="3125806"/>
            <a:ext cx="340221" cy="340168"/>
            <a:chOff x="3270475" y="1427025"/>
            <a:chExt cx="483200" cy="483125"/>
          </a:xfrm>
        </p:grpSpPr>
        <p:sp>
          <p:nvSpPr>
            <p:cNvPr id="12321" name="Google Shape;12321;p84"/>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2" name="Google Shape;12322;p84"/>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3" name="Google Shape;12323;p84"/>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24" name="Google Shape;12324;p84"/>
          <p:cNvGrpSpPr/>
          <p:nvPr/>
        </p:nvGrpSpPr>
        <p:grpSpPr>
          <a:xfrm>
            <a:off x="2934083" y="3125780"/>
            <a:ext cx="343530" cy="340221"/>
            <a:chOff x="3860250" y="1427025"/>
            <a:chExt cx="487900" cy="483200"/>
          </a:xfrm>
        </p:grpSpPr>
        <p:sp>
          <p:nvSpPr>
            <p:cNvPr id="12325" name="Google Shape;12325;p84"/>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6" name="Google Shape;12326;p84"/>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7" name="Google Shape;12327;p84"/>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28" name="Google Shape;12328;p84"/>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29" name="Google Shape;12329;p84"/>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30" name="Google Shape;12330;p84"/>
          <p:cNvGrpSpPr/>
          <p:nvPr/>
        </p:nvGrpSpPr>
        <p:grpSpPr>
          <a:xfrm>
            <a:off x="4190322" y="3125806"/>
            <a:ext cx="340221" cy="340168"/>
            <a:chOff x="5648375" y="1427025"/>
            <a:chExt cx="483200" cy="483125"/>
          </a:xfrm>
        </p:grpSpPr>
        <p:sp>
          <p:nvSpPr>
            <p:cNvPr id="12331" name="Google Shape;12331;p84"/>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2" name="Google Shape;12332;p84"/>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33" name="Google Shape;12333;p84"/>
          <p:cNvGrpSpPr/>
          <p:nvPr/>
        </p:nvGrpSpPr>
        <p:grpSpPr>
          <a:xfrm>
            <a:off x="4604808" y="3125789"/>
            <a:ext cx="344622" cy="340204"/>
            <a:chOff x="6238300" y="1426975"/>
            <a:chExt cx="489450" cy="483175"/>
          </a:xfrm>
        </p:grpSpPr>
        <p:sp>
          <p:nvSpPr>
            <p:cNvPr id="12334" name="Google Shape;12334;p84"/>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5" name="Google Shape;12335;p84"/>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36" name="Google Shape;12336;p84"/>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37" name="Google Shape;12337;p84"/>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38" name="Google Shape;12338;p84"/>
          <p:cNvGrpSpPr/>
          <p:nvPr/>
        </p:nvGrpSpPr>
        <p:grpSpPr>
          <a:xfrm>
            <a:off x="1263703" y="3544794"/>
            <a:ext cx="340168" cy="340186"/>
            <a:chOff x="1487200" y="2021475"/>
            <a:chExt cx="483125" cy="483150"/>
          </a:xfrm>
        </p:grpSpPr>
        <p:sp>
          <p:nvSpPr>
            <p:cNvPr id="12339" name="Google Shape;12339;p84"/>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0" name="Google Shape;12340;p84"/>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1" name="Google Shape;12341;p84"/>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2" name="Google Shape;12342;p84"/>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43" name="Google Shape;12343;p84"/>
          <p:cNvGrpSpPr/>
          <p:nvPr/>
        </p:nvGrpSpPr>
        <p:grpSpPr>
          <a:xfrm>
            <a:off x="1678040" y="3565398"/>
            <a:ext cx="340168" cy="298978"/>
            <a:chOff x="2081650" y="2050750"/>
            <a:chExt cx="483125" cy="424625"/>
          </a:xfrm>
        </p:grpSpPr>
        <p:sp>
          <p:nvSpPr>
            <p:cNvPr id="12344" name="Google Shape;12344;p84"/>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5" name="Google Shape;12345;p84"/>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6" name="Google Shape;12346;p84"/>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7" name="Google Shape;12347;p84"/>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8" name="Google Shape;12348;p84"/>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49" name="Google Shape;12349;p84"/>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50" name="Google Shape;12350;p84"/>
          <p:cNvGrpSpPr/>
          <p:nvPr/>
        </p:nvGrpSpPr>
        <p:grpSpPr>
          <a:xfrm>
            <a:off x="2105973" y="3588721"/>
            <a:ext cx="340168" cy="252332"/>
            <a:chOff x="2676100" y="2083800"/>
            <a:chExt cx="483125" cy="358375"/>
          </a:xfrm>
        </p:grpSpPr>
        <p:sp>
          <p:nvSpPr>
            <p:cNvPr id="12351" name="Google Shape;12351;p84"/>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2" name="Google Shape;12352;p84"/>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53" name="Google Shape;12353;p84"/>
          <p:cNvGrpSpPr/>
          <p:nvPr/>
        </p:nvGrpSpPr>
        <p:grpSpPr>
          <a:xfrm>
            <a:off x="2531487" y="3554766"/>
            <a:ext cx="323587" cy="320242"/>
            <a:chOff x="3282325" y="2035675"/>
            <a:chExt cx="459575" cy="454825"/>
          </a:xfrm>
        </p:grpSpPr>
        <p:sp>
          <p:nvSpPr>
            <p:cNvPr id="12354" name="Google Shape;12354;p84"/>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5" name="Google Shape;12355;p84"/>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6" name="Google Shape;12356;p84"/>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7" name="Google Shape;12357;p84"/>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58" name="Google Shape;12358;p84"/>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59" name="Google Shape;12359;p84"/>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60" name="Google Shape;12360;p84"/>
          <p:cNvGrpSpPr/>
          <p:nvPr/>
        </p:nvGrpSpPr>
        <p:grpSpPr>
          <a:xfrm>
            <a:off x="3776187" y="3544803"/>
            <a:ext cx="340608" cy="340168"/>
            <a:chOff x="5053900" y="2021500"/>
            <a:chExt cx="483750" cy="483125"/>
          </a:xfrm>
        </p:grpSpPr>
        <p:sp>
          <p:nvSpPr>
            <p:cNvPr id="12361" name="Google Shape;12361;p84"/>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2" name="Google Shape;12362;p84"/>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3" name="Google Shape;12363;p84"/>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4" name="Google Shape;12364;p84"/>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5" name="Google Shape;12365;p84"/>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6" name="Google Shape;12366;p84"/>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7" name="Google Shape;12367;p84"/>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68" name="Google Shape;12368;p84"/>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69" name="Google Shape;12369;p84"/>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70" name="Google Shape;12370;p84"/>
          <p:cNvGrpSpPr/>
          <p:nvPr/>
        </p:nvGrpSpPr>
        <p:grpSpPr>
          <a:xfrm>
            <a:off x="4601286" y="3547971"/>
            <a:ext cx="351663" cy="333831"/>
            <a:chOff x="6222125" y="2025975"/>
            <a:chExt cx="499450" cy="474125"/>
          </a:xfrm>
        </p:grpSpPr>
        <p:sp>
          <p:nvSpPr>
            <p:cNvPr id="12371" name="Google Shape;12371;p84"/>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2" name="Google Shape;12372;p84"/>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3" name="Google Shape;12373;p84"/>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74" name="Google Shape;12374;p84"/>
          <p:cNvGrpSpPr/>
          <p:nvPr/>
        </p:nvGrpSpPr>
        <p:grpSpPr>
          <a:xfrm>
            <a:off x="5058848" y="2364541"/>
            <a:ext cx="335504" cy="185953"/>
            <a:chOff x="896050" y="2725450"/>
            <a:chExt cx="476500" cy="264100"/>
          </a:xfrm>
        </p:grpSpPr>
        <p:sp>
          <p:nvSpPr>
            <p:cNvPr id="12375" name="Google Shape;12375;p84"/>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6" name="Google Shape;12376;p84"/>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77" name="Google Shape;12377;p84"/>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78" name="Google Shape;12378;p84"/>
          <p:cNvGrpSpPr/>
          <p:nvPr/>
        </p:nvGrpSpPr>
        <p:grpSpPr>
          <a:xfrm>
            <a:off x="5489588" y="2287425"/>
            <a:ext cx="340168" cy="340186"/>
            <a:chOff x="1487200" y="2615925"/>
            <a:chExt cx="483125" cy="483150"/>
          </a:xfrm>
        </p:grpSpPr>
        <p:sp>
          <p:nvSpPr>
            <p:cNvPr id="12379" name="Google Shape;12379;p84"/>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0" name="Google Shape;12380;p84"/>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1" name="Google Shape;12381;p84"/>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82" name="Google Shape;12382;p84"/>
          <p:cNvGrpSpPr/>
          <p:nvPr/>
        </p:nvGrpSpPr>
        <p:grpSpPr>
          <a:xfrm>
            <a:off x="5889537" y="2287425"/>
            <a:ext cx="353564" cy="340186"/>
            <a:chOff x="2077575" y="2615925"/>
            <a:chExt cx="502150" cy="483150"/>
          </a:xfrm>
        </p:grpSpPr>
        <p:sp>
          <p:nvSpPr>
            <p:cNvPr id="12383" name="Google Shape;12383;p84"/>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4" name="Google Shape;12384;p84"/>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5" name="Google Shape;12385;p84"/>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6" name="Google Shape;12386;p84"/>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87" name="Google Shape;12387;p84"/>
          <p:cNvGrpSpPr/>
          <p:nvPr/>
        </p:nvGrpSpPr>
        <p:grpSpPr>
          <a:xfrm>
            <a:off x="6313326" y="2303452"/>
            <a:ext cx="334536" cy="308132"/>
            <a:chOff x="2680100" y="2638725"/>
            <a:chExt cx="475125" cy="437625"/>
          </a:xfrm>
        </p:grpSpPr>
        <p:sp>
          <p:nvSpPr>
            <p:cNvPr id="12388" name="Google Shape;12388;p84"/>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89" name="Google Shape;12389;p84"/>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0" name="Google Shape;12390;p84"/>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1" name="Google Shape;12391;p84"/>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392" name="Google Shape;12392;p84"/>
          <p:cNvGrpSpPr/>
          <p:nvPr/>
        </p:nvGrpSpPr>
        <p:grpSpPr>
          <a:xfrm>
            <a:off x="6778965" y="2287425"/>
            <a:ext cx="239183" cy="340186"/>
            <a:chOff x="3342275" y="2615925"/>
            <a:chExt cx="339700" cy="483150"/>
          </a:xfrm>
        </p:grpSpPr>
        <p:sp>
          <p:nvSpPr>
            <p:cNvPr id="12393" name="Google Shape;12393;p84"/>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4" name="Google Shape;12394;p84"/>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395" name="Google Shape;12395;p84"/>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6" name="Google Shape;12396;p84"/>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397" name="Google Shape;12397;p84"/>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398" name="Google Shape;12398;p84"/>
          <p:cNvGrpSpPr/>
          <p:nvPr/>
        </p:nvGrpSpPr>
        <p:grpSpPr>
          <a:xfrm>
            <a:off x="6415846" y="3956426"/>
            <a:ext cx="339482" cy="339271"/>
            <a:chOff x="5648900" y="2616600"/>
            <a:chExt cx="482150" cy="481850"/>
          </a:xfrm>
        </p:grpSpPr>
        <p:sp>
          <p:nvSpPr>
            <p:cNvPr id="12399" name="Google Shape;12399;p84"/>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0" name="Google Shape;12400;p84"/>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01" name="Google Shape;12401;p84"/>
          <p:cNvGrpSpPr/>
          <p:nvPr/>
        </p:nvGrpSpPr>
        <p:grpSpPr>
          <a:xfrm>
            <a:off x="4735130" y="3963142"/>
            <a:ext cx="325626" cy="325694"/>
            <a:chOff x="6242825" y="2615925"/>
            <a:chExt cx="483125" cy="483225"/>
          </a:xfrm>
        </p:grpSpPr>
        <p:sp>
          <p:nvSpPr>
            <p:cNvPr id="12402" name="Google Shape;12402;p84"/>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3" name="Google Shape;12403;p84"/>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4" name="Google Shape;12404;p84"/>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5" name="Google Shape;12405;p84"/>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06" name="Google Shape;12406;p84"/>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07" name="Google Shape;12407;p84"/>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08" name="Google Shape;12408;p84"/>
          <p:cNvGrpSpPr/>
          <p:nvPr/>
        </p:nvGrpSpPr>
        <p:grpSpPr>
          <a:xfrm>
            <a:off x="5488629" y="2707036"/>
            <a:ext cx="342087" cy="340186"/>
            <a:chOff x="1487200" y="3210375"/>
            <a:chExt cx="485850" cy="483150"/>
          </a:xfrm>
        </p:grpSpPr>
        <p:sp>
          <p:nvSpPr>
            <p:cNvPr id="12409" name="Google Shape;12409;p84"/>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0" name="Google Shape;12410;p84"/>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1" name="Google Shape;12411;p84"/>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12" name="Google Shape;12412;p84"/>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3" name="Google Shape;12413;p84"/>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14" name="Google Shape;12414;p84"/>
          <p:cNvGrpSpPr/>
          <p:nvPr/>
        </p:nvGrpSpPr>
        <p:grpSpPr>
          <a:xfrm>
            <a:off x="6727988" y="2707027"/>
            <a:ext cx="341136" cy="340204"/>
            <a:chOff x="3269875" y="3210400"/>
            <a:chExt cx="484500" cy="483175"/>
          </a:xfrm>
        </p:grpSpPr>
        <p:sp>
          <p:nvSpPr>
            <p:cNvPr id="12415" name="Google Shape;12415;p84"/>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6" name="Google Shape;12416;p84"/>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17" name="Google Shape;12417;p84"/>
          <p:cNvGrpSpPr/>
          <p:nvPr/>
        </p:nvGrpSpPr>
        <p:grpSpPr>
          <a:xfrm>
            <a:off x="7227082" y="2706666"/>
            <a:ext cx="170216" cy="340925"/>
            <a:chOff x="3985700" y="3210375"/>
            <a:chExt cx="241750" cy="484200"/>
          </a:xfrm>
        </p:grpSpPr>
        <p:sp>
          <p:nvSpPr>
            <p:cNvPr id="12418" name="Google Shape;12418;p84"/>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19" name="Google Shape;12419;p84"/>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20" name="Google Shape;12420;p84"/>
          <p:cNvGrpSpPr/>
          <p:nvPr/>
        </p:nvGrpSpPr>
        <p:grpSpPr>
          <a:xfrm>
            <a:off x="7566351" y="2707678"/>
            <a:ext cx="339007" cy="338901"/>
            <a:chOff x="4460225" y="3211300"/>
            <a:chExt cx="481475" cy="481325"/>
          </a:xfrm>
        </p:grpSpPr>
        <p:sp>
          <p:nvSpPr>
            <p:cNvPr id="12421" name="Google Shape;12421;p84"/>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2" name="Google Shape;12422;p84"/>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23" name="Google Shape;12423;p84"/>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24" name="Google Shape;12424;p84"/>
          <p:cNvGrpSpPr/>
          <p:nvPr/>
        </p:nvGrpSpPr>
        <p:grpSpPr>
          <a:xfrm>
            <a:off x="6859688" y="3985756"/>
            <a:ext cx="342034" cy="280654"/>
            <a:chOff x="5647000" y="3252650"/>
            <a:chExt cx="485775" cy="398600"/>
          </a:xfrm>
        </p:grpSpPr>
        <p:sp>
          <p:nvSpPr>
            <p:cNvPr id="12425" name="Google Shape;12425;p84"/>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6" name="Google Shape;12426;p84"/>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7" name="Google Shape;12427;p84"/>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8" name="Google Shape;12428;p84"/>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29" name="Google Shape;12429;p84"/>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30" name="Google Shape;12430;p84"/>
          <p:cNvGrpSpPr/>
          <p:nvPr/>
        </p:nvGrpSpPr>
        <p:grpSpPr>
          <a:xfrm>
            <a:off x="5165128" y="3991768"/>
            <a:ext cx="326536" cy="268454"/>
            <a:chOff x="6242450" y="3252800"/>
            <a:chExt cx="484475" cy="398300"/>
          </a:xfrm>
        </p:grpSpPr>
        <p:sp>
          <p:nvSpPr>
            <p:cNvPr id="12431" name="Google Shape;12431;p84"/>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2" name="Google Shape;12432;p84"/>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3" name="Google Shape;12433;p84"/>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34" name="Google Shape;12434;p84"/>
          <p:cNvGrpSpPr/>
          <p:nvPr/>
        </p:nvGrpSpPr>
        <p:grpSpPr>
          <a:xfrm>
            <a:off x="5077111" y="3126102"/>
            <a:ext cx="298978" cy="340168"/>
            <a:chOff x="922025" y="3804850"/>
            <a:chExt cx="424625" cy="483125"/>
          </a:xfrm>
        </p:grpSpPr>
        <p:sp>
          <p:nvSpPr>
            <p:cNvPr id="12435" name="Google Shape;12435;p84"/>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36" name="Google Shape;12436;p84"/>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37" name="Google Shape;12437;p84"/>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38" name="Google Shape;12438;p84"/>
          <p:cNvGrpSpPr/>
          <p:nvPr/>
        </p:nvGrpSpPr>
        <p:grpSpPr>
          <a:xfrm>
            <a:off x="5909841" y="3126102"/>
            <a:ext cx="312955" cy="340168"/>
            <a:chOff x="2100300" y="3804850"/>
            <a:chExt cx="444475" cy="483125"/>
          </a:xfrm>
        </p:grpSpPr>
        <p:sp>
          <p:nvSpPr>
            <p:cNvPr id="12439" name="Google Shape;12439;p84"/>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0" name="Google Shape;12440;p84"/>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41" name="Google Shape;12441;p84"/>
          <p:cNvGrpSpPr/>
          <p:nvPr/>
        </p:nvGrpSpPr>
        <p:grpSpPr>
          <a:xfrm>
            <a:off x="6333463" y="3126102"/>
            <a:ext cx="294261" cy="340168"/>
            <a:chOff x="2708700" y="3804850"/>
            <a:chExt cx="417925" cy="483125"/>
          </a:xfrm>
        </p:grpSpPr>
        <p:sp>
          <p:nvSpPr>
            <p:cNvPr id="12442" name="Google Shape;12442;p84"/>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3" name="Google Shape;12443;p84"/>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4" name="Google Shape;12444;p84"/>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5" name="Google Shape;12445;p84"/>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46" name="Google Shape;12446;p84"/>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47" name="Google Shape;12447;p84"/>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48" name="Google Shape;12448;p84"/>
          <p:cNvGrpSpPr/>
          <p:nvPr/>
        </p:nvGrpSpPr>
        <p:grpSpPr>
          <a:xfrm>
            <a:off x="7570338" y="3127378"/>
            <a:ext cx="331033" cy="337616"/>
            <a:chOff x="4467450" y="3808475"/>
            <a:chExt cx="470150" cy="479500"/>
          </a:xfrm>
        </p:grpSpPr>
        <p:sp>
          <p:nvSpPr>
            <p:cNvPr id="12449" name="Google Shape;12449;p84"/>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0" name="Google Shape;12450;p84"/>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1" name="Google Shape;12451;p84"/>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2" name="Google Shape;12452;p84"/>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53" name="Google Shape;12453;p84"/>
          <p:cNvGrpSpPr/>
          <p:nvPr/>
        </p:nvGrpSpPr>
        <p:grpSpPr>
          <a:xfrm>
            <a:off x="7990685" y="3126102"/>
            <a:ext cx="340186" cy="340168"/>
            <a:chOff x="5053900" y="3804850"/>
            <a:chExt cx="483150" cy="483125"/>
          </a:xfrm>
        </p:grpSpPr>
        <p:sp>
          <p:nvSpPr>
            <p:cNvPr id="12454" name="Google Shape;12454;p84"/>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5" name="Google Shape;12455;p84"/>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6" name="Google Shape;12456;p84"/>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57" name="Google Shape;12457;p84"/>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58" name="Google Shape;12458;p84"/>
          <p:cNvGrpSpPr/>
          <p:nvPr/>
        </p:nvGrpSpPr>
        <p:grpSpPr>
          <a:xfrm>
            <a:off x="7306081" y="3956021"/>
            <a:ext cx="340168" cy="340168"/>
            <a:chOff x="5648375" y="3804850"/>
            <a:chExt cx="483125" cy="483125"/>
          </a:xfrm>
        </p:grpSpPr>
        <p:sp>
          <p:nvSpPr>
            <p:cNvPr id="12459" name="Google Shape;12459;p84"/>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0" name="Google Shape;12460;p84"/>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1" name="Google Shape;12461;p84"/>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2" name="Google Shape;12462;p84"/>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63" name="Google Shape;12463;p84"/>
          <p:cNvGrpSpPr/>
          <p:nvPr/>
        </p:nvGrpSpPr>
        <p:grpSpPr>
          <a:xfrm>
            <a:off x="5596036" y="3968278"/>
            <a:ext cx="280923" cy="315449"/>
            <a:chOff x="6276025" y="3812400"/>
            <a:chExt cx="416800" cy="468025"/>
          </a:xfrm>
        </p:grpSpPr>
        <p:sp>
          <p:nvSpPr>
            <p:cNvPr id="12464" name="Google Shape;12464;p84"/>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5" name="Google Shape;12465;p84"/>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6" name="Google Shape;12466;p84"/>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67" name="Google Shape;12467;p84"/>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68" name="Google Shape;12468;p84"/>
          <p:cNvGrpSpPr/>
          <p:nvPr/>
        </p:nvGrpSpPr>
        <p:grpSpPr>
          <a:xfrm>
            <a:off x="5055293" y="3545089"/>
            <a:ext cx="342615" cy="340186"/>
            <a:chOff x="890400" y="4399350"/>
            <a:chExt cx="486600" cy="483150"/>
          </a:xfrm>
        </p:grpSpPr>
        <p:sp>
          <p:nvSpPr>
            <p:cNvPr id="12469" name="Google Shape;12469;p84"/>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0" name="Google Shape;12470;p84"/>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1" name="Google Shape;12471;p84"/>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72" name="Google Shape;12472;p84"/>
          <p:cNvGrpSpPr/>
          <p:nvPr/>
        </p:nvGrpSpPr>
        <p:grpSpPr>
          <a:xfrm>
            <a:off x="5489588" y="3560368"/>
            <a:ext cx="340168" cy="309628"/>
            <a:chOff x="1487200" y="4421025"/>
            <a:chExt cx="483125" cy="439750"/>
          </a:xfrm>
        </p:grpSpPr>
        <p:sp>
          <p:nvSpPr>
            <p:cNvPr id="12473" name="Google Shape;12473;p84"/>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4" name="Google Shape;12474;p84"/>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5" name="Google Shape;12475;p84"/>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6" name="Google Shape;12476;p84"/>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77" name="Google Shape;12477;p84"/>
          <p:cNvGrpSpPr/>
          <p:nvPr/>
        </p:nvGrpSpPr>
        <p:grpSpPr>
          <a:xfrm>
            <a:off x="5893867" y="3545107"/>
            <a:ext cx="344903" cy="340151"/>
            <a:chOff x="2079300" y="4399325"/>
            <a:chExt cx="489850" cy="483100"/>
          </a:xfrm>
        </p:grpSpPr>
        <p:sp>
          <p:nvSpPr>
            <p:cNvPr id="12478" name="Google Shape;12478;p84"/>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79" name="Google Shape;12479;p84"/>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80" name="Google Shape;12480;p84"/>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81" name="Google Shape;12481;p84"/>
          <p:cNvGrpSpPr/>
          <p:nvPr/>
        </p:nvGrpSpPr>
        <p:grpSpPr>
          <a:xfrm>
            <a:off x="6760439" y="3545107"/>
            <a:ext cx="276236" cy="340151"/>
            <a:chOff x="3316000" y="4399325"/>
            <a:chExt cx="392325" cy="483100"/>
          </a:xfrm>
        </p:grpSpPr>
        <p:sp>
          <p:nvSpPr>
            <p:cNvPr id="12482" name="Google Shape;12482;p84"/>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3" name="Google Shape;12483;p84"/>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84" name="Google Shape;12484;p84"/>
          <p:cNvGrpSpPr/>
          <p:nvPr/>
        </p:nvGrpSpPr>
        <p:grpSpPr>
          <a:xfrm>
            <a:off x="7185179" y="3545089"/>
            <a:ext cx="254022" cy="340186"/>
            <a:chOff x="3926225" y="4399275"/>
            <a:chExt cx="360775" cy="483150"/>
          </a:xfrm>
        </p:grpSpPr>
        <p:sp>
          <p:nvSpPr>
            <p:cNvPr id="12485" name="Google Shape;12485;p84"/>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86" name="Google Shape;12486;p84"/>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487" name="Google Shape;12487;p84"/>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488" name="Google Shape;12488;p84"/>
          <p:cNvGrpSpPr/>
          <p:nvPr/>
        </p:nvGrpSpPr>
        <p:grpSpPr>
          <a:xfrm>
            <a:off x="7990738" y="3545151"/>
            <a:ext cx="340080" cy="340063"/>
            <a:chOff x="5053975" y="4399375"/>
            <a:chExt cx="483000" cy="482975"/>
          </a:xfrm>
        </p:grpSpPr>
        <p:sp>
          <p:nvSpPr>
            <p:cNvPr id="12489" name="Google Shape;12489;p84"/>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0" name="Google Shape;12490;p84"/>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1" name="Google Shape;12491;p84"/>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92" name="Google Shape;12492;p84"/>
          <p:cNvGrpSpPr/>
          <p:nvPr/>
        </p:nvGrpSpPr>
        <p:grpSpPr>
          <a:xfrm>
            <a:off x="7750609" y="3956042"/>
            <a:ext cx="340168" cy="340168"/>
            <a:chOff x="5648375" y="4399300"/>
            <a:chExt cx="483125" cy="483125"/>
          </a:xfrm>
        </p:grpSpPr>
        <p:sp>
          <p:nvSpPr>
            <p:cNvPr id="12493" name="Google Shape;12493;p84"/>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4" name="Google Shape;12494;p84"/>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95" name="Google Shape;12495;p84"/>
          <p:cNvGrpSpPr/>
          <p:nvPr/>
        </p:nvGrpSpPr>
        <p:grpSpPr>
          <a:xfrm>
            <a:off x="5981331" y="3974637"/>
            <a:ext cx="330007" cy="302744"/>
            <a:chOff x="6239575" y="4416275"/>
            <a:chExt cx="489625" cy="449175"/>
          </a:xfrm>
        </p:grpSpPr>
        <p:sp>
          <p:nvSpPr>
            <p:cNvPr id="12496" name="Google Shape;12496;p84"/>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7" name="Google Shape;12497;p84"/>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498" name="Google Shape;12498;p84"/>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499" name="Google Shape;12499;p84"/>
          <p:cNvGrpSpPr/>
          <p:nvPr/>
        </p:nvGrpSpPr>
        <p:grpSpPr>
          <a:xfrm>
            <a:off x="3084610" y="3971815"/>
            <a:ext cx="308234" cy="308234"/>
            <a:chOff x="892750" y="4993750"/>
            <a:chExt cx="483125" cy="483125"/>
          </a:xfrm>
        </p:grpSpPr>
        <p:sp>
          <p:nvSpPr>
            <p:cNvPr id="12500" name="Google Shape;12500;p84"/>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1" name="Google Shape;12501;p84"/>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2" name="Google Shape;12502;p84"/>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03" name="Google Shape;12503;p84"/>
          <p:cNvGrpSpPr/>
          <p:nvPr/>
        </p:nvGrpSpPr>
        <p:grpSpPr>
          <a:xfrm>
            <a:off x="1491328" y="3979188"/>
            <a:ext cx="293982" cy="293982"/>
            <a:chOff x="2676100" y="4993750"/>
            <a:chExt cx="483125" cy="483125"/>
          </a:xfrm>
        </p:grpSpPr>
        <p:sp>
          <p:nvSpPr>
            <p:cNvPr id="12504" name="Google Shape;12504;p84"/>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5" name="Google Shape;12505;p84"/>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6" name="Google Shape;12506;p84"/>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07" name="Google Shape;12507;p84"/>
          <p:cNvGrpSpPr/>
          <p:nvPr/>
        </p:nvGrpSpPr>
        <p:grpSpPr>
          <a:xfrm>
            <a:off x="4322435" y="3971815"/>
            <a:ext cx="308234" cy="308234"/>
            <a:chOff x="3270550" y="4993750"/>
            <a:chExt cx="483125" cy="483125"/>
          </a:xfrm>
        </p:grpSpPr>
        <p:sp>
          <p:nvSpPr>
            <p:cNvPr id="12508" name="Google Shape;12508;p84"/>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09" name="Google Shape;12509;p84"/>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10" name="Google Shape;12510;p84"/>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511" name="Google Shape;12511;p84"/>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2512" name="Google Shape;12512;p84"/>
          <p:cNvGrpSpPr/>
          <p:nvPr/>
        </p:nvGrpSpPr>
        <p:grpSpPr>
          <a:xfrm>
            <a:off x="2288093" y="3979142"/>
            <a:ext cx="293997" cy="294073"/>
            <a:chOff x="4459450" y="4993700"/>
            <a:chExt cx="483150" cy="483275"/>
          </a:xfrm>
        </p:grpSpPr>
        <p:sp>
          <p:nvSpPr>
            <p:cNvPr id="12513" name="Google Shape;12513;p84"/>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14" name="Google Shape;12514;p84"/>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15" name="Google Shape;12515;p84"/>
          <p:cNvGrpSpPr/>
          <p:nvPr/>
        </p:nvGrpSpPr>
        <p:grpSpPr>
          <a:xfrm>
            <a:off x="3497219" y="3971815"/>
            <a:ext cx="308234" cy="308234"/>
            <a:chOff x="1487200" y="4993750"/>
            <a:chExt cx="483125" cy="483125"/>
          </a:xfrm>
        </p:grpSpPr>
        <p:sp>
          <p:nvSpPr>
            <p:cNvPr id="12516" name="Google Shape;12516;p8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17" name="Google Shape;12517;p8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18" name="Google Shape;12518;p84"/>
          <p:cNvGrpSpPr/>
          <p:nvPr/>
        </p:nvGrpSpPr>
        <p:grpSpPr>
          <a:xfrm>
            <a:off x="3909829" y="3971815"/>
            <a:ext cx="308234" cy="308234"/>
            <a:chOff x="2081650" y="4993750"/>
            <a:chExt cx="483125" cy="483125"/>
          </a:xfrm>
        </p:grpSpPr>
        <p:sp>
          <p:nvSpPr>
            <p:cNvPr id="12519" name="Google Shape;12519;p8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20" name="Google Shape;12520;p8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2521" name="Google Shape;12521;p84"/>
          <p:cNvGrpSpPr/>
          <p:nvPr/>
        </p:nvGrpSpPr>
        <p:grpSpPr>
          <a:xfrm>
            <a:off x="2686471" y="3979142"/>
            <a:ext cx="293997" cy="294073"/>
            <a:chOff x="5053900" y="4993700"/>
            <a:chExt cx="483150" cy="483275"/>
          </a:xfrm>
        </p:grpSpPr>
        <p:sp>
          <p:nvSpPr>
            <p:cNvPr id="12522" name="Google Shape;12522;p84"/>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523" name="Google Shape;12523;p84"/>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2524" name="Google Shape;12524;p8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2528" name="Shape 12528"/>
        <p:cNvGrpSpPr/>
        <p:nvPr/>
      </p:nvGrpSpPr>
      <p:grpSpPr>
        <a:xfrm>
          <a:off x="0" y="0"/>
          <a:ext cx="0" cy="0"/>
          <a:chOff x="0" y="0"/>
          <a:chExt cx="0" cy="0"/>
        </a:xfrm>
      </p:grpSpPr>
      <p:sp>
        <p:nvSpPr>
          <p:cNvPr id="12529" name="Google Shape;12529;p85"/>
          <p:cNvSpPr/>
          <p:nvPr/>
        </p:nvSpPr>
        <p:spPr>
          <a:xfrm>
            <a:off x="844100" y="1308173"/>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5"/>
          <p:cNvSpPr/>
          <p:nvPr/>
        </p:nvSpPr>
        <p:spPr>
          <a:xfrm>
            <a:off x="844104" y="1772778"/>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5"/>
          <p:cNvSpPr/>
          <p:nvPr/>
        </p:nvSpPr>
        <p:spPr>
          <a:xfrm>
            <a:off x="852434" y="2202562"/>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2" name="Google Shape;12532;p85"/>
          <p:cNvGrpSpPr/>
          <p:nvPr/>
        </p:nvGrpSpPr>
        <p:grpSpPr>
          <a:xfrm>
            <a:off x="2987728" y="1336070"/>
            <a:ext cx="371882" cy="373766"/>
            <a:chOff x="-41270450" y="1973375"/>
            <a:chExt cx="315850" cy="317450"/>
          </a:xfrm>
        </p:grpSpPr>
        <p:sp>
          <p:nvSpPr>
            <p:cNvPr id="12533" name="Google Shape;12533;p85"/>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5"/>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5"/>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5"/>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85"/>
          <p:cNvGrpSpPr/>
          <p:nvPr/>
        </p:nvGrpSpPr>
        <p:grpSpPr>
          <a:xfrm>
            <a:off x="3005407" y="1783026"/>
            <a:ext cx="395871" cy="372088"/>
            <a:chOff x="-41291625" y="2339025"/>
            <a:chExt cx="336225" cy="316025"/>
          </a:xfrm>
        </p:grpSpPr>
        <p:sp>
          <p:nvSpPr>
            <p:cNvPr id="12538" name="Google Shape;12538;p85"/>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5"/>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40" name="Google Shape;12540;p85"/>
          <p:cNvSpPr/>
          <p:nvPr/>
        </p:nvSpPr>
        <p:spPr>
          <a:xfrm>
            <a:off x="2982027" y="1970041"/>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5"/>
          <p:cNvSpPr/>
          <p:nvPr/>
        </p:nvSpPr>
        <p:spPr>
          <a:xfrm>
            <a:off x="3016426" y="2215314"/>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5"/>
          <p:cNvSpPr/>
          <p:nvPr/>
        </p:nvSpPr>
        <p:spPr>
          <a:xfrm>
            <a:off x="1807487" y="2652012"/>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5"/>
          <p:cNvSpPr/>
          <p:nvPr/>
        </p:nvSpPr>
        <p:spPr>
          <a:xfrm>
            <a:off x="1759274" y="3082043"/>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5"/>
          <p:cNvSpPr/>
          <p:nvPr/>
        </p:nvSpPr>
        <p:spPr>
          <a:xfrm>
            <a:off x="1735189" y="3576077"/>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5"/>
          <p:cNvSpPr/>
          <p:nvPr/>
        </p:nvSpPr>
        <p:spPr>
          <a:xfrm>
            <a:off x="3953247" y="2652248"/>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6" name="Google Shape;12546;p85"/>
          <p:cNvGrpSpPr/>
          <p:nvPr/>
        </p:nvGrpSpPr>
        <p:grpSpPr>
          <a:xfrm>
            <a:off x="1229534" y="1308077"/>
            <a:ext cx="396931" cy="373147"/>
            <a:chOff x="-42804750" y="1949600"/>
            <a:chExt cx="337125" cy="316925"/>
          </a:xfrm>
        </p:grpSpPr>
        <p:sp>
          <p:nvSpPr>
            <p:cNvPr id="12547" name="Google Shape;12547;p85"/>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5"/>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5"/>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0" name="Google Shape;12550;p85"/>
          <p:cNvGrpSpPr/>
          <p:nvPr/>
        </p:nvGrpSpPr>
        <p:grpSpPr>
          <a:xfrm>
            <a:off x="1292211" y="1760773"/>
            <a:ext cx="335706" cy="364258"/>
            <a:chOff x="-42778750" y="2320125"/>
            <a:chExt cx="285125" cy="309375"/>
          </a:xfrm>
        </p:grpSpPr>
        <p:sp>
          <p:nvSpPr>
            <p:cNvPr id="12551" name="Google Shape;12551;p85"/>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5"/>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3" name="Google Shape;12553;p85"/>
          <p:cNvGrpSpPr/>
          <p:nvPr/>
        </p:nvGrpSpPr>
        <p:grpSpPr>
          <a:xfrm>
            <a:off x="1269879" y="2207778"/>
            <a:ext cx="375591" cy="374678"/>
            <a:chOff x="-42796875" y="2680675"/>
            <a:chExt cx="319000" cy="318225"/>
          </a:xfrm>
        </p:grpSpPr>
        <p:sp>
          <p:nvSpPr>
            <p:cNvPr id="12554" name="Google Shape;12554;p85"/>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85"/>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85"/>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5"/>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5"/>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9" name="Google Shape;12559;p85"/>
          <p:cNvSpPr/>
          <p:nvPr/>
        </p:nvSpPr>
        <p:spPr>
          <a:xfrm>
            <a:off x="3439644" y="1333692"/>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5"/>
          <p:cNvSpPr/>
          <p:nvPr/>
        </p:nvSpPr>
        <p:spPr>
          <a:xfrm>
            <a:off x="3459773" y="1815159"/>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5"/>
          <p:cNvSpPr/>
          <p:nvPr/>
        </p:nvSpPr>
        <p:spPr>
          <a:xfrm>
            <a:off x="3469303" y="2215314"/>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5"/>
          <p:cNvSpPr/>
          <p:nvPr/>
        </p:nvSpPr>
        <p:spPr>
          <a:xfrm>
            <a:off x="2230466" y="2652012"/>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85"/>
          <p:cNvSpPr/>
          <p:nvPr/>
        </p:nvSpPr>
        <p:spPr>
          <a:xfrm>
            <a:off x="2117481" y="3435574"/>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4" name="Google Shape;12564;p85"/>
          <p:cNvGrpSpPr/>
          <p:nvPr/>
        </p:nvGrpSpPr>
        <p:grpSpPr>
          <a:xfrm>
            <a:off x="2168150" y="3086053"/>
            <a:ext cx="390426" cy="369586"/>
            <a:chOff x="-39055650" y="2315975"/>
            <a:chExt cx="331600" cy="313900"/>
          </a:xfrm>
        </p:grpSpPr>
        <p:sp>
          <p:nvSpPr>
            <p:cNvPr id="12565" name="Google Shape;12565;p85"/>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5"/>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7" name="Google Shape;12567;p85"/>
          <p:cNvSpPr/>
          <p:nvPr/>
        </p:nvSpPr>
        <p:spPr>
          <a:xfrm>
            <a:off x="2174857" y="3604055"/>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5"/>
          <p:cNvSpPr/>
          <p:nvPr/>
        </p:nvSpPr>
        <p:spPr>
          <a:xfrm>
            <a:off x="3995440" y="3071387"/>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9" name="Google Shape;12569;p85"/>
          <p:cNvGrpSpPr/>
          <p:nvPr/>
        </p:nvGrpSpPr>
        <p:grpSpPr>
          <a:xfrm>
            <a:off x="1659816" y="1308254"/>
            <a:ext cx="380241" cy="371793"/>
            <a:chOff x="-42430625" y="1949750"/>
            <a:chExt cx="322950" cy="315775"/>
          </a:xfrm>
        </p:grpSpPr>
        <p:sp>
          <p:nvSpPr>
            <p:cNvPr id="12570" name="Google Shape;12570;p85"/>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5"/>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5"/>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5"/>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74" name="Google Shape;12574;p85"/>
          <p:cNvSpPr/>
          <p:nvPr/>
        </p:nvSpPr>
        <p:spPr>
          <a:xfrm>
            <a:off x="1719036" y="1755820"/>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5"/>
          <p:cNvSpPr/>
          <p:nvPr/>
        </p:nvSpPr>
        <p:spPr>
          <a:xfrm>
            <a:off x="1696509" y="2188264"/>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5"/>
          <p:cNvSpPr/>
          <p:nvPr/>
        </p:nvSpPr>
        <p:spPr>
          <a:xfrm>
            <a:off x="3917021" y="1342493"/>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5"/>
          <p:cNvSpPr/>
          <p:nvPr/>
        </p:nvSpPr>
        <p:spPr>
          <a:xfrm>
            <a:off x="3936416" y="1781781"/>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5"/>
          <p:cNvSpPr/>
          <p:nvPr/>
        </p:nvSpPr>
        <p:spPr>
          <a:xfrm>
            <a:off x="3906859" y="2214107"/>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5"/>
          <p:cNvSpPr/>
          <p:nvPr/>
        </p:nvSpPr>
        <p:spPr>
          <a:xfrm>
            <a:off x="2616350" y="2648981"/>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0" name="Google Shape;12580;p85"/>
          <p:cNvGrpSpPr/>
          <p:nvPr/>
        </p:nvGrpSpPr>
        <p:grpSpPr>
          <a:xfrm>
            <a:off x="2623344" y="3084199"/>
            <a:ext cx="372824" cy="372058"/>
            <a:chOff x="-38686275" y="2314400"/>
            <a:chExt cx="316650" cy="316000"/>
          </a:xfrm>
        </p:grpSpPr>
        <p:sp>
          <p:nvSpPr>
            <p:cNvPr id="12581" name="Google Shape;12581;p85"/>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5"/>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3" name="Google Shape;12583;p85"/>
          <p:cNvGrpSpPr/>
          <p:nvPr/>
        </p:nvGrpSpPr>
        <p:grpSpPr>
          <a:xfrm>
            <a:off x="2621946" y="3576239"/>
            <a:ext cx="375620" cy="373736"/>
            <a:chOff x="-38686275" y="2682250"/>
            <a:chExt cx="319025" cy="317425"/>
          </a:xfrm>
        </p:grpSpPr>
        <p:sp>
          <p:nvSpPr>
            <p:cNvPr id="12584" name="Google Shape;12584;p85"/>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5"/>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6" name="Google Shape;12586;p85"/>
          <p:cNvGrpSpPr/>
          <p:nvPr/>
        </p:nvGrpSpPr>
        <p:grpSpPr>
          <a:xfrm>
            <a:off x="3940328" y="3574782"/>
            <a:ext cx="391368" cy="376650"/>
            <a:chOff x="-37534750" y="2668075"/>
            <a:chExt cx="332400" cy="319900"/>
          </a:xfrm>
        </p:grpSpPr>
        <p:sp>
          <p:nvSpPr>
            <p:cNvPr id="12587" name="Google Shape;12587;p85"/>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5"/>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89" name="Google Shape;12589;p85"/>
          <p:cNvSpPr/>
          <p:nvPr/>
        </p:nvSpPr>
        <p:spPr>
          <a:xfrm>
            <a:off x="2106751" y="1307496"/>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0" name="Google Shape;12590;p85"/>
          <p:cNvGrpSpPr/>
          <p:nvPr/>
        </p:nvGrpSpPr>
        <p:grpSpPr>
          <a:xfrm>
            <a:off x="2131694" y="1755917"/>
            <a:ext cx="375591" cy="374060"/>
            <a:chOff x="-42062025" y="2316000"/>
            <a:chExt cx="319000" cy="317700"/>
          </a:xfrm>
        </p:grpSpPr>
        <p:sp>
          <p:nvSpPr>
            <p:cNvPr id="12591" name="Google Shape;12591;p85"/>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5"/>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3" name="Google Shape;12593;p85"/>
          <p:cNvSpPr/>
          <p:nvPr/>
        </p:nvSpPr>
        <p:spPr>
          <a:xfrm>
            <a:off x="2135027" y="2187352"/>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4" name="Google Shape;12594;p85"/>
          <p:cNvGrpSpPr/>
          <p:nvPr/>
        </p:nvGrpSpPr>
        <p:grpSpPr>
          <a:xfrm>
            <a:off x="876569" y="2667020"/>
            <a:ext cx="330143" cy="368173"/>
            <a:chOff x="-40150450" y="1977325"/>
            <a:chExt cx="280400" cy="312700"/>
          </a:xfrm>
        </p:grpSpPr>
        <p:sp>
          <p:nvSpPr>
            <p:cNvPr id="12595" name="Google Shape;12595;p85"/>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5"/>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5"/>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5"/>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85"/>
          <p:cNvGrpSpPr/>
          <p:nvPr/>
        </p:nvGrpSpPr>
        <p:grpSpPr>
          <a:xfrm>
            <a:off x="870534" y="3126239"/>
            <a:ext cx="342211" cy="372824"/>
            <a:chOff x="-40160700" y="2339625"/>
            <a:chExt cx="290650" cy="316650"/>
          </a:xfrm>
        </p:grpSpPr>
        <p:sp>
          <p:nvSpPr>
            <p:cNvPr id="12600" name="Google Shape;12600;p85"/>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5"/>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5"/>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5"/>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4" name="Google Shape;12604;p85"/>
          <p:cNvGrpSpPr/>
          <p:nvPr/>
        </p:nvGrpSpPr>
        <p:grpSpPr>
          <a:xfrm>
            <a:off x="852359" y="3576695"/>
            <a:ext cx="375591" cy="372824"/>
            <a:chOff x="-40171725" y="2705875"/>
            <a:chExt cx="319000" cy="316650"/>
          </a:xfrm>
        </p:grpSpPr>
        <p:sp>
          <p:nvSpPr>
            <p:cNvPr id="12605" name="Google Shape;12605;p85"/>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5"/>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85"/>
          <p:cNvGrpSpPr/>
          <p:nvPr/>
        </p:nvGrpSpPr>
        <p:grpSpPr>
          <a:xfrm>
            <a:off x="3109957" y="2651151"/>
            <a:ext cx="272686" cy="373766"/>
            <a:chOff x="-38275925" y="1946600"/>
            <a:chExt cx="231600" cy="317450"/>
          </a:xfrm>
        </p:grpSpPr>
        <p:sp>
          <p:nvSpPr>
            <p:cNvPr id="12608" name="Google Shape;12608;p85"/>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5"/>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0" name="Google Shape;12610;p85"/>
          <p:cNvSpPr/>
          <p:nvPr/>
        </p:nvSpPr>
        <p:spPr>
          <a:xfrm>
            <a:off x="3057873" y="3082867"/>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5"/>
          <p:cNvSpPr/>
          <p:nvPr/>
        </p:nvSpPr>
        <p:spPr>
          <a:xfrm>
            <a:off x="3137950" y="3575768"/>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2" name="Google Shape;12612;p85"/>
          <p:cNvGrpSpPr/>
          <p:nvPr/>
        </p:nvGrpSpPr>
        <p:grpSpPr>
          <a:xfrm>
            <a:off x="2173841" y="4048593"/>
            <a:ext cx="382096" cy="371911"/>
            <a:chOff x="-37190575" y="1951325"/>
            <a:chExt cx="324525" cy="315875"/>
          </a:xfrm>
        </p:grpSpPr>
        <p:sp>
          <p:nvSpPr>
            <p:cNvPr id="12613" name="Google Shape;12613;p85"/>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5"/>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5"/>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5"/>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85"/>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8" name="Google Shape;12618;p85"/>
          <p:cNvSpPr/>
          <p:nvPr/>
        </p:nvSpPr>
        <p:spPr>
          <a:xfrm>
            <a:off x="2541596" y="1305641"/>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9" name="Google Shape;12619;p85"/>
          <p:cNvGrpSpPr/>
          <p:nvPr/>
        </p:nvGrpSpPr>
        <p:grpSpPr>
          <a:xfrm>
            <a:off x="2574144" y="1834744"/>
            <a:ext cx="373736" cy="293055"/>
            <a:chOff x="-41694200" y="2382950"/>
            <a:chExt cx="317425" cy="248900"/>
          </a:xfrm>
        </p:grpSpPr>
        <p:sp>
          <p:nvSpPr>
            <p:cNvPr id="12620" name="Google Shape;12620;p85"/>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5"/>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85"/>
          <p:cNvGrpSpPr/>
          <p:nvPr/>
        </p:nvGrpSpPr>
        <p:grpSpPr>
          <a:xfrm>
            <a:off x="2570967" y="2188052"/>
            <a:ext cx="375591" cy="373766"/>
            <a:chOff x="-41695775" y="2683025"/>
            <a:chExt cx="319000" cy="317450"/>
          </a:xfrm>
        </p:grpSpPr>
        <p:sp>
          <p:nvSpPr>
            <p:cNvPr id="12623" name="Google Shape;12623;p85"/>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5"/>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5"/>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6" name="Google Shape;12626;p85"/>
          <p:cNvGrpSpPr/>
          <p:nvPr/>
        </p:nvGrpSpPr>
        <p:grpSpPr>
          <a:xfrm>
            <a:off x="1313266" y="2680822"/>
            <a:ext cx="342211" cy="375620"/>
            <a:chOff x="-39792875" y="1971800"/>
            <a:chExt cx="290650" cy="319025"/>
          </a:xfrm>
        </p:grpSpPr>
        <p:sp>
          <p:nvSpPr>
            <p:cNvPr id="12627" name="Google Shape;12627;p85"/>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5"/>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9" name="Google Shape;12629;p85"/>
          <p:cNvSpPr/>
          <p:nvPr/>
        </p:nvSpPr>
        <p:spPr>
          <a:xfrm>
            <a:off x="1296433" y="3576475"/>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30" name="Google Shape;12630;p85"/>
          <p:cNvGrpSpPr/>
          <p:nvPr/>
        </p:nvGrpSpPr>
        <p:grpSpPr>
          <a:xfrm>
            <a:off x="3490328" y="2653006"/>
            <a:ext cx="383950" cy="372618"/>
            <a:chOff x="-37956150" y="1948175"/>
            <a:chExt cx="326100" cy="316475"/>
          </a:xfrm>
        </p:grpSpPr>
        <p:sp>
          <p:nvSpPr>
            <p:cNvPr id="12631" name="Google Shape;12631;p85"/>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5"/>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5"/>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4" name="Google Shape;12634;p85"/>
          <p:cNvGrpSpPr/>
          <p:nvPr/>
        </p:nvGrpSpPr>
        <p:grpSpPr>
          <a:xfrm>
            <a:off x="1323705" y="3129047"/>
            <a:ext cx="324609" cy="374825"/>
            <a:chOff x="-39783425" y="2337925"/>
            <a:chExt cx="275700" cy="318350"/>
          </a:xfrm>
        </p:grpSpPr>
        <p:sp>
          <p:nvSpPr>
            <p:cNvPr id="12635" name="Google Shape;12635;p85"/>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85"/>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7" name="Google Shape;12637;p85"/>
          <p:cNvGrpSpPr/>
          <p:nvPr/>
        </p:nvGrpSpPr>
        <p:grpSpPr>
          <a:xfrm>
            <a:off x="3497847" y="3160259"/>
            <a:ext cx="375620" cy="243015"/>
            <a:chOff x="-37953000" y="2379000"/>
            <a:chExt cx="319025" cy="206400"/>
          </a:xfrm>
        </p:grpSpPr>
        <p:sp>
          <p:nvSpPr>
            <p:cNvPr id="12638" name="Google Shape;12638;p85"/>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5"/>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5"/>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5"/>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5"/>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43" name="Google Shape;12643;p85"/>
          <p:cNvSpPr/>
          <p:nvPr/>
        </p:nvSpPr>
        <p:spPr>
          <a:xfrm>
            <a:off x="3490950" y="3575768"/>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85"/>
          <p:cNvSpPr/>
          <p:nvPr/>
        </p:nvSpPr>
        <p:spPr>
          <a:xfrm>
            <a:off x="2669201" y="4047649"/>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85"/>
          <p:cNvSpPr txBox="1"/>
          <p:nvPr>
            <p:ph idx="4294967295" type="title"/>
          </p:nvPr>
        </p:nvSpPr>
        <p:spPr>
          <a:xfrm>
            <a:off x="849675"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646" name="Google Shape;12646;p85"/>
          <p:cNvSpPr txBox="1"/>
          <p:nvPr>
            <p:ph idx="4294967295" type="title"/>
          </p:nvPr>
        </p:nvSpPr>
        <p:spPr>
          <a:xfrm>
            <a:off x="4858400" y="722092"/>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2647" name="Google Shape;12647;p85"/>
          <p:cNvSpPr/>
          <p:nvPr/>
        </p:nvSpPr>
        <p:spPr>
          <a:xfrm>
            <a:off x="486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8" name="Google Shape;12648;p85"/>
          <p:cNvGrpSpPr/>
          <p:nvPr/>
        </p:nvGrpSpPr>
        <p:grpSpPr>
          <a:xfrm>
            <a:off x="4865594" y="1782519"/>
            <a:ext cx="354107" cy="355063"/>
            <a:chOff x="-28467625" y="2331750"/>
            <a:chExt cx="296150" cy="296950"/>
          </a:xfrm>
        </p:grpSpPr>
        <p:sp>
          <p:nvSpPr>
            <p:cNvPr id="12649" name="Google Shape;12649;p85"/>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5"/>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1" name="Google Shape;12651;p85"/>
          <p:cNvGrpSpPr/>
          <p:nvPr/>
        </p:nvGrpSpPr>
        <p:grpSpPr>
          <a:xfrm>
            <a:off x="4879719" y="2225601"/>
            <a:ext cx="325858" cy="351327"/>
            <a:chOff x="-28461325" y="2701925"/>
            <a:chExt cx="272525" cy="293825"/>
          </a:xfrm>
        </p:grpSpPr>
        <p:sp>
          <p:nvSpPr>
            <p:cNvPr id="12652" name="Google Shape;12652;p85"/>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5"/>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5"/>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5" name="Google Shape;12655;p85"/>
          <p:cNvGrpSpPr/>
          <p:nvPr/>
        </p:nvGrpSpPr>
        <p:grpSpPr>
          <a:xfrm>
            <a:off x="7103910" y="1399238"/>
            <a:ext cx="354107" cy="226974"/>
            <a:chOff x="-26585200" y="2025375"/>
            <a:chExt cx="296150" cy="189825"/>
          </a:xfrm>
        </p:grpSpPr>
        <p:sp>
          <p:nvSpPr>
            <p:cNvPr id="12656" name="Google Shape;12656;p85"/>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5"/>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5"/>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5"/>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85"/>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1" name="Google Shape;12661;p85"/>
          <p:cNvGrpSpPr/>
          <p:nvPr/>
        </p:nvGrpSpPr>
        <p:grpSpPr>
          <a:xfrm>
            <a:off x="7104373" y="1783461"/>
            <a:ext cx="353180" cy="353180"/>
            <a:chOff x="-26584425" y="2340425"/>
            <a:chExt cx="295375" cy="295375"/>
          </a:xfrm>
        </p:grpSpPr>
        <p:sp>
          <p:nvSpPr>
            <p:cNvPr id="12662" name="Google Shape;12662;p85"/>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85"/>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85"/>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85"/>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85"/>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7" name="Google Shape;12667;p85"/>
          <p:cNvGrpSpPr/>
          <p:nvPr/>
        </p:nvGrpSpPr>
        <p:grpSpPr>
          <a:xfrm>
            <a:off x="7099202" y="2224555"/>
            <a:ext cx="363523" cy="353419"/>
            <a:chOff x="-26585200" y="2710400"/>
            <a:chExt cx="304025" cy="295575"/>
          </a:xfrm>
        </p:grpSpPr>
        <p:sp>
          <p:nvSpPr>
            <p:cNvPr id="12668" name="Google Shape;12668;p85"/>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85"/>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85"/>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85"/>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85"/>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85"/>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85"/>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85"/>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85"/>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85"/>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85"/>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85"/>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0" name="Google Shape;12680;p85"/>
          <p:cNvGrpSpPr/>
          <p:nvPr/>
        </p:nvGrpSpPr>
        <p:grpSpPr>
          <a:xfrm>
            <a:off x="5754337" y="2666033"/>
            <a:ext cx="354136" cy="353210"/>
            <a:chOff x="-24709875" y="1970225"/>
            <a:chExt cx="296175" cy="295400"/>
          </a:xfrm>
        </p:grpSpPr>
        <p:sp>
          <p:nvSpPr>
            <p:cNvPr id="12681" name="Google Shape;12681;p85"/>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85"/>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3" name="Google Shape;12683;p85"/>
          <p:cNvGrpSpPr/>
          <p:nvPr/>
        </p:nvGrpSpPr>
        <p:grpSpPr>
          <a:xfrm>
            <a:off x="5786352" y="3112911"/>
            <a:ext cx="290107" cy="354107"/>
            <a:chOff x="-24683100" y="2340425"/>
            <a:chExt cx="242625" cy="296150"/>
          </a:xfrm>
        </p:grpSpPr>
        <p:sp>
          <p:nvSpPr>
            <p:cNvPr id="12684" name="Google Shape;12684;p85"/>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85"/>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85"/>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85"/>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88" name="Google Shape;12688;p85"/>
          <p:cNvSpPr/>
          <p:nvPr/>
        </p:nvSpPr>
        <p:spPr>
          <a:xfrm>
            <a:off x="578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9" name="Google Shape;12689;p85"/>
          <p:cNvGrpSpPr/>
          <p:nvPr/>
        </p:nvGrpSpPr>
        <p:grpSpPr>
          <a:xfrm>
            <a:off x="7992594" y="2666033"/>
            <a:ext cx="360713" cy="353210"/>
            <a:chOff x="-22881800" y="1971800"/>
            <a:chExt cx="301675" cy="295400"/>
          </a:xfrm>
        </p:grpSpPr>
        <p:sp>
          <p:nvSpPr>
            <p:cNvPr id="12690" name="Google Shape;12690;p85"/>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85"/>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85"/>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85"/>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85"/>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85"/>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6" name="Google Shape;12696;p85"/>
          <p:cNvSpPr/>
          <p:nvPr/>
        </p:nvSpPr>
        <p:spPr>
          <a:xfrm>
            <a:off x="532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85"/>
          <p:cNvSpPr/>
          <p:nvPr/>
        </p:nvSpPr>
        <p:spPr>
          <a:xfrm>
            <a:off x="530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8" name="Google Shape;12698;p85"/>
          <p:cNvGrpSpPr/>
          <p:nvPr/>
        </p:nvGrpSpPr>
        <p:grpSpPr>
          <a:xfrm>
            <a:off x="5368939" y="2224196"/>
            <a:ext cx="227930" cy="354136"/>
            <a:chOff x="-28043900" y="2701925"/>
            <a:chExt cx="190625" cy="296175"/>
          </a:xfrm>
        </p:grpSpPr>
        <p:sp>
          <p:nvSpPr>
            <p:cNvPr id="12699" name="Google Shape;12699;p85"/>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85"/>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85"/>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85"/>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85"/>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4" name="Google Shape;12704;p85"/>
          <p:cNvGrpSpPr/>
          <p:nvPr/>
        </p:nvGrpSpPr>
        <p:grpSpPr>
          <a:xfrm>
            <a:off x="7541805" y="1336135"/>
            <a:ext cx="354136" cy="353180"/>
            <a:chOff x="-26215025" y="1971025"/>
            <a:chExt cx="296175" cy="295375"/>
          </a:xfrm>
        </p:grpSpPr>
        <p:sp>
          <p:nvSpPr>
            <p:cNvPr id="12705" name="Google Shape;12705;p85"/>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85"/>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85"/>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85"/>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85"/>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85"/>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85"/>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85"/>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3" name="Google Shape;12713;p85"/>
          <p:cNvGrpSpPr/>
          <p:nvPr/>
        </p:nvGrpSpPr>
        <p:grpSpPr>
          <a:xfrm>
            <a:off x="7541327" y="1783924"/>
            <a:ext cx="355093" cy="352253"/>
            <a:chOff x="-26215825" y="2341200"/>
            <a:chExt cx="296975" cy="294600"/>
          </a:xfrm>
        </p:grpSpPr>
        <p:sp>
          <p:nvSpPr>
            <p:cNvPr id="12714" name="Google Shape;12714;p85"/>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85"/>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6" name="Google Shape;12716;p85"/>
          <p:cNvGrpSpPr/>
          <p:nvPr/>
        </p:nvGrpSpPr>
        <p:grpSpPr>
          <a:xfrm>
            <a:off x="7573357" y="2224674"/>
            <a:ext cx="291033" cy="353180"/>
            <a:chOff x="-26179575" y="2710600"/>
            <a:chExt cx="243400" cy="295375"/>
          </a:xfrm>
        </p:grpSpPr>
        <p:sp>
          <p:nvSpPr>
            <p:cNvPr id="12717" name="Google Shape;12717;p85"/>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85"/>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85"/>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0" name="Google Shape;12720;p85"/>
          <p:cNvGrpSpPr/>
          <p:nvPr/>
        </p:nvGrpSpPr>
        <p:grpSpPr>
          <a:xfrm>
            <a:off x="6212417" y="2666048"/>
            <a:ext cx="337187" cy="353180"/>
            <a:chOff x="-24328675" y="1971025"/>
            <a:chExt cx="282000" cy="295375"/>
          </a:xfrm>
        </p:grpSpPr>
        <p:sp>
          <p:nvSpPr>
            <p:cNvPr id="12721" name="Google Shape;12721;p85"/>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85"/>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3" name="Google Shape;12723;p85"/>
          <p:cNvGrpSpPr/>
          <p:nvPr/>
        </p:nvGrpSpPr>
        <p:grpSpPr>
          <a:xfrm>
            <a:off x="6214778" y="3113374"/>
            <a:ext cx="332464" cy="353180"/>
            <a:chOff x="-24330250" y="2340425"/>
            <a:chExt cx="278050" cy="295375"/>
          </a:xfrm>
        </p:grpSpPr>
        <p:sp>
          <p:nvSpPr>
            <p:cNvPr id="12724" name="Google Shape;12724;p85"/>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85"/>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85"/>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85"/>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85"/>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85"/>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85"/>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85"/>
          <p:cNvGrpSpPr/>
          <p:nvPr/>
        </p:nvGrpSpPr>
        <p:grpSpPr>
          <a:xfrm>
            <a:off x="6204420" y="3554587"/>
            <a:ext cx="353180" cy="353180"/>
            <a:chOff x="-24338900" y="2710600"/>
            <a:chExt cx="295375" cy="295375"/>
          </a:xfrm>
        </p:grpSpPr>
        <p:sp>
          <p:nvSpPr>
            <p:cNvPr id="12732" name="Google Shape;12732;p85"/>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85"/>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4" name="Google Shape;12734;p85"/>
          <p:cNvGrpSpPr/>
          <p:nvPr/>
        </p:nvGrpSpPr>
        <p:grpSpPr>
          <a:xfrm>
            <a:off x="7995419" y="3113972"/>
            <a:ext cx="355063" cy="351984"/>
            <a:chOff x="-22859750" y="2335900"/>
            <a:chExt cx="296950" cy="294375"/>
          </a:xfrm>
        </p:grpSpPr>
        <p:sp>
          <p:nvSpPr>
            <p:cNvPr id="12735" name="Google Shape;12735;p85"/>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85"/>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85"/>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85"/>
          <p:cNvGrpSpPr/>
          <p:nvPr/>
        </p:nvGrpSpPr>
        <p:grpSpPr>
          <a:xfrm>
            <a:off x="5774767" y="1336120"/>
            <a:ext cx="311749" cy="353210"/>
            <a:chOff x="-27710725" y="1959200"/>
            <a:chExt cx="260725" cy="295400"/>
          </a:xfrm>
        </p:grpSpPr>
        <p:sp>
          <p:nvSpPr>
            <p:cNvPr id="12739" name="Google Shape;12739;p85"/>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85"/>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1" name="Google Shape;12741;p85"/>
          <p:cNvGrpSpPr/>
          <p:nvPr/>
        </p:nvGrpSpPr>
        <p:grpSpPr>
          <a:xfrm>
            <a:off x="5752631" y="1844666"/>
            <a:ext cx="356020" cy="230770"/>
            <a:chOff x="-27728850" y="2382950"/>
            <a:chExt cx="297750" cy="193000"/>
          </a:xfrm>
        </p:grpSpPr>
        <p:sp>
          <p:nvSpPr>
            <p:cNvPr id="12742" name="Google Shape;12742;p85"/>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85"/>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85"/>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5" name="Google Shape;12745;p85"/>
          <p:cNvSpPr/>
          <p:nvPr/>
        </p:nvSpPr>
        <p:spPr>
          <a:xfrm>
            <a:off x="575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85"/>
          <p:cNvSpPr/>
          <p:nvPr/>
        </p:nvSpPr>
        <p:spPr>
          <a:xfrm>
            <a:off x="798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7" name="Google Shape;12747;p85"/>
          <p:cNvGrpSpPr/>
          <p:nvPr/>
        </p:nvGrpSpPr>
        <p:grpSpPr>
          <a:xfrm>
            <a:off x="7983975" y="1792877"/>
            <a:ext cx="354136" cy="334348"/>
            <a:chOff x="-25844850" y="2357750"/>
            <a:chExt cx="296175" cy="279625"/>
          </a:xfrm>
        </p:grpSpPr>
        <p:sp>
          <p:nvSpPr>
            <p:cNvPr id="12748" name="Google Shape;12748;p85"/>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85"/>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85"/>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85"/>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85"/>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85"/>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4" name="Google Shape;12754;p85"/>
          <p:cNvSpPr/>
          <p:nvPr/>
        </p:nvSpPr>
        <p:spPr>
          <a:xfrm>
            <a:off x="798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5" name="Google Shape;12755;p85"/>
          <p:cNvGrpSpPr/>
          <p:nvPr/>
        </p:nvGrpSpPr>
        <p:grpSpPr>
          <a:xfrm>
            <a:off x="6712883" y="2666033"/>
            <a:ext cx="228887" cy="353210"/>
            <a:chOff x="-23917525" y="1970225"/>
            <a:chExt cx="191425" cy="295400"/>
          </a:xfrm>
        </p:grpSpPr>
        <p:sp>
          <p:nvSpPr>
            <p:cNvPr id="12756" name="Google Shape;12756;p85"/>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85"/>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85"/>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9" name="Google Shape;12759;p85"/>
          <p:cNvGrpSpPr/>
          <p:nvPr/>
        </p:nvGrpSpPr>
        <p:grpSpPr>
          <a:xfrm>
            <a:off x="6668164" y="3112911"/>
            <a:ext cx="318325" cy="354107"/>
            <a:chOff x="-23952175" y="2340425"/>
            <a:chExt cx="266225" cy="296150"/>
          </a:xfrm>
        </p:grpSpPr>
        <p:sp>
          <p:nvSpPr>
            <p:cNvPr id="12760" name="Google Shape;12760;p85"/>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85"/>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2" name="Google Shape;12762;p85"/>
          <p:cNvSpPr/>
          <p:nvPr/>
        </p:nvSpPr>
        <p:spPr>
          <a:xfrm>
            <a:off x="664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3" name="Google Shape;12763;p85"/>
          <p:cNvGrpSpPr/>
          <p:nvPr/>
        </p:nvGrpSpPr>
        <p:grpSpPr>
          <a:xfrm>
            <a:off x="8053336" y="3553167"/>
            <a:ext cx="239230" cy="356020"/>
            <a:chOff x="-22811700" y="2700350"/>
            <a:chExt cx="200075" cy="297750"/>
          </a:xfrm>
        </p:grpSpPr>
        <p:sp>
          <p:nvSpPr>
            <p:cNvPr id="12764" name="Google Shape;12764;p85"/>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85"/>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85"/>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7" name="Google Shape;12767;p85"/>
          <p:cNvGrpSpPr/>
          <p:nvPr/>
        </p:nvGrpSpPr>
        <p:grpSpPr>
          <a:xfrm>
            <a:off x="6201787" y="1335656"/>
            <a:ext cx="355063" cy="354136"/>
            <a:chOff x="-27358650" y="1961575"/>
            <a:chExt cx="296950" cy="296175"/>
          </a:xfrm>
        </p:grpSpPr>
        <p:sp>
          <p:nvSpPr>
            <p:cNvPr id="12768" name="Google Shape;12768;p85"/>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85"/>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0" name="Google Shape;12770;p85"/>
          <p:cNvSpPr/>
          <p:nvPr/>
        </p:nvSpPr>
        <p:spPr>
          <a:xfrm>
            <a:off x="624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85"/>
          <p:cNvSpPr/>
          <p:nvPr/>
        </p:nvSpPr>
        <p:spPr>
          <a:xfrm>
            <a:off x="620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2" name="Google Shape;12772;p85"/>
          <p:cNvGrpSpPr/>
          <p:nvPr/>
        </p:nvGrpSpPr>
        <p:grpSpPr>
          <a:xfrm>
            <a:off x="7100357" y="2666048"/>
            <a:ext cx="354136" cy="353180"/>
            <a:chOff x="-23599325" y="1971025"/>
            <a:chExt cx="296175" cy="295375"/>
          </a:xfrm>
        </p:grpSpPr>
        <p:sp>
          <p:nvSpPr>
            <p:cNvPr id="12773" name="Google Shape;12773;p85"/>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85"/>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5" name="Google Shape;12775;p85"/>
          <p:cNvSpPr/>
          <p:nvPr/>
        </p:nvSpPr>
        <p:spPr>
          <a:xfrm>
            <a:off x="710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85"/>
          <p:cNvSpPr/>
          <p:nvPr/>
        </p:nvSpPr>
        <p:spPr>
          <a:xfrm>
            <a:off x="709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85"/>
          <p:cNvSpPr/>
          <p:nvPr/>
        </p:nvSpPr>
        <p:spPr>
          <a:xfrm>
            <a:off x="620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8" name="Google Shape;12778;p85"/>
          <p:cNvGrpSpPr/>
          <p:nvPr/>
        </p:nvGrpSpPr>
        <p:grpSpPr>
          <a:xfrm>
            <a:off x="6644801" y="1335776"/>
            <a:ext cx="360713" cy="353897"/>
            <a:chOff x="-26993200" y="1961775"/>
            <a:chExt cx="301675" cy="295975"/>
          </a:xfrm>
        </p:grpSpPr>
        <p:sp>
          <p:nvSpPr>
            <p:cNvPr id="12779" name="Google Shape;12779;p85"/>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85"/>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85"/>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2" name="Google Shape;12782;p85"/>
          <p:cNvGrpSpPr/>
          <p:nvPr/>
        </p:nvGrpSpPr>
        <p:grpSpPr>
          <a:xfrm>
            <a:off x="6669761" y="1783461"/>
            <a:ext cx="310792" cy="353180"/>
            <a:chOff x="-26970350" y="2332550"/>
            <a:chExt cx="259925" cy="295375"/>
          </a:xfrm>
        </p:grpSpPr>
        <p:sp>
          <p:nvSpPr>
            <p:cNvPr id="12783" name="Google Shape;12783;p85"/>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85"/>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5" name="Google Shape;12785;p85"/>
          <p:cNvGrpSpPr/>
          <p:nvPr/>
        </p:nvGrpSpPr>
        <p:grpSpPr>
          <a:xfrm>
            <a:off x="6649046" y="2256226"/>
            <a:ext cx="352223" cy="290077"/>
            <a:chOff x="-26986100" y="2735800"/>
            <a:chExt cx="294575" cy="242600"/>
          </a:xfrm>
        </p:grpSpPr>
        <p:sp>
          <p:nvSpPr>
            <p:cNvPr id="12786" name="Google Shape;12786;p85"/>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85"/>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8" name="Google Shape;12788;p85"/>
          <p:cNvGrpSpPr/>
          <p:nvPr/>
        </p:nvGrpSpPr>
        <p:grpSpPr>
          <a:xfrm>
            <a:off x="7548093" y="2665569"/>
            <a:ext cx="355063" cy="354136"/>
            <a:chOff x="-23229925" y="1970225"/>
            <a:chExt cx="296950" cy="296175"/>
          </a:xfrm>
        </p:grpSpPr>
        <p:sp>
          <p:nvSpPr>
            <p:cNvPr id="12789" name="Google Shape;12789;p85"/>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85"/>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85"/>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85"/>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3" name="Google Shape;12793;p85"/>
          <p:cNvGrpSpPr/>
          <p:nvPr/>
        </p:nvGrpSpPr>
        <p:grpSpPr>
          <a:xfrm>
            <a:off x="7590466" y="3112432"/>
            <a:ext cx="270318" cy="355063"/>
            <a:chOff x="-23177950" y="2340425"/>
            <a:chExt cx="226075" cy="296950"/>
          </a:xfrm>
        </p:grpSpPr>
        <p:sp>
          <p:nvSpPr>
            <p:cNvPr id="12794" name="Google Shape;12794;p85"/>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85"/>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6" name="Google Shape;12796;p85"/>
          <p:cNvGrpSpPr/>
          <p:nvPr/>
        </p:nvGrpSpPr>
        <p:grpSpPr>
          <a:xfrm>
            <a:off x="7548556" y="3554109"/>
            <a:ext cx="354136" cy="354136"/>
            <a:chOff x="-23229150" y="2710600"/>
            <a:chExt cx="296175" cy="296175"/>
          </a:xfrm>
        </p:grpSpPr>
        <p:sp>
          <p:nvSpPr>
            <p:cNvPr id="12797" name="Google Shape;12797;p85"/>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85"/>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9" name="Google Shape;12799;p85"/>
          <p:cNvSpPr/>
          <p:nvPr/>
        </p:nvSpPr>
        <p:spPr>
          <a:xfrm>
            <a:off x="665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85"/>
          <p:cNvSpPr/>
          <p:nvPr/>
        </p:nvSpPr>
        <p:spPr>
          <a:xfrm>
            <a:off x="488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1" name="Google Shape;12801;p85"/>
          <p:cNvGrpSpPr/>
          <p:nvPr/>
        </p:nvGrpSpPr>
        <p:grpSpPr>
          <a:xfrm>
            <a:off x="4865631" y="3123732"/>
            <a:ext cx="356946" cy="332464"/>
            <a:chOff x="-25477800" y="2357750"/>
            <a:chExt cx="298525" cy="278050"/>
          </a:xfrm>
        </p:grpSpPr>
        <p:sp>
          <p:nvSpPr>
            <p:cNvPr id="12802" name="Google Shape;12802;p85"/>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85"/>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4" name="Google Shape;12804;p85"/>
          <p:cNvSpPr/>
          <p:nvPr/>
        </p:nvSpPr>
        <p:spPr>
          <a:xfrm>
            <a:off x="486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85"/>
          <p:cNvSpPr/>
          <p:nvPr/>
        </p:nvSpPr>
        <p:spPr>
          <a:xfrm>
            <a:off x="530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6" name="Google Shape;12806;p85"/>
          <p:cNvGrpSpPr/>
          <p:nvPr/>
        </p:nvGrpSpPr>
        <p:grpSpPr>
          <a:xfrm>
            <a:off x="5308265" y="3112911"/>
            <a:ext cx="353180" cy="354107"/>
            <a:chOff x="-25104475" y="2340425"/>
            <a:chExt cx="295375" cy="296150"/>
          </a:xfrm>
        </p:grpSpPr>
        <p:sp>
          <p:nvSpPr>
            <p:cNvPr id="12807" name="Google Shape;12807;p85"/>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85"/>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85"/>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85"/>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85"/>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85"/>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85"/>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85"/>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85"/>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6" name="Google Shape;12816;p85"/>
          <p:cNvSpPr/>
          <p:nvPr/>
        </p:nvSpPr>
        <p:spPr>
          <a:xfrm>
            <a:off x="530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2820" name="Shape 12820"/>
        <p:cNvGrpSpPr/>
        <p:nvPr/>
      </p:nvGrpSpPr>
      <p:grpSpPr>
        <a:xfrm>
          <a:off x="0" y="0"/>
          <a:ext cx="0" cy="0"/>
          <a:chOff x="0" y="0"/>
          <a:chExt cx="0" cy="0"/>
        </a:xfrm>
      </p:grpSpPr>
      <p:sp>
        <p:nvSpPr>
          <p:cNvPr id="12821" name="Google Shape;12821;p86"/>
          <p:cNvSpPr txBox="1"/>
          <p:nvPr>
            <p:ph idx="4294967295" type="title"/>
          </p:nvPr>
        </p:nvSpPr>
        <p:spPr>
          <a:xfrm>
            <a:off x="849675"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822" name="Google Shape;12822;p86"/>
          <p:cNvSpPr txBox="1"/>
          <p:nvPr>
            <p:ph idx="4294967295" type="title"/>
          </p:nvPr>
        </p:nvSpPr>
        <p:spPr>
          <a:xfrm>
            <a:off x="4858400" y="7159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2823" name="Google Shape;12823;p86"/>
          <p:cNvGrpSpPr/>
          <p:nvPr/>
        </p:nvGrpSpPr>
        <p:grpSpPr>
          <a:xfrm>
            <a:off x="854368" y="1313920"/>
            <a:ext cx="366269" cy="366240"/>
            <a:chOff x="-65131525" y="1914325"/>
            <a:chExt cx="316650" cy="316625"/>
          </a:xfrm>
        </p:grpSpPr>
        <p:sp>
          <p:nvSpPr>
            <p:cNvPr id="12824" name="Google Shape;12824;p8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8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6" name="Google Shape;12826;p86"/>
          <p:cNvGrpSpPr/>
          <p:nvPr/>
        </p:nvGrpSpPr>
        <p:grpSpPr>
          <a:xfrm>
            <a:off x="854368" y="1794207"/>
            <a:ext cx="366269" cy="366269"/>
            <a:chOff x="-65131525" y="2281350"/>
            <a:chExt cx="316650" cy="316650"/>
          </a:xfrm>
        </p:grpSpPr>
        <p:sp>
          <p:nvSpPr>
            <p:cNvPr id="12827" name="Google Shape;12827;p8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8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9" name="Google Shape;12829;p86"/>
          <p:cNvGrpSpPr/>
          <p:nvPr/>
        </p:nvGrpSpPr>
        <p:grpSpPr>
          <a:xfrm>
            <a:off x="857564" y="2259206"/>
            <a:ext cx="359878" cy="367165"/>
            <a:chOff x="-65129950" y="2646800"/>
            <a:chExt cx="311125" cy="317425"/>
          </a:xfrm>
        </p:grpSpPr>
        <p:sp>
          <p:nvSpPr>
            <p:cNvPr id="12830" name="Google Shape;12830;p8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8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2" name="Google Shape;12832;p86"/>
          <p:cNvGrpSpPr/>
          <p:nvPr/>
        </p:nvGrpSpPr>
        <p:grpSpPr>
          <a:xfrm>
            <a:off x="3060897" y="1312532"/>
            <a:ext cx="368987" cy="369016"/>
            <a:chOff x="-63252250" y="1930850"/>
            <a:chExt cx="319000" cy="319025"/>
          </a:xfrm>
        </p:grpSpPr>
        <p:sp>
          <p:nvSpPr>
            <p:cNvPr id="12833" name="Google Shape;12833;p8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8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5" name="Google Shape;12835;p86"/>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6" name="Google Shape;12836;p86"/>
          <p:cNvGrpSpPr/>
          <p:nvPr/>
        </p:nvGrpSpPr>
        <p:grpSpPr>
          <a:xfrm>
            <a:off x="3061808" y="2258743"/>
            <a:ext cx="367165" cy="368091"/>
            <a:chOff x="-63250675" y="2664125"/>
            <a:chExt cx="317425" cy="318225"/>
          </a:xfrm>
        </p:grpSpPr>
        <p:sp>
          <p:nvSpPr>
            <p:cNvPr id="12837" name="Google Shape;12837;p8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8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86"/>
          <p:cNvGrpSpPr/>
          <p:nvPr/>
        </p:nvGrpSpPr>
        <p:grpSpPr>
          <a:xfrm>
            <a:off x="1738471" y="2735150"/>
            <a:ext cx="363522" cy="361266"/>
            <a:chOff x="-61354075" y="1940500"/>
            <a:chExt cx="314275" cy="312325"/>
          </a:xfrm>
        </p:grpSpPr>
        <p:sp>
          <p:nvSpPr>
            <p:cNvPr id="12840" name="Google Shape;12840;p8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8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8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8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4" name="Google Shape;12844;p86"/>
          <p:cNvGrpSpPr/>
          <p:nvPr/>
        </p:nvGrpSpPr>
        <p:grpSpPr>
          <a:xfrm>
            <a:off x="1737098" y="3183702"/>
            <a:ext cx="366269" cy="336195"/>
            <a:chOff x="-61354875" y="2322300"/>
            <a:chExt cx="316650" cy="290650"/>
          </a:xfrm>
        </p:grpSpPr>
        <p:sp>
          <p:nvSpPr>
            <p:cNvPr id="12845" name="Google Shape;12845;p8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8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8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8" name="Google Shape;12848;p86"/>
          <p:cNvGrpSpPr/>
          <p:nvPr/>
        </p:nvGrpSpPr>
        <p:grpSpPr>
          <a:xfrm>
            <a:off x="1737098" y="3611266"/>
            <a:ext cx="366269" cy="366269"/>
            <a:chOff x="-61354875" y="2671225"/>
            <a:chExt cx="316650" cy="316650"/>
          </a:xfrm>
        </p:grpSpPr>
        <p:sp>
          <p:nvSpPr>
            <p:cNvPr id="12849" name="Google Shape;12849;p8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8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8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8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8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4" name="Google Shape;12854;p86"/>
          <p:cNvGrpSpPr/>
          <p:nvPr/>
        </p:nvGrpSpPr>
        <p:grpSpPr>
          <a:xfrm>
            <a:off x="3952502" y="2731001"/>
            <a:ext cx="368987" cy="369566"/>
            <a:chOff x="-59502375" y="1904375"/>
            <a:chExt cx="319000" cy="319500"/>
          </a:xfrm>
        </p:grpSpPr>
        <p:sp>
          <p:nvSpPr>
            <p:cNvPr id="12855" name="Google Shape;12855;p8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8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8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86"/>
          <p:cNvGrpSpPr/>
          <p:nvPr/>
        </p:nvGrpSpPr>
        <p:grpSpPr>
          <a:xfrm>
            <a:off x="1298621" y="1315207"/>
            <a:ext cx="368987" cy="363666"/>
            <a:chOff x="-64774725" y="1916550"/>
            <a:chExt cx="319000" cy="314400"/>
          </a:xfrm>
        </p:grpSpPr>
        <p:sp>
          <p:nvSpPr>
            <p:cNvPr id="12859" name="Google Shape;12859;p8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8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1" name="Google Shape;12861;p86"/>
          <p:cNvGrpSpPr/>
          <p:nvPr/>
        </p:nvGrpSpPr>
        <p:grpSpPr>
          <a:xfrm>
            <a:off x="1299979" y="1792386"/>
            <a:ext cx="366269" cy="369913"/>
            <a:chOff x="-64764500" y="2280550"/>
            <a:chExt cx="316650" cy="319800"/>
          </a:xfrm>
        </p:grpSpPr>
        <p:sp>
          <p:nvSpPr>
            <p:cNvPr id="12862" name="Google Shape;12862;p8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8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4" name="Google Shape;12864;p86"/>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5" name="Google Shape;12865;p86"/>
          <p:cNvGrpSpPr/>
          <p:nvPr/>
        </p:nvGrpSpPr>
        <p:grpSpPr>
          <a:xfrm>
            <a:off x="3512023" y="1352163"/>
            <a:ext cx="365344" cy="289753"/>
            <a:chOff x="-62882850" y="1999375"/>
            <a:chExt cx="315850" cy="250500"/>
          </a:xfrm>
        </p:grpSpPr>
        <p:sp>
          <p:nvSpPr>
            <p:cNvPr id="12866" name="Google Shape;12866;p8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8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8" name="Google Shape;12868;p86"/>
          <p:cNvGrpSpPr/>
          <p:nvPr/>
        </p:nvGrpSpPr>
        <p:grpSpPr>
          <a:xfrm>
            <a:off x="3503362" y="1793745"/>
            <a:ext cx="382665" cy="367194"/>
            <a:chOff x="-62890750" y="2296300"/>
            <a:chExt cx="330825" cy="317450"/>
          </a:xfrm>
        </p:grpSpPr>
        <p:sp>
          <p:nvSpPr>
            <p:cNvPr id="12869" name="Google Shape;12869;p8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8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8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2" name="Google Shape;12872;p86"/>
          <p:cNvGrpSpPr/>
          <p:nvPr/>
        </p:nvGrpSpPr>
        <p:grpSpPr>
          <a:xfrm>
            <a:off x="3512023" y="2259206"/>
            <a:ext cx="365344" cy="367165"/>
            <a:chOff x="-62882850" y="2664925"/>
            <a:chExt cx="315850" cy="317425"/>
          </a:xfrm>
        </p:grpSpPr>
        <p:sp>
          <p:nvSpPr>
            <p:cNvPr id="12873" name="Google Shape;12873;p8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8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75" name="Google Shape;12875;p86"/>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6" name="Google Shape;12876;p86"/>
          <p:cNvGrpSpPr/>
          <p:nvPr/>
        </p:nvGrpSpPr>
        <p:grpSpPr>
          <a:xfrm>
            <a:off x="2183172" y="3171846"/>
            <a:ext cx="366269" cy="359907"/>
            <a:chOff x="-60988625" y="2310475"/>
            <a:chExt cx="316650" cy="311150"/>
          </a:xfrm>
        </p:grpSpPr>
        <p:sp>
          <p:nvSpPr>
            <p:cNvPr id="12877" name="Google Shape;12877;p8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8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8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8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8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8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3" name="Google Shape;12883;p86"/>
          <p:cNvGrpSpPr/>
          <p:nvPr/>
        </p:nvGrpSpPr>
        <p:grpSpPr>
          <a:xfrm>
            <a:off x="2183634" y="3610009"/>
            <a:ext cx="365344" cy="368785"/>
            <a:chOff x="-60987050" y="2671400"/>
            <a:chExt cx="315850" cy="318825"/>
          </a:xfrm>
        </p:grpSpPr>
        <p:sp>
          <p:nvSpPr>
            <p:cNvPr id="12884" name="Google Shape;12884;p8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8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6" name="Google Shape;12886;p86"/>
          <p:cNvGrpSpPr/>
          <p:nvPr/>
        </p:nvGrpSpPr>
        <p:grpSpPr>
          <a:xfrm>
            <a:off x="3952500" y="3172771"/>
            <a:ext cx="368987" cy="358056"/>
            <a:chOff x="-59481900" y="2290800"/>
            <a:chExt cx="319000" cy="309550"/>
          </a:xfrm>
        </p:grpSpPr>
        <p:sp>
          <p:nvSpPr>
            <p:cNvPr id="12887" name="Google Shape;12887;p8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8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8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8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8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8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3" name="Google Shape;12893;p86"/>
          <p:cNvGrpSpPr/>
          <p:nvPr/>
        </p:nvGrpSpPr>
        <p:grpSpPr>
          <a:xfrm>
            <a:off x="1741805" y="1313544"/>
            <a:ext cx="368987" cy="366992"/>
            <a:chOff x="-64401400" y="1914475"/>
            <a:chExt cx="319000" cy="317275"/>
          </a:xfrm>
        </p:grpSpPr>
        <p:sp>
          <p:nvSpPr>
            <p:cNvPr id="12894" name="Google Shape;12894;p8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8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86"/>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7" name="Google Shape;12897;p86"/>
          <p:cNvGrpSpPr/>
          <p:nvPr/>
        </p:nvGrpSpPr>
        <p:grpSpPr>
          <a:xfrm>
            <a:off x="1806493" y="1794583"/>
            <a:ext cx="239610" cy="365517"/>
            <a:chOff x="-64343900" y="2282125"/>
            <a:chExt cx="207150" cy="316000"/>
          </a:xfrm>
        </p:grpSpPr>
        <p:sp>
          <p:nvSpPr>
            <p:cNvPr id="12898" name="Google Shape;12898;p8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8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0" name="Google Shape;12900;p86"/>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1" name="Google Shape;12901;p86"/>
          <p:cNvGrpSpPr/>
          <p:nvPr/>
        </p:nvGrpSpPr>
        <p:grpSpPr>
          <a:xfrm>
            <a:off x="3986941" y="1313804"/>
            <a:ext cx="318873" cy="366471"/>
            <a:chOff x="-62496925" y="1931475"/>
            <a:chExt cx="275675" cy="316825"/>
          </a:xfrm>
        </p:grpSpPr>
        <p:sp>
          <p:nvSpPr>
            <p:cNvPr id="12902" name="Google Shape;12902;p8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8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86"/>
          <p:cNvGrpSpPr/>
          <p:nvPr/>
        </p:nvGrpSpPr>
        <p:grpSpPr>
          <a:xfrm>
            <a:off x="3963691" y="1793629"/>
            <a:ext cx="365373" cy="367426"/>
            <a:chOff x="-62516625" y="2297875"/>
            <a:chExt cx="315875" cy="317650"/>
          </a:xfrm>
        </p:grpSpPr>
        <p:sp>
          <p:nvSpPr>
            <p:cNvPr id="12905" name="Google Shape;12905;p8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8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7" name="Google Shape;12907;p86"/>
          <p:cNvGrpSpPr/>
          <p:nvPr/>
        </p:nvGrpSpPr>
        <p:grpSpPr>
          <a:xfrm>
            <a:off x="3962332" y="2275588"/>
            <a:ext cx="368091" cy="334402"/>
            <a:chOff x="-62518200" y="2692475"/>
            <a:chExt cx="318225" cy="289100"/>
          </a:xfrm>
        </p:grpSpPr>
        <p:sp>
          <p:nvSpPr>
            <p:cNvPr id="12908" name="Google Shape;12908;p8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8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86"/>
          <p:cNvGrpSpPr/>
          <p:nvPr/>
        </p:nvGrpSpPr>
        <p:grpSpPr>
          <a:xfrm>
            <a:off x="2648986" y="2733112"/>
            <a:ext cx="309793" cy="365344"/>
            <a:chOff x="-60597975" y="1939525"/>
            <a:chExt cx="267825" cy="315850"/>
          </a:xfrm>
        </p:grpSpPr>
        <p:sp>
          <p:nvSpPr>
            <p:cNvPr id="12911" name="Google Shape;12911;p8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8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3" name="Google Shape;12913;p86"/>
          <p:cNvGrpSpPr/>
          <p:nvPr/>
        </p:nvGrpSpPr>
        <p:grpSpPr>
          <a:xfrm>
            <a:off x="2619389" y="3167537"/>
            <a:ext cx="368987" cy="368525"/>
            <a:chOff x="-60620800" y="2304600"/>
            <a:chExt cx="319000" cy="318600"/>
          </a:xfrm>
        </p:grpSpPr>
        <p:sp>
          <p:nvSpPr>
            <p:cNvPr id="12914" name="Google Shape;12914;p8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8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8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86"/>
          <p:cNvGrpSpPr/>
          <p:nvPr/>
        </p:nvGrpSpPr>
        <p:grpSpPr>
          <a:xfrm>
            <a:off x="2620748" y="3663188"/>
            <a:ext cx="366269" cy="262426"/>
            <a:chOff x="-60621600" y="2716100"/>
            <a:chExt cx="316650" cy="226875"/>
          </a:xfrm>
        </p:grpSpPr>
        <p:sp>
          <p:nvSpPr>
            <p:cNvPr id="12918" name="Google Shape;12918;p8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8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0" name="Google Shape;12920;p86"/>
          <p:cNvGrpSpPr/>
          <p:nvPr/>
        </p:nvGrpSpPr>
        <p:grpSpPr>
          <a:xfrm>
            <a:off x="3957965" y="3611281"/>
            <a:ext cx="358056" cy="366240"/>
            <a:chOff x="-59475600" y="2658625"/>
            <a:chExt cx="309550" cy="316625"/>
          </a:xfrm>
        </p:grpSpPr>
        <p:sp>
          <p:nvSpPr>
            <p:cNvPr id="12921" name="Google Shape;12921;p8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8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8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8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8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8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8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28" name="Google Shape;12928;p86"/>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86"/>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0" name="Google Shape;12930;p86"/>
          <p:cNvGrpSpPr/>
          <p:nvPr/>
        </p:nvGrpSpPr>
        <p:grpSpPr>
          <a:xfrm>
            <a:off x="2233086" y="2259206"/>
            <a:ext cx="263294" cy="367165"/>
            <a:chOff x="-63987100" y="2646800"/>
            <a:chExt cx="227625" cy="317425"/>
          </a:xfrm>
        </p:grpSpPr>
        <p:sp>
          <p:nvSpPr>
            <p:cNvPr id="12931" name="Google Shape;12931;p8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8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3" name="Google Shape;12933;p86"/>
          <p:cNvGrpSpPr/>
          <p:nvPr/>
        </p:nvGrpSpPr>
        <p:grpSpPr>
          <a:xfrm>
            <a:off x="852428" y="2730827"/>
            <a:ext cx="358056" cy="369913"/>
            <a:chOff x="-62148000" y="1930075"/>
            <a:chExt cx="309550" cy="319800"/>
          </a:xfrm>
        </p:grpSpPr>
        <p:sp>
          <p:nvSpPr>
            <p:cNvPr id="12934" name="Google Shape;12934;p8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8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6" name="Google Shape;12936;p86"/>
          <p:cNvGrpSpPr/>
          <p:nvPr/>
        </p:nvGrpSpPr>
        <p:grpSpPr>
          <a:xfrm>
            <a:off x="849695" y="3169113"/>
            <a:ext cx="363522" cy="365373"/>
            <a:chOff x="-62150375" y="2297875"/>
            <a:chExt cx="314275" cy="315875"/>
          </a:xfrm>
        </p:grpSpPr>
        <p:sp>
          <p:nvSpPr>
            <p:cNvPr id="12937" name="Google Shape;12937;p8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8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8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8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8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2" name="Google Shape;12942;p86"/>
          <p:cNvGrpSpPr/>
          <p:nvPr/>
        </p:nvGrpSpPr>
        <p:grpSpPr>
          <a:xfrm>
            <a:off x="848322" y="3610356"/>
            <a:ext cx="366269" cy="368091"/>
            <a:chOff x="-62150375" y="2664925"/>
            <a:chExt cx="316650" cy="318225"/>
          </a:xfrm>
        </p:grpSpPr>
        <p:sp>
          <p:nvSpPr>
            <p:cNvPr id="12943" name="Google Shape;12943;p8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8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8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8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86"/>
          <p:cNvGrpSpPr/>
          <p:nvPr/>
        </p:nvGrpSpPr>
        <p:grpSpPr>
          <a:xfrm>
            <a:off x="3065911" y="2731333"/>
            <a:ext cx="367165" cy="368901"/>
            <a:chOff x="-60254550" y="1938025"/>
            <a:chExt cx="317425" cy="318925"/>
          </a:xfrm>
        </p:grpSpPr>
        <p:sp>
          <p:nvSpPr>
            <p:cNvPr id="12948" name="Google Shape;12948;p8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8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8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8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2" name="Google Shape;12952;p86"/>
          <p:cNvGrpSpPr/>
          <p:nvPr/>
        </p:nvGrpSpPr>
        <p:grpSpPr>
          <a:xfrm>
            <a:off x="3094149" y="3609907"/>
            <a:ext cx="310690" cy="368987"/>
            <a:chOff x="-60232500" y="2671225"/>
            <a:chExt cx="268600" cy="319000"/>
          </a:xfrm>
        </p:grpSpPr>
        <p:sp>
          <p:nvSpPr>
            <p:cNvPr id="12953" name="Google Shape;12953;p8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8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86"/>
          <p:cNvGrpSpPr/>
          <p:nvPr/>
        </p:nvGrpSpPr>
        <p:grpSpPr>
          <a:xfrm>
            <a:off x="2179643" y="4058541"/>
            <a:ext cx="365373" cy="368987"/>
            <a:chOff x="-59100700" y="1911950"/>
            <a:chExt cx="315875" cy="319000"/>
          </a:xfrm>
        </p:grpSpPr>
        <p:sp>
          <p:nvSpPr>
            <p:cNvPr id="12956" name="Google Shape;12956;p8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8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8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8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8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8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8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8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8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8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6" name="Google Shape;12966;p86"/>
          <p:cNvGrpSpPr/>
          <p:nvPr/>
        </p:nvGrpSpPr>
        <p:grpSpPr>
          <a:xfrm>
            <a:off x="2621810" y="1314021"/>
            <a:ext cx="379918" cy="366038"/>
            <a:chOff x="-63665750" y="1914325"/>
            <a:chExt cx="328450" cy="316450"/>
          </a:xfrm>
        </p:grpSpPr>
        <p:sp>
          <p:nvSpPr>
            <p:cNvPr id="12967" name="Google Shape;12967;p8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8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9" name="Google Shape;12969;p86"/>
          <p:cNvGrpSpPr/>
          <p:nvPr/>
        </p:nvGrpSpPr>
        <p:grpSpPr>
          <a:xfrm>
            <a:off x="2626814" y="1793065"/>
            <a:ext cx="369913" cy="368554"/>
            <a:chOff x="-63666550" y="2278975"/>
            <a:chExt cx="319800" cy="318625"/>
          </a:xfrm>
        </p:grpSpPr>
        <p:sp>
          <p:nvSpPr>
            <p:cNvPr id="12970" name="Google Shape;12970;p8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8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2" name="Google Shape;12972;p86"/>
          <p:cNvGrpSpPr/>
          <p:nvPr/>
        </p:nvGrpSpPr>
        <p:grpSpPr>
          <a:xfrm>
            <a:off x="2624081" y="2259090"/>
            <a:ext cx="375378" cy="367397"/>
            <a:chOff x="-63669700" y="2646600"/>
            <a:chExt cx="324525" cy="317625"/>
          </a:xfrm>
        </p:grpSpPr>
        <p:sp>
          <p:nvSpPr>
            <p:cNvPr id="12973" name="Google Shape;12973;p8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8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5" name="Google Shape;12975;p86"/>
          <p:cNvGrpSpPr/>
          <p:nvPr/>
        </p:nvGrpSpPr>
        <p:grpSpPr>
          <a:xfrm>
            <a:off x="1286361" y="2732418"/>
            <a:ext cx="366269" cy="366732"/>
            <a:chOff x="-61784125" y="1931250"/>
            <a:chExt cx="316650" cy="317050"/>
          </a:xfrm>
        </p:grpSpPr>
        <p:sp>
          <p:nvSpPr>
            <p:cNvPr id="12976" name="Google Shape;12976;p8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8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8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8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86"/>
          <p:cNvGrpSpPr/>
          <p:nvPr/>
        </p:nvGrpSpPr>
        <p:grpSpPr>
          <a:xfrm>
            <a:off x="1286360" y="3168665"/>
            <a:ext cx="366269" cy="366269"/>
            <a:chOff x="-61783350" y="2297100"/>
            <a:chExt cx="316650" cy="316650"/>
          </a:xfrm>
        </p:grpSpPr>
        <p:sp>
          <p:nvSpPr>
            <p:cNvPr id="12981" name="Google Shape;12981;p8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8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3" name="Google Shape;12983;p86"/>
          <p:cNvGrpSpPr/>
          <p:nvPr/>
        </p:nvGrpSpPr>
        <p:grpSpPr>
          <a:xfrm>
            <a:off x="1286360" y="3609748"/>
            <a:ext cx="366269" cy="369305"/>
            <a:chOff x="-61782550" y="2664925"/>
            <a:chExt cx="316650" cy="319275"/>
          </a:xfrm>
        </p:grpSpPr>
        <p:sp>
          <p:nvSpPr>
            <p:cNvPr id="12984" name="Google Shape;12984;p8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8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8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7" name="Google Shape;12987;p86"/>
          <p:cNvGrpSpPr/>
          <p:nvPr/>
        </p:nvGrpSpPr>
        <p:grpSpPr>
          <a:xfrm>
            <a:off x="3508137" y="2741136"/>
            <a:ext cx="367165" cy="349294"/>
            <a:chOff x="-59889100" y="1945025"/>
            <a:chExt cx="317425" cy="301975"/>
          </a:xfrm>
        </p:grpSpPr>
        <p:sp>
          <p:nvSpPr>
            <p:cNvPr id="12988" name="Google Shape;12988;p8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8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8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8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2" name="Google Shape;12992;p86"/>
          <p:cNvGrpSpPr/>
          <p:nvPr/>
        </p:nvGrpSpPr>
        <p:grpSpPr>
          <a:xfrm>
            <a:off x="3040249" y="3168589"/>
            <a:ext cx="366648" cy="366420"/>
            <a:chOff x="6479471" y="2079003"/>
            <a:chExt cx="348923" cy="348706"/>
          </a:xfrm>
        </p:grpSpPr>
        <p:sp>
          <p:nvSpPr>
            <p:cNvPr id="12993" name="Google Shape;12993;p8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94" name="Google Shape;12994;p86"/>
            <p:cNvGrpSpPr/>
            <p:nvPr/>
          </p:nvGrpSpPr>
          <p:grpSpPr>
            <a:xfrm>
              <a:off x="6520582" y="2079003"/>
              <a:ext cx="307811" cy="348706"/>
              <a:chOff x="-60218325" y="2304850"/>
              <a:chExt cx="279625" cy="316775"/>
            </a:xfrm>
          </p:grpSpPr>
          <p:sp>
            <p:nvSpPr>
              <p:cNvPr id="12995" name="Google Shape;12995;p8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8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8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8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8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8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8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002" name="Google Shape;13002;p86"/>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3" name="Google Shape;13003;p86"/>
          <p:cNvGrpSpPr/>
          <p:nvPr/>
        </p:nvGrpSpPr>
        <p:grpSpPr>
          <a:xfrm>
            <a:off x="3507226" y="3611671"/>
            <a:ext cx="368987" cy="365459"/>
            <a:chOff x="-59889100" y="2671925"/>
            <a:chExt cx="319000" cy="315950"/>
          </a:xfrm>
        </p:grpSpPr>
        <p:sp>
          <p:nvSpPr>
            <p:cNvPr id="13004" name="Google Shape;13004;p8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8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8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8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8" name="Google Shape;13008;p86"/>
          <p:cNvGrpSpPr/>
          <p:nvPr/>
        </p:nvGrpSpPr>
        <p:grpSpPr>
          <a:xfrm>
            <a:off x="2620204" y="4054176"/>
            <a:ext cx="367165" cy="366269"/>
            <a:chOff x="-59092025" y="2296300"/>
            <a:chExt cx="317425" cy="316650"/>
          </a:xfrm>
        </p:grpSpPr>
        <p:sp>
          <p:nvSpPr>
            <p:cNvPr id="13009" name="Google Shape;13009;p8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8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86"/>
          <p:cNvGrpSpPr/>
          <p:nvPr/>
        </p:nvGrpSpPr>
        <p:grpSpPr>
          <a:xfrm>
            <a:off x="4865611" y="1305095"/>
            <a:ext cx="353174" cy="347599"/>
            <a:chOff x="683125" y="1955275"/>
            <a:chExt cx="299325" cy="294600"/>
          </a:xfrm>
        </p:grpSpPr>
        <p:sp>
          <p:nvSpPr>
            <p:cNvPr id="13012" name="Google Shape;13012;p86"/>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86"/>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86"/>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86"/>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6" name="Google Shape;13016;p86"/>
          <p:cNvGrpSpPr/>
          <p:nvPr/>
        </p:nvGrpSpPr>
        <p:grpSpPr>
          <a:xfrm>
            <a:off x="4866541" y="1755653"/>
            <a:ext cx="351315" cy="349486"/>
            <a:chOff x="685475" y="2318350"/>
            <a:chExt cx="297750" cy="296200"/>
          </a:xfrm>
        </p:grpSpPr>
        <p:sp>
          <p:nvSpPr>
            <p:cNvPr id="13017" name="Google Shape;13017;p86"/>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86"/>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86"/>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0" name="Google Shape;13020;p86"/>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1" name="Google Shape;13021;p86"/>
          <p:cNvGrpSpPr/>
          <p:nvPr/>
        </p:nvGrpSpPr>
        <p:grpSpPr>
          <a:xfrm>
            <a:off x="7094699" y="1304859"/>
            <a:ext cx="309517" cy="348071"/>
            <a:chOff x="2523000" y="1954875"/>
            <a:chExt cx="262325" cy="295000"/>
          </a:xfrm>
        </p:grpSpPr>
        <p:sp>
          <p:nvSpPr>
            <p:cNvPr id="13022" name="Google Shape;13022;p86"/>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86"/>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4" name="Google Shape;13024;p86"/>
          <p:cNvGrpSpPr/>
          <p:nvPr/>
        </p:nvGrpSpPr>
        <p:grpSpPr>
          <a:xfrm>
            <a:off x="7073800" y="1756125"/>
            <a:ext cx="351315" cy="348542"/>
            <a:chOff x="2508825" y="2318350"/>
            <a:chExt cx="297750" cy="295400"/>
          </a:xfrm>
        </p:grpSpPr>
        <p:sp>
          <p:nvSpPr>
            <p:cNvPr id="13025" name="Google Shape;13025;p86"/>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86"/>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7" name="Google Shape;13027;p86"/>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8" name="Google Shape;13028;p86"/>
          <p:cNvGrpSpPr/>
          <p:nvPr/>
        </p:nvGrpSpPr>
        <p:grpSpPr>
          <a:xfrm>
            <a:off x="5747373" y="2670178"/>
            <a:ext cx="347599" cy="348513"/>
            <a:chOff x="4321150" y="1946600"/>
            <a:chExt cx="294600" cy="295375"/>
          </a:xfrm>
        </p:grpSpPr>
        <p:sp>
          <p:nvSpPr>
            <p:cNvPr id="13029" name="Google Shape;13029;p86"/>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86"/>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86"/>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2" name="Google Shape;13032;p86"/>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86"/>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86"/>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86"/>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6" name="Google Shape;13036;p86"/>
          <p:cNvGrpSpPr/>
          <p:nvPr/>
        </p:nvGrpSpPr>
        <p:grpSpPr>
          <a:xfrm>
            <a:off x="5309921" y="1756125"/>
            <a:ext cx="352230" cy="348542"/>
            <a:chOff x="1049375" y="2318350"/>
            <a:chExt cx="298525" cy="295400"/>
          </a:xfrm>
        </p:grpSpPr>
        <p:sp>
          <p:nvSpPr>
            <p:cNvPr id="13037" name="Google Shape;13037;p86"/>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86"/>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86"/>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86"/>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1" name="Google Shape;13041;p86"/>
          <p:cNvGrpSpPr/>
          <p:nvPr/>
        </p:nvGrpSpPr>
        <p:grpSpPr>
          <a:xfrm>
            <a:off x="5310393" y="2196576"/>
            <a:ext cx="351286" cy="351286"/>
            <a:chOff x="1049375" y="2680675"/>
            <a:chExt cx="297725" cy="297725"/>
          </a:xfrm>
        </p:grpSpPr>
        <p:sp>
          <p:nvSpPr>
            <p:cNvPr id="13042" name="Google Shape;13042;p86"/>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86"/>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4" name="Google Shape;13044;p86"/>
          <p:cNvGrpSpPr/>
          <p:nvPr/>
        </p:nvGrpSpPr>
        <p:grpSpPr>
          <a:xfrm>
            <a:off x="7523845" y="1304623"/>
            <a:ext cx="348513" cy="348542"/>
            <a:chOff x="2872725" y="1954475"/>
            <a:chExt cx="295375" cy="295400"/>
          </a:xfrm>
        </p:grpSpPr>
        <p:sp>
          <p:nvSpPr>
            <p:cNvPr id="13045" name="Google Shape;13045;p86"/>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86"/>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86"/>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8" name="Google Shape;13048;p86"/>
          <p:cNvGrpSpPr/>
          <p:nvPr/>
        </p:nvGrpSpPr>
        <p:grpSpPr>
          <a:xfrm>
            <a:off x="7545216" y="1755196"/>
            <a:ext cx="305771" cy="350401"/>
            <a:chOff x="2890050" y="2318350"/>
            <a:chExt cx="259150" cy="296975"/>
          </a:xfrm>
        </p:grpSpPr>
        <p:sp>
          <p:nvSpPr>
            <p:cNvPr id="13049" name="Google Shape;13049;p86"/>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86"/>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1" name="Google Shape;13051;p86"/>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2" name="Google Shape;13052;p86"/>
          <p:cNvGrpSpPr/>
          <p:nvPr/>
        </p:nvGrpSpPr>
        <p:grpSpPr>
          <a:xfrm>
            <a:off x="6187732" y="2670650"/>
            <a:ext cx="347569" cy="347569"/>
            <a:chOff x="4685050" y="1945825"/>
            <a:chExt cx="294575" cy="294575"/>
          </a:xfrm>
        </p:grpSpPr>
        <p:sp>
          <p:nvSpPr>
            <p:cNvPr id="13053" name="Google Shape;13053;p86"/>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86"/>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86"/>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86"/>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86"/>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8" name="Google Shape;13058;p86"/>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86"/>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0" name="Google Shape;13060;p86"/>
          <p:cNvGrpSpPr/>
          <p:nvPr/>
        </p:nvGrpSpPr>
        <p:grpSpPr>
          <a:xfrm>
            <a:off x="7958004" y="3159625"/>
            <a:ext cx="348513" cy="347599"/>
            <a:chOff x="6131900" y="2301825"/>
            <a:chExt cx="295375" cy="294600"/>
          </a:xfrm>
        </p:grpSpPr>
        <p:sp>
          <p:nvSpPr>
            <p:cNvPr id="13061" name="Google Shape;13061;p86"/>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86"/>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86"/>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86"/>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5" name="Google Shape;13065;p86"/>
          <p:cNvGrpSpPr/>
          <p:nvPr/>
        </p:nvGrpSpPr>
        <p:grpSpPr>
          <a:xfrm>
            <a:off x="5753997" y="1304166"/>
            <a:ext cx="351315" cy="349457"/>
            <a:chOff x="1412450" y="1954475"/>
            <a:chExt cx="297750" cy="296175"/>
          </a:xfrm>
        </p:grpSpPr>
        <p:sp>
          <p:nvSpPr>
            <p:cNvPr id="13066" name="Google Shape;13066;p86"/>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86"/>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8" name="Google Shape;13068;p86"/>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9" name="Google Shape;13069;p86"/>
          <p:cNvGrpSpPr/>
          <p:nvPr/>
        </p:nvGrpSpPr>
        <p:grpSpPr>
          <a:xfrm>
            <a:off x="5753997" y="2196694"/>
            <a:ext cx="351315" cy="351050"/>
            <a:chOff x="1413250" y="2680675"/>
            <a:chExt cx="297750" cy="297525"/>
          </a:xfrm>
        </p:grpSpPr>
        <p:sp>
          <p:nvSpPr>
            <p:cNvPr id="13070" name="Google Shape;13070;p86"/>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86"/>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86"/>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86"/>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4" name="Google Shape;13074;p86"/>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86"/>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86"/>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7" name="Google Shape;13077;p86"/>
          <p:cNvGrpSpPr/>
          <p:nvPr/>
        </p:nvGrpSpPr>
        <p:grpSpPr>
          <a:xfrm>
            <a:off x="6630407" y="2670311"/>
            <a:ext cx="350371" cy="348247"/>
            <a:chOff x="5045775" y="1946400"/>
            <a:chExt cx="296950" cy="295150"/>
          </a:xfrm>
        </p:grpSpPr>
        <p:sp>
          <p:nvSpPr>
            <p:cNvPr id="13078" name="Google Shape;13078;p86"/>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86"/>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0" name="Google Shape;13080;p86"/>
          <p:cNvGrpSpPr/>
          <p:nvPr/>
        </p:nvGrpSpPr>
        <p:grpSpPr>
          <a:xfrm>
            <a:off x="6629006" y="3179138"/>
            <a:ext cx="353174" cy="308573"/>
            <a:chOff x="5046550" y="2327025"/>
            <a:chExt cx="299325" cy="261525"/>
          </a:xfrm>
        </p:grpSpPr>
        <p:sp>
          <p:nvSpPr>
            <p:cNvPr id="13081" name="Google Shape;13081;p86"/>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86"/>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86"/>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84" name="Google Shape;13084;p86"/>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5" name="Google Shape;13085;p86"/>
          <p:cNvGrpSpPr/>
          <p:nvPr/>
        </p:nvGrpSpPr>
        <p:grpSpPr>
          <a:xfrm>
            <a:off x="7956604" y="3608476"/>
            <a:ext cx="351315" cy="348513"/>
            <a:chOff x="6167350" y="2672800"/>
            <a:chExt cx="297750" cy="295375"/>
          </a:xfrm>
        </p:grpSpPr>
        <p:sp>
          <p:nvSpPr>
            <p:cNvPr id="13086" name="Google Shape;13086;p86"/>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86"/>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86"/>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86"/>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86"/>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1" name="Google Shape;13091;p86"/>
          <p:cNvGrpSpPr/>
          <p:nvPr/>
        </p:nvGrpSpPr>
        <p:grpSpPr>
          <a:xfrm>
            <a:off x="6197601" y="1303709"/>
            <a:ext cx="347599" cy="350371"/>
            <a:chOff x="1777925" y="1953700"/>
            <a:chExt cx="294600" cy="296950"/>
          </a:xfrm>
        </p:grpSpPr>
        <p:sp>
          <p:nvSpPr>
            <p:cNvPr id="13092" name="Google Shape;13092;p86"/>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86"/>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86"/>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86"/>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86"/>
          <p:cNvGrpSpPr/>
          <p:nvPr/>
        </p:nvGrpSpPr>
        <p:grpSpPr>
          <a:xfrm>
            <a:off x="6213411" y="1756597"/>
            <a:ext cx="315977" cy="347599"/>
            <a:chOff x="1790525" y="2319150"/>
            <a:chExt cx="267800" cy="294600"/>
          </a:xfrm>
        </p:grpSpPr>
        <p:sp>
          <p:nvSpPr>
            <p:cNvPr id="13097" name="Google Shape;13097;p86"/>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86"/>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99" name="Google Shape;13099;p86"/>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0" name="Google Shape;13100;p86"/>
          <p:cNvGrpSpPr/>
          <p:nvPr/>
        </p:nvGrpSpPr>
        <p:grpSpPr>
          <a:xfrm>
            <a:off x="4866386" y="2670163"/>
            <a:ext cx="349457" cy="348542"/>
            <a:chOff x="3599700" y="1954475"/>
            <a:chExt cx="296175" cy="295400"/>
          </a:xfrm>
        </p:grpSpPr>
        <p:sp>
          <p:nvSpPr>
            <p:cNvPr id="13101" name="Google Shape;13101;p86"/>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86"/>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86"/>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86"/>
          <p:cNvGrpSpPr/>
          <p:nvPr/>
        </p:nvGrpSpPr>
        <p:grpSpPr>
          <a:xfrm>
            <a:off x="4867316" y="3159626"/>
            <a:ext cx="347599" cy="347599"/>
            <a:chOff x="3601275" y="2319150"/>
            <a:chExt cx="294600" cy="294600"/>
          </a:xfrm>
        </p:grpSpPr>
        <p:sp>
          <p:nvSpPr>
            <p:cNvPr id="13105" name="Google Shape;13105;p86"/>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86"/>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7" name="Google Shape;13107;p86"/>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8" name="Google Shape;13108;p86"/>
          <p:cNvGrpSpPr/>
          <p:nvPr/>
        </p:nvGrpSpPr>
        <p:grpSpPr>
          <a:xfrm>
            <a:off x="7087019" y="2669721"/>
            <a:ext cx="328071" cy="349427"/>
            <a:chOff x="5421475" y="1945825"/>
            <a:chExt cx="278050" cy="296150"/>
          </a:xfrm>
        </p:grpSpPr>
        <p:sp>
          <p:nvSpPr>
            <p:cNvPr id="13109" name="Google Shape;13109;p86"/>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86"/>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86"/>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86"/>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86"/>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86"/>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86"/>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86"/>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7" name="Google Shape;13117;p86"/>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8" name="Google Shape;13118;p86"/>
          <p:cNvGrpSpPr/>
          <p:nvPr/>
        </p:nvGrpSpPr>
        <p:grpSpPr>
          <a:xfrm>
            <a:off x="7075869" y="3670273"/>
            <a:ext cx="350371" cy="224918"/>
            <a:chOff x="5411225" y="2726350"/>
            <a:chExt cx="296950" cy="190625"/>
          </a:xfrm>
        </p:grpSpPr>
        <p:sp>
          <p:nvSpPr>
            <p:cNvPr id="13119" name="Google Shape;13119;p86"/>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86"/>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1" name="Google Shape;13121;p86"/>
          <p:cNvGrpSpPr/>
          <p:nvPr/>
        </p:nvGrpSpPr>
        <p:grpSpPr>
          <a:xfrm>
            <a:off x="6185904" y="4059546"/>
            <a:ext cx="351286" cy="326390"/>
            <a:chOff x="6524150" y="1938725"/>
            <a:chExt cx="297725" cy="276625"/>
          </a:xfrm>
        </p:grpSpPr>
        <p:sp>
          <p:nvSpPr>
            <p:cNvPr id="13122" name="Google Shape;13122;p86"/>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86"/>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86"/>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86"/>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6" name="Google Shape;13126;p86"/>
          <p:cNvGrpSpPr/>
          <p:nvPr/>
        </p:nvGrpSpPr>
        <p:grpSpPr>
          <a:xfrm>
            <a:off x="6637536" y="1304166"/>
            <a:ext cx="350401" cy="349457"/>
            <a:chOff x="2141000" y="1954475"/>
            <a:chExt cx="296975" cy="296175"/>
          </a:xfrm>
        </p:grpSpPr>
        <p:sp>
          <p:nvSpPr>
            <p:cNvPr id="13127" name="Google Shape;13127;p86"/>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86"/>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86"/>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86"/>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1" name="Google Shape;13131;p86"/>
          <p:cNvGrpSpPr/>
          <p:nvPr/>
        </p:nvGrpSpPr>
        <p:grpSpPr>
          <a:xfrm>
            <a:off x="6631047" y="1756007"/>
            <a:ext cx="363380" cy="348778"/>
            <a:chOff x="2140225" y="2318650"/>
            <a:chExt cx="307975" cy="295600"/>
          </a:xfrm>
        </p:grpSpPr>
        <p:sp>
          <p:nvSpPr>
            <p:cNvPr id="13132" name="Google Shape;13132;p86"/>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86"/>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86"/>
          <p:cNvGrpSpPr/>
          <p:nvPr/>
        </p:nvGrpSpPr>
        <p:grpSpPr>
          <a:xfrm>
            <a:off x="6636607" y="2197505"/>
            <a:ext cx="352259" cy="349427"/>
            <a:chOff x="2139425" y="2682250"/>
            <a:chExt cx="298550" cy="296150"/>
          </a:xfrm>
        </p:grpSpPr>
        <p:sp>
          <p:nvSpPr>
            <p:cNvPr id="13135" name="Google Shape;13135;p86"/>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86"/>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86"/>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86"/>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9" name="Google Shape;13139;p86"/>
          <p:cNvGrpSpPr/>
          <p:nvPr/>
        </p:nvGrpSpPr>
        <p:grpSpPr>
          <a:xfrm>
            <a:off x="5301219" y="2711991"/>
            <a:ext cx="350401" cy="264888"/>
            <a:chOff x="3962775" y="1990700"/>
            <a:chExt cx="296975" cy="224500"/>
          </a:xfrm>
        </p:grpSpPr>
        <p:sp>
          <p:nvSpPr>
            <p:cNvPr id="13140" name="Google Shape;13140;p86"/>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86"/>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86"/>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86"/>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4" name="Google Shape;13144;p86"/>
          <p:cNvGrpSpPr/>
          <p:nvPr/>
        </p:nvGrpSpPr>
        <p:grpSpPr>
          <a:xfrm>
            <a:off x="5301691" y="3158697"/>
            <a:ext cx="349457" cy="349457"/>
            <a:chOff x="3963575" y="2317575"/>
            <a:chExt cx="296175" cy="296175"/>
          </a:xfrm>
        </p:grpSpPr>
        <p:sp>
          <p:nvSpPr>
            <p:cNvPr id="13145" name="Google Shape;13145;p86"/>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86"/>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86"/>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86"/>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86"/>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86"/>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86"/>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86"/>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86"/>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86"/>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86"/>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86"/>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86"/>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86"/>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86"/>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86"/>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86"/>
          <p:cNvGrpSpPr/>
          <p:nvPr/>
        </p:nvGrpSpPr>
        <p:grpSpPr>
          <a:xfrm>
            <a:off x="5301691" y="3608476"/>
            <a:ext cx="349457" cy="348513"/>
            <a:chOff x="3962775" y="2683025"/>
            <a:chExt cx="296175" cy="295375"/>
          </a:xfrm>
        </p:grpSpPr>
        <p:sp>
          <p:nvSpPr>
            <p:cNvPr id="13162" name="Google Shape;13162;p86"/>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86"/>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86"/>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65" name="Google Shape;13165;p86"/>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6" name="Google Shape;13166;p86"/>
          <p:cNvGrpSpPr/>
          <p:nvPr/>
        </p:nvGrpSpPr>
        <p:grpSpPr>
          <a:xfrm>
            <a:off x="7516228" y="3159168"/>
            <a:ext cx="348513" cy="348513"/>
            <a:chOff x="5775900" y="2308125"/>
            <a:chExt cx="295375" cy="295375"/>
          </a:xfrm>
        </p:grpSpPr>
        <p:sp>
          <p:nvSpPr>
            <p:cNvPr id="13167" name="Google Shape;13167;p86"/>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86"/>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86"/>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86"/>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86"/>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2" name="Google Shape;13172;p86"/>
          <p:cNvGrpSpPr/>
          <p:nvPr/>
        </p:nvGrpSpPr>
        <p:grpSpPr>
          <a:xfrm>
            <a:off x="7537142" y="3608004"/>
            <a:ext cx="306686" cy="349457"/>
            <a:chOff x="5794025" y="2673575"/>
            <a:chExt cx="259925" cy="296175"/>
          </a:xfrm>
        </p:grpSpPr>
        <p:sp>
          <p:nvSpPr>
            <p:cNvPr id="13173" name="Google Shape;13173;p86"/>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86"/>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5" name="Google Shape;13175;p86"/>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179" name="Shape 13179"/>
        <p:cNvGrpSpPr/>
        <p:nvPr/>
      </p:nvGrpSpPr>
      <p:grpSpPr>
        <a:xfrm>
          <a:off x="0" y="0"/>
          <a:ext cx="0" cy="0"/>
          <a:chOff x="0" y="0"/>
          <a:chExt cx="0" cy="0"/>
        </a:xfrm>
      </p:grpSpPr>
      <p:sp>
        <p:nvSpPr>
          <p:cNvPr id="13180" name="Google Shape;13180;p87"/>
          <p:cNvSpPr txBox="1"/>
          <p:nvPr>
            <p:ph idx="4294967295" type="title"/>
          </p:nvPr>
        </p:nvSpPr>
        <p:spPr>
          <a:xfrm>
            <a:off x="849675"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181" name="Google Shape;13181;p87"/>
          <p:cNvSpPr txBox="1"/>
          <p:nvPr>
            <p:ph idx="4294967295" type="title"/>
          </p:nvPr>
        </p:nvSpPr>
        <p:spPr>
          <a:xfrm>
            <a:off x="4858400" y="715988"/>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3182" name="Google Shape;13182;p87"/>
          <p:cNvGrpSpPr/>
          <p:nvPr/>
        </p:nvGrpSpPr>
        <p:grpSpPr>
          <a:xfrm>
            <a:off x="882957" y="1306638"/>
            <a:ext cx="292442" cy="355741"/>
            <a:chOff x="-35830350" y="1912725"/>
            <a:chExt cx="241050" cy="293225"/>
          </a:xfrm>
        </p:grpSpPr>
        <p:sp>
          <p:nvSpPr>
            <p:cNvPr id="13183" name="Google Shape;13183;p87"/>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87"/>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5" name="Google Shape;13185;p87"/>
          <p:cNvGrpSpPr/>
          <p:nvPr/>
        </p:nvGrpSpPr>
        <p:grpSpPr>
          <a:xfrm>
            <a:off x="851444" y="1766235"/>
            <a:ext cx="355468" cy="353587"/>
            <a:chOff x="-35854750" y="2272675"/>
            <a:chExt cx="293000" cy="291450"/>
          </a:xfrm>
        </p:grpSpPr>
        <p:sp>
          <p:nvSpPr>
            <p:cNvPr id="13186" name="Google Shape;13186;p87"/>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87"/>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87"/>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9" name="Google Shape;13189;p87"/>
          <p:cNvGrpSpPr/>
          <p:nvPr/>
        </p:nvGrpSpPr>
        <p:grpSpPr>
          <a:xfrm>
            <a:off x="850958" y="2220821"/>
            <a:ext cx="356438" cy="354558"/>
            <a:chOff x="-35853975" y="2631825"/>
            <a:chExt cx="293800" cy="292250"/>
          </a:xfrm>
        </p:grpSpPr>
        <p:sp>
          <p:nvSpPr>
            <p:cNvPr id="13190" name="Google Shape;13190;p87"/>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87"/>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87"/>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87"/>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87"/>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5" name="Google Shape;13195;p87"/>
          <p:cNvGrpSpPr/>
          <p:nvPr/>
        </p:nvGrpSpPr>
        <p:grpSpPr>
          <a:xfrm>
            <a:off x="3089562" y="1307714"/>
            <a:ext cx="353587" cy="353587"/>
            <a:chOff x="-34032200" y="1916675"/>
            <a:chExt cx="291450" cy="291450"/>
          </a:xfrm>
        </p:grpSpPr>
        <p:sp>
          <p:nvSpPr>
            <p:cNvPr id="13196" name="Google Shape;13196;p87"/>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87"/>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87"/>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87"/>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0" name="Google Shape;13200;p87"/>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1" name="Google Shape;13201;p87"/>
          <p:cNvGrpSpPr/>
          <p:nvPr/>
        </p:nvGrpSpPr>
        <p:grpSpPr>
          <a:xfrm>
            <a:off x="3089092" y="2220821"/>
            <a:ext cx="354527" cy="354558"/>
            <a:chOff x="-34032200" y="2634975"/>
            <a:chExt cx="292225" cy="292250"/>
          </a:xfrm>
        </p:grpSpPr>
        <p:sp>
          <p:nvSpPr>
            <p:cNvPr id="13202" name="Google Shape;13202;p87"/>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87"/>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87"/>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5" name="Google Shape;13205;p87"/>
          <p:cNvGrpSpPr/>
          <p:nvPr/>
        </p:nvGrpSpPr>
        <p:grpSpPr>
          <a:xfrm>
            <a:off x="1739487" y="2687069"/>
            <a:ext cx="358379" cy="354527"/>
            <a:chOff x="-32245875" y="1938725"/>
            <a:chExt cx="295400" cy="292225"/>
          </a:xfrm>
        </p:grpSpPr>
        <p:sp>
          <p:nvSpPr>
            <p:cNvPr id="13206" name="Google Shape;13206;p87"/>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87"/>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87"/>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9" name="Google Shape;13209;p87"/>
          <p:cNvGrpSpPr/>
          <p:nvPr/>
        </p:nvGrpSpPr>
        <p:grpSpPr>
          <a:xfrm>
            <a:off x="1736150" y="3156468"/>
            <a:ext cx="365052" cy="352162"/>
            <a:chOff x="-32243500" y="2299850"/>
            <a:chExt cx="300900" cy="290275"/>
          </a:xfrm>
        </p:grpSpPr>
        <p:sp>
          <p:nvSpPr>
            <p:cNvPr id="13210" name="Google Shape;13210;p87"/>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87"/>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12" name="Google Shape;13212;p87"/>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13" name="Google Shape;13213;p87"/>
          <p:cNvGrpSpPr/>
          <p:nvPr/>
        </p:nvGrpSpPr>
        <p:grpSpPr>
          <a:xfrm>
            <a:off x="1299432" y="1306759"/>
            <a:ext cx="354527" cy="355498"/>
            <a:chOff x="-35495600" y="1912725"/>
            <a:chExt cx="292225" cy="293025"/>
          </a:xfrm>
        </p:grpSpPr>
        <p:sp>
          <p:nvSpPr>
            <p:cNvPr id="13214" name="Google Shape;13214;p87"/>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87"/>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87"/>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17" name="Google Shape;13217;p87"/>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18" name="Google Shape;13218;p87"/>
          <p:cNvGrpSpPr/>
          <p:nvPr/>
        </p:nvGrpSpPr>
        <p:grpSpPr>
          <a:xfrm>
            <a:off x="1299432" y="2221307"/>
            <a:ext cx="354527" cy="353587"/>
            <a:chOff x="-35495600" y="2631825"/>
            <a:chExt cx="292225" cy="291450"/>
          </a:xfrm>
        </p:grpSpPr>
        <p:sp>
          <p:nvSpPr>
            <p:cNvPr id="13219" name="Google Shape;13219;p87"/>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87"/>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87"/>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87"/>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87"/>
          <p:cNvGrpSpPr/>
          <p:nvPr/>
        </p:nvGrpSpPr>
        <p:grpSpPr>
          <a:xfrm>
            <a:off x="3537081" y="1307714"/>
            <a:ext cx="353587" cy="353587"/>
            <a:chOff x="-33673825" y="1916675"/>
            <a:chExt cx="291450" cy="291450"/>
          </a:xfrm>
        </p:grpSpPr>
        <p:sp>
          <p:nvSpPr>
            <p:cNvPr id="13224" name="Google Shape;13224;p87"/>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87"/>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87"/>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87"/>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8" name="Google Shape;13228;p87"/>
          <p:cNvGrpSpPr/>
          <p:nvPr/>
        </p:nvGrpSpPr>
        <p:grpSpPr>
          <a:xfrm>
            <a:off x="3534700" y="1765295"/>
            <a:ext cx="358349" cy="355468"/>
            <a:chOff x="-33676975" y="2275050"/>
            <a:chExt cx="295375" cy="293000"/>
          </a:xfrm>
        </p:grpSpPr>
        <p:sp>
          <p:nvSpPr>
            <p:cNvPr id="13229" name="Google Shape;13229;p87"/>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87"/>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87"/>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2" name="Google Shape;13232;p87"/>
          <p:cNvGrpSpPr/>
          <p:nvPr/>
        </p:nvGrpSpPr>
        <p:grpSpPr>
          <a:xfrm>
            <a:off x="3537081" y="2220594"/>
            <a:ext cx="353587" cy="355013"/>
            <a:chOff x="-33673825" y="2634975"/>
            <a:chExt cx="291450" cy="292625"/>
          </a:xfrm>
        </p:grpSpPr>
        <p:sp>
          <p:nvSpPr>
            <p:cNvPr id="13233" name="Google Shape;13233;p87"/>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87"/>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5" name="Google Shape;13235;p87"/>
          <p:cNvGrpSpPr/>
          <p:nvPr/>
        </p:nvGrpSpPr>
        <p:grpSpPr>
          <a:xfrm>
            <a:off x="2205089" y="2687509"/>
            <a:ext cx="329687" cy="353648"/>
            <a:chOff x="-31874100" y="1939525"/>
            <a:chExt cx="271750" cy="291500"/>
          </a:xfrm>
        </p:grpSpPr>
        <p:sp>
          <p:nvSpPr>
            <p:cNvPr id="13236" name="Google Shape;13236;p87"/>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87"/>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8" name="Google Shape;13238;p87"/>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9" name="Google Shape;13239;p87"/>
          <p:cNvGrpSpPr/>
          <p:nvPr/>
        </p:nvGrpSpPr>
        <p:grpSpPr>
          <a:xfrm>
            <a:off x="2186451" y="3616531"/>
            <a:ext cx="366963" cy="352768"/>
            <a:chOff x="-31889075" y="2658950"/>
            <a:chExt cx="302475" cy="290775"/>
          </a:xfrm>
        </p:grpSpPr>
        <p:sp>
          <p:nvSpPr>
            <p:cNvPr id="13240" name="Google Shape;13240;p87"/>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87"/>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42" name="Google Shape;13242;p87"/>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3" name="Google Shape;13243;p87"/>
          <p:cNvGrpSpPr/>
          <p:nvPr/>
        </p:nvGrpSpPr>
        <p:grpSpPr>
          <a:xfrm>
            <a:off x="1747421" y="1306759"/>
            <a:ext cx="354527" cy="355498"/>
            <a:chOff x="-35136450" y="1912725"/>
            <a:chExt cx="292225" cy="293025"/>
          </a:xfrm>
        </p:grpSpPr>
        <p:sp>
          <p:nvSpPr>
            <p:cNvPr id="13244" name="Google Shape;13244;p87"/>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87"/>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87"/>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7" name="Google Shape;13247;p87"/>
          <p:cNvGrpSpPr/>
          <p:nvPr/>
        </p:nvGrpSpPr>
        <p:grpSpPr>
          <a:xfrm>
            <a:off x="1747891" y="1765978"/>
            <a:ext cx="353587" cy="354103"/>
            <a:chOff x="-35134875" y="2272675"/>
            <a:chExt cx="291450" cy="291875"/>
          </a:xfrm>
        </p:grpSpPr>
        <p:sp>
          <p:nvSpPr>
            <p:cNvPr id="13248" name="Google Shape;13248;p87"/>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87"/>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87"/>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87"/>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87"/>
          <p:cNvGrpSpPr/>
          <p:nvPr/>
        </p:nvGrpSpPr>
        <p:grpSpPr>
          <a:xfrm>
            <a:off x="1789458" y="2221307"/>
            <a:ext cx="270453" cy="353587"/>
            <a:chOff x="-35101800" y="2631050"/>
            <a:chExt cx="222925" cy="291450"/>
          </a:xfrm>
        </p:grpSpPr>
        <p:sp>
          <p:nvSpPr>
            <p:cNvPr id="13253" name="Google Shape;13253;p87"/>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87"/>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87"/>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87"/>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7" name="Google Shape;13257;p87"/>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8" name="Google Shape;13258;p87"/>
          <p:cNvGrpSpPr/>
          <p:nvPr/>
        </p:nvGrpSpPr>
        <p:grpSpPr>
          <a:xfrm>
            <a:off x="3977510" y="1765295"/>
            <a:ext cx="353587" cy="355468"/>
            <a:chOff x="-33314675" y="2275050"/>
            <a:chExt cx="291450" cy="293000"/>
          </a:xfrm>
        </p:grpSpPr>
        <p:sp>
          <p:nvSpPr>
            <p:cNvPr id="13259" name="Google Shape;13259;p87"/>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87"/>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87"/>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2" name="Google Shape;13262;p87"/>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63" name="Google Shape;13263;p87"/>
          <p:cNvGrpSpPr/>
          <p:nvPr/>
        </p:nvGrpSpPr>
        <p:grpSpPr>
          <a:xfrm>
            <a:off x="2639701" y="2687555"/>
            <a:ext cx="353587" cy="353557"/>
            <a:chOff x="-31523625" y="1939525"/>
            <a:chExt cx="291450" cy="291425"/>
          </a:xfrm>
        </p:grpSpPr>
        <p:sp>
          <p:nvSpPr>
            <p:cNvPr id="13264" name="Google Shape;13264;p87"/>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87"/>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87"/>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87"/>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87"/>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87"/>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87"/>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87"/>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87"/>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87"/>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87"/>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5" name="Google Shape;13275;p87"/>
          <p:cNvGrpSpPr/>
          <p:nvPr/>
        </p:nvGrpSpPr>
        <p:grpSpPr>
          <a:xfrm>
            <a:off x="2638746" y="3155755"/>
            <a:ext cx="355498" cy="353587"/>
            <a:chOff x="-31523625" y="2298675"/>
            <a:chExt cx="293025" cy="291450"/>
          </a:xfrm>
        </p:grpSpPr>
        <p:sp>
          <p:nvSpPr>
            <p:cNvPr id="13276" name="Google Shape;13276;p87"/>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87"/>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87"/>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9" name="Google Shape;13279;p87"/>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87"/>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81" name="Google Shape;13281;p87"/>
          <p:cNvGrpSpPr/>
          <p:nvPr/>
        </p:nvGrpSpPr>
        <p:grpSpPr>
          <a:xfrm>
            <a:off x="2205934" y="1307729"/>
            <a:ext cx="331598" cy="353557"/>
            <a:chOff x="-34767825" y="1914325"/>
            <a:chExt cx="273325" cy="291425"/>
          </a:xfrm>
        </p:grpSpPr>
        <p:sp>
          <p:nvSpPr>
            <p:cNvPr id="13282" name="Google Shape;13282;p87"/>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87"/>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87"/>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5" name="Google Shape;13285;p87"/>
          <p:cNvGrpSpPr/>
          <p:nvPr/>
        </p:nvGrpSpPr>
        <p:grpSpPr>
          <a:xfrm>
            <a:off x="2193513" y="1765280"/>
            <a:ext cx="356438" cy="355498"/>
            <a:chOff x="-34778075" y="2272675"/>
            <a:chExt cx="293800" cy="293025"/>
          </a:xfrm>
        </p:grpSpPr>
        <p:sp>
          <p:nvSpPr>
            <p:cNvPr id="13286" name="Google Shape;13286;p87"/>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87"/>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87"/>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87"/>
          <p:cNvGrpSpPr/>
          <p:nvPr/>
        </p:nvGrpSpPr>
        <p:grpSpPr>
          <a:xfrm>
            <a:off x="2194939" y="2221307"/>
            <a:ext cx="353587" cy="353587"/>
            <a:chOff x="-34776500" y="2631825"/>
            <a:chExt cx="291450" cy="291450"/>
          </a:xfrm>
        </p:grpSpPr>
        <p:sp>
          <p:nvSpPr>
            <p:cNvPr id="13290" name="Google Shape;13290;p87"/>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87"/>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87"/>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3" name="Google Shape;13293;p87"/>
          <p:cNvGrpSpPr/>
          <p:nvPr/>
        </p:nvGrpSpPr>
        <p:grpSpPr>
          <a:xfrm>
            <a:off x="853628" y="2685160"/>
            <a:ext cx="354527" cy="358349"/>
            <a:chOff x="-32956300" y="1915900"/>
            <a:chExt cx="292225" cy="295375"/>
          </a:xfrm>
        </p:grpSpPr>
        <p:sp>
          <p:nvSpPr>
            <p:cNvPr id="13294" name="Google Shape;13294;p87"/>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87"/>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6" name="Google Shape;13296;p87"/>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87"/>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8" name="Google Shape;13298;p87"/>
          <p:cNvGrpSpPr/>
          <p:nvPr/>
        </p:nvGrpSpPr>
        <p:grpSpPr>
          <a:xfrm>
            <a:off x="3081101" y="2687555"/>
            <a:ext cx="356438" cy="353557"/>
            <a:chOff x="-31166825" y="1939525"/>
            <a:chExt cx="293800" cy="291425"/>
          </a:xfrm>
        </p:grpSpPr>
        <p:sp>
          <p:nvSpPr>
            <p:cNvPr id="13299" name="Google Shape;13299;p87"/>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87"/>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87"/>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87"/>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87"/>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87"/>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87"/>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87"/>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87"/>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87"/>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87"/>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0" name="Google Shape;13310;p87"/>
          <p:cNvGrpSpPr/>
          <p:nvPr/>
        </p:nvGrpSpPr>
        <p:grpSpPr>
          <a:xfrm>
            <a:off x="3082057" y="3155482"/>
            <a:ext cx="354527" cy="354133"/>
            <a:chOff x="-31165250" y="2298675"/>
            <a:chExt cx="292225" cy="291900"/>
          </a:xfrm>
        </p:grpSpPr>
        <p:sp>
          <p:nvSpPr>
            <p:cNvPr id="13311" name="Google Shape;13311;p87"/>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87"/>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87"/>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4" name="Google Shape;13314;p87"/>
          <p:cNvGrpSpPr/>
          <p:nvPr/>
        </p:nvGrpSpPr>
        <p:grpSpPr>
          <a:xfrm>
            <a:off x="3082542" y="3616136"/>
            <a:ext cx="353557" cy="353557"/>
            <a:chOff x="-31164450" y="2657050"/>
            <a:chExt cx="291425" cy="291425"/>
          </a:xfrm>
        </p:grpSpPr>
        <p:sp>
          <p:nvSpPr>
            <p:cNvPr id="13315" name="Google Shape;13315;p87"/>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87"/>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87"/>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87"/>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19" name="Google Shape;13319;p87"/>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20" name="Google Shape;13320;p87"/>
          <p:cNvGrpSpPr/>
          <p:nvPr/>
        </p:nvGrpSpPr>
        <p:grpSpPr>
          <a:xfrm>
            <a:off x="2632987" y="1307366"/>
            <a:ext cx="358349" cy="354285"/>
            <a:chOff x="-34421275" y="1912725"/>
            <a:chExt cx="295375" cy="292025"/>
          </a:xfrm>
        </p:grpSpPr>
        <p:sp>
          <p:nvSpPr>
            <p:cNvPr id="13321" name="Google Shape;13321;p87"/>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87"/>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3" name="Google Shape;13323;p87"/>
          <p:cNvGrpSpPr/>
          <p:nvPr/>
        </p:nvGrpSpPr>
        <p:grpSpPr>
          <a:xfrm>
            <a:off x="2632032" y="1765280"/>
            <a:ext cx="360260" cy="355498"/>
            <a:chOff x="-34418125" y="2271100"/>
            <a:chExt cx="296950" cy="293025"/>
          </a:xfrm>
        </p:grpSpPr>
        <p:sp>
          <p:nvSpPr>
            <p:cNvPr id="13324" name="Google Shape;13324;p87"/>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87"/>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87"/>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87"/>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87"/>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9" name="Google Shape;13329;p87"/>
          <p:cNvGrpSpPr/>
          <p:nvPr/>
        </p:nvGrpSpPr>
        <p:grpSpPr>
          <a:xfrm>
            <a:off x="2632987" y="2221307"/>
            <a:ext cx="358349" cy="353587"/>
            <a:chOff x="-34421275" y="2631050"/>
            <a:chExt cx="295375" cy="291450"/>
          </a:xfrm>
        </p:grpSpPr>
        <p:sp>
          <p:nvSpPr>
            <p:cNvPr id="13330" name="Google Shape;13330;p87"/>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87"/>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87"/>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87"/>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34" name="Google Shape;13334;p87"/>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87"/>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87"/>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7" name="Google Shape;13337;p87"/>
          <p:cNvGrpSpPr/>
          <p:nvPr/>
        </p:nvGrpSpPr>
        <p:grpSpPr>
          <a:xfrm>
            <a:off x="3537620" y="2688025"/>
            <a:ext cx="353587" cy="352617"/>
            <a:chOff x="-30805300" y="1938725"/>
            <a:chExt cx="291450" cy="290650"/>
          </a:xfrm>
        </p:grpSpPr>
        <p:sp>
          <p:nvSpPr>
            <p:cNvPr id="13338" name="Google Shape;13338;p87"/>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87"/>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0" name="Google Shape;13340;p87"/>
          <p:cNvGrpSpPr/>
          <p:nvPr/>
        </p:nvGrpSpPr>
        <p:grpSpPr>
          <a:xfrm>
            <a:off x="3538105" y="3155952"/>
            <a:ext cx="352617" cy="353193"/>
            <a:chOff x="-30805300" y="2298675"/>
            <a:chExt cx="290650" cy="291125"/>
          </a:xfrm>
        </p:grpSpPr>
        <p:sp>
          <p:nvSpPr>
            <p:cNvPr id="13341" name="Google Shape;13341;p87"/>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87"/>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87"/>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87"/>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5" name="Google Shape;13345;p87"/>
          <p:cNvGrpSpPr/>
          <p:nvPr/>
        </p:nvGrpSpPr>
        <p:grpSpPr>
          <a:xfrm>
            <a:off x="3537635" y="3616136"/>
            <a:ext cx="353557" cy="353557"/>
            <a:chOff x="-30806075" y="2657050"/>
            <a:chExt cx="291425" cy="291425"/>
          </a:xfrm>
        </p:grpSpPr>
        <p:sp>
          <p:nvSpPr>
            <p:cNvPr id="13346" name="Google Shape;13346;p87"/>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87"/>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87"/>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9" name="Google Shape;13349;p87"/>
          <p:cNvGrpSpPr/>
          <p:nvPr/>
        </p:nvGrpSpPr>
        <p:grpSpPr>
          <a:xfrm>
            <a:off x="2639681" y="4073943"/>
            <a:ext cx="353557" cy="353557"/>
            <a:chOff x="-30064925" y="2332550"/>
            <a:chExt cx="291425" cy="291425"/>
          </a:xfrm>
        </p:grpSpPr>
        <p:sp>
          <p:nvSpPr>
            <p:cNvPr id="13350" name="Google Shape;13350;p87"/>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87"/>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87"/>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3" name="Google Shape;13353;p87"/>
          <p:cNvGrpSpPr/>
          <p:nvPr/>
        </p:nvGrpSpPr>
        <p:grpSpPr>
          <a:xfrm>
            <a:off x="3983068" y="2683443"/>
            <a:ext cx="348855" cy="347879"/>
            <a:chOff x="2821450" y="2957850"/>
            <a:chExt cx="259275" cy="258550"/>
          </a:xfrm>
        </p:grpSpPr>
        <p:sp>
          <p:nvSpPr>
            <p:cNvPr id="13354" name="Google Shape;13354;p87"/>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87"/>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87"/>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3357" name="Google Shape;13357;p87"/>
          <p:cNvGrpSpPr/>
          <p:nvPr/>
        </p:nvGrpSpPr>
        <p:grpSpPr>
          <a:xfrm>
            <a:off x="4858100" y="1304461"/>
            <a:ext cx="361090" cy="361090"/>
            <a:chOff x="-57970450" y="1903275"/>
            <a:chExt cx="318225" cy="318225"/>
          </a:xfrm>
        </p:grpSpPr>
        <p:sp>
          <p:nvSpPr>
            <p:cNvPr id="13358" name="Google Shape;13358;p8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8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8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8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2" name="Google Shape;13362;p87"/>
          <p:cNvGrpSpPr/>
          <p:nvPr/>
        </p:nvGrpSpPr>
        <p:grpSpPr>
          <a:xfrm>
            <a:off x="4880000" y="1780418"/>
            <a:ext cx="317290" cy="359303"/>
            <a:chOff x="-57950750" y="2296300"/>
            <a:chExt cx="279625" cy="316650"/>
          </a:xfrm>
        </p:grpSpPr>
        <p:sp>
          <p:nvSpPr>
            <p:cNvPr id="13363" name="Google Shape;13363;p8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8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8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8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87"/>
          <p:cNvGrpSpPr/>
          <p:nvPr/>
        </p:nvGrpSpPr>
        <p:grpSpPr>
          <a:xfrm>
            <a:off x="4858214" y="2232094"/>
            <a:ext cx="360863" cy="360211"/>
            <a:chOff x="-57969675" y="2687750"/>
            <a:chExt cx="318025" cy="317450"/>
          </a:xfrm>
        </p:grpSpPr>
        <p:sp>
          <p:nvSpPr>
            <p:cNvPr id="13368" name="Google Shape;13368;p8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8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8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8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2" name="Google Shape;13372;p87"/>
          <p:cNvGrpSpPr/>
          <p:nvPr/>
        </p:nvGrpSpPr>
        <p:grpSpPr>
          <a:xfrm>
            <a:off x="7067397" y="1304461"/>
            <a:ext cx="363785" cy="361090"/>
            <a:chOff x="-56012425" y="1903275"/>
            <a:chExt cx="320600" cy="318225"/>
          </a:xfrm>
        </p:grpSpPr>
        <p:sp>
          <p:nvSpPr>
            <p:cNvPr id="13373" name="Google Shape;13373;p8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8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87"/>
          <p:cNvGrpSpPr/>
          <p:nvPr/>
        </p:nvGrpSpPr>
        <p:grpSpPr>
          <a:xfrm>
            <a:off x="7068290" y="1778631"/>
            <a:ext cx="361998" cy="361998"/>
            <a:chOff x="-56010850" y="2294725"/>
            <a:chExt cx="319025" cy="319025"/>
          </a:xfrm>
        </p:grpSpPr>
        <p:sp>
          <p:nvSpPr>
            <p:cNvPr id="13376" name="Google Shape;13376;p8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8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8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8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0" name="Google Shape;13380;p87"/>
          <p:cNvGrpSpPr/>
          <p:nvPr/>
        </p:nvGrpSpPr>
        <p:grpSpPr>
          <a:xfrm>
            <a:off x="7068305" y="2231215"/>
            <a:ext cx="361969" cy="361090"/>
            <a:chOff x="-56010050" y="2686975"/>
            <a:chExt cx="319000" cy="318225"/>
          </a:xfrm>
        </p:grpSpPr>
        <p:sp>
          <p:nvSpPr>
            <p:cNvPr id="13381" name="Google Shape;13381;p8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8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8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8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5" name="Google Shape;13385;p87"/>
          <p:cNvGrpSpPr/>
          <p:nvPr/>
        </p:nvGrpSpPr>
        <p:grpSpPr>
          <a:xfrm>
            <a:off x="5753801" y="2684124"/>
            <a:ext cx="361998" cy="361090"/>
            <a:chOff x="-54081175" y="1903275"/>
            <a:chExt cx="319025" cy="318225"/>
          </a:xfrm>
        </p:grpSpPr>
        <p:sp>
          <p:nvSpPr>
            <p:cNvPr id="13386" name="Google Shape;13386;p8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8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8" name="Google Shape;13388;p87"/>
          <p:cNvGrpSpPr/>
          <p:nvPr/>
        </p:nvGrpSpPr>
        <p:grpSpPr>
          <a:xfrm>
            <a:off x="5776154" y="3137587"/>
            <a:ext cx="317290" cy="360211"/>
            <a:chOff x="-54063050" y="2296300"/>
            <a:chExt cx="279625" cy="317450"/>
          </a:xfrm>
        </p:grpSpPr>
        <p:sp>
          <p:nvSpPr>
            <p:cNvPr id="13389" name="Google Shape;13389;p8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8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8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8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3" name="Google Shape;13393;p87"/>
          <p:cNvGrpSpPr/>
          <p:nvPr/>
        </p:nvGrpSpPr>
        <p:grpSpPr>
          <a:xfrm>
            <a:off x="5776154" y="3601649"/>
            <a:ext cx="317290" cy="361033"/>
            <a:chOff x="-54061475" y="2685450"/>
            <a:chExt cx="279625" cy="318175"/>
          </a:xfrm>
        </p:grpSpPr>
        <p:sp>
          <p:nvSpPr>
            <p:cNvPr id="13394" name="Google Shape;13394;p8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8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8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8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8" name="Google Shape;13398;p87"/>
          <p:cNvGrpSpPr/>
          <p:nvPr/>
        </p:nvGrpSpPr>
        <p:grpSpPr>
          <a:xfrm>
            <a:off x="8029690" y="2693967"/>
            <a:ext cx="275278" cy="361969"/>
            <a:chOff x="-52074300" y="1911950"/>
            <a:chExt cx="242600" cy="319000"/>
          </a:xfrm>
        </p:grpSpPr>
        <p:sp>
          <p:nvSpPr>
            <p:cNvPr id="13399" name="Google Shape;13399;p8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8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8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8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3" name="Google Shape;13403;p87"/>
          <p:cNvGrpSpPr/>
          <p:nvPr/>
        </p:nvGrpSpPr>
        <p:grpSpPr>
          <a:xfrm>
            <a:off x="5287689" y="1305369"/>
            <a:ext cx="361998" cy="361090"/>
            <a:chOff x="-57578225" y="1904075"/>
            <a:chExt cx="319025" cy="318225"/>
          </a:xfrm>
        </p:grpSpPr>
        <p:sp>
          <p:nvSpPr>
            <p:cNvPr id="13404" name="Google Shape;13404;p8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8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8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8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8" name="Google Shape;13408;p87"/>
          <p:cNvGrpSpPr/>
          <p:nvPr/>
        </p:nvGrpSpPr>
        <p:grpSpPr>
          <a:xfrm>
            <a:off x="5310042" y="1778631"/>
            <a:ext cx="317290" cy="361090"/>
            <a:chOff x="-57558525" y="2294725"/>
            <a:chExt cx="279625" cy="318225"/>
          </a:xfrm>
        </p:grpSpPr>
        <p:sp>
          <p:nvSpPr>
            <p:cNvPr id="13409" name="Google Shape;13409;p8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8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8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8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8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4" name="Google Shape;13414;p87"/>
          <p:cNvGrpSpPr/>
          <p:nvPr/>
        </p:nvGrpSpPr>
        <p:grpSpPr>
          <a:xfrm>
            <a:off x="5285901" y="2231215"/>
            <a:ext cx="365572" cy="361969"/>
            <a:chOff x="-57579800" y="2686975"/>
            <a:chExt cx="322175" cy="319000"/>
          </a:xfrm>
        </p:grpSpPr>
        <p:sp>
          <p:nvSpPr>
            <p:cNvPr id="13415" name="Google Shape;13415;p8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8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87"/>
          <p:cNvGrpSpPr/>
          <p:nvPr/>
        </p:nvGrpSpPr>
        <p:grpSpPr>
          <a:xfrm>
            <a:off x="7510682" y="1778631"/>
            <a:ext cx="367359" cy="361090"/>
            <a:chOff x="-55620975" y="2294725"/>
            <a:chExt cx="323750" cy="318225"/>
          </a:xfrm>
        </p:grpSpPr>
        <p:sp>
          <p:nvSpPr>
            <p:cNvPr id="13418" name="Google Shape;13418;p8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8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8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8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8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8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4" name="Google Shape;13424;p87"/>
          <p:cNvGrpSpPr/>
          <p:nvPr/>
        </p:nvGrpSpPr>
        <p:grpSpPr>
          <a:xfrm>
            <a:off x="7512923" y="2231130"/>
            <a:ext cx="362877" cy="361175"/>
            <a:chOff x="-55620175" y="2686900"/>
            <a:chExt cx="319800" cy="318300"/>
          </a:xfrm>
        </p:grpSpPr>
        <p:sp>
          <p:nvSpPr>
            <p:cNvPr id="13425" name="Google Shape;13425;p8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8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8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8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87"/>
          <p:cNvGrpSpPr/>
          <p:nvPr/>
        </p:nvGrpSpPr>
        <p:grpSpPr>
          <a:xfrm>
            <a:off x="6198887" y="2684124"/>
            <a:ext cx="361969" cy="361090"/>
            <a:chOff x="-53690500" y="1903275"/>
            <a:chExt cx="319000" cy="318225"/>
          </a:xfrm>
        </p:grpSpPr>
        <p:sp>
          <p:nvSpPr>
            <p:cNvPr id="13430" name="Google Shape;13430;p8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8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8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8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4" name="Google Shape;13434;p87"/>
          <p:cNvGrpSpPr/>
          <p:nvPr/>
        </p:nvGrpSpPr>
        <p:grpSpPr>
          <a:xfrm>
            <a:off x="6221226" y="3137587"/>
            <a:ext cx="317290" cy="359303"/>
            <a:chOff x="-53670800" y="2296300"/>
            <a:chExt cx="279625" cy="316650"/>
          </a:xfrm>
        </p:grpSpPr>
        <p:sp>
          <p:nvSpPr>
            <p:cNvPr id="13435" name="Google Shape;13435;p8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8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8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8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9" name="Google Shape;13439;p87"/>
          <p:cNvGrpSpPr/>
          <p:nvPr/>
        </p:nvGrpSpPr>
        <p:grpSpPr>
          <a:xfrm>
            <a:off x="6198887" y="3602925"/>
            <a:ext cx="361969" cy="361544"/>
            <a:chOff x="-53690500" y="2686575"/>
            <a:chExt cx="319000" cy="318625"/>
          </a:xfrm>
        </p:grpSpPr>
        <p:sp>
          <p:nvSpPr>
            <p:cNvPr id="13440" name="Google Shape;13440;p8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8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8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8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4" name="Google Shape;13444;p87"/>
          <p:cNvGrpSpPr/>
          <p:nvPr/>
        </p:nvGrpSpPr>
        <p:grpSpPr>
          <a:xfrm>
            <a:off x="8008669" y="3145785"/>
            <a:ext cx="317319" cy="360948"/>
            <a:chOff x="-52092425" y="2303525"/>
            <a:chExt cx="279650" cy="318100"/>
          </a:xfrm>
        </p:grpSpPr>
        <p:sp>
          <p:nvSpPr>
            <p:cNvPr id="13445" name="Google Shape;13445;p8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8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8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8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8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0" name="Google Shape;13450;p87"/>
          <p:cNvGrpSpPr/>
          <p:nvPr/>
        </p:nvGrpSpPr>
        <p:grpSpPr>
          <a:xfrm>
            <a:off x="5727728" y="1306249"/>
            <a:ext cx="363756" cy="361090"/>
            <a:chOff x="-57189125" y="1904850"/>
            <a:chExt cx="320575" cy="318225"/>
          </a:xfrm>
        </p:grpSpPr>
        <p:sp>
          <p:nvSpPr>
            <p:cNvPr id="13451" name="Google Shape;13451;p8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8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8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8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8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6" name="Google Shape;13456;p87"/>
          <p:cNvGrpSpPr/>
          <p:nvPr/>
        </p:nvGrpSpPr>
        <p:grpSpPr>
          <a:xfrm>
            <a:off x="5728621" y="1800985"/>
            <a:ext cx="361969" cy="316411"/>
            <a:chOff x="-57187550" y="2314425"/>
            <a:chExt cx="319000" cy="278850"/>
          </a:xfrm>
        </p:grpSpPr>
        <p:sp>
          <p:nvSpPr>
            <p:cNvPr id="13457" name="Google Shape;13457;p8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8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8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8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1" name="Google Shape;13461;p87"/>
          <p:cNvGrpSpPr/>
          <p:nvPr/>
        </p:nvGrpSpPr>
        <p:grpSpPr>
          <a:xfrm>
            <a:off x="5745585" y="2230534"/>
            <a:ext cx="328042" cy="361771"/>
            <a:chOff x="-57172600" y="2686375"/>
            <a:chExt cx="289100" cy="318825"/>
          </a:xfrm>
        </p:grpSpPr>
        <p:sp>
          <p:nvSpPr>
            <p:cNvPr id="13462" name="Google Shape;13462;p8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8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4" name="Google Shape;13464;p87"/>
          <p:cNvGrpSpPr/>
          <p:nvPr/>
        </p:nvGrpSpPr>
        <p:grpSpPr>
          <a:xfrm>
            <a:off x="7958434" y="1304461"/>
            <a:ext cx="361090" cy="359303"/>
            <a:chOff x="-55225575" y="1903275"/>
            <a:chExt cx="318225" cy="316650"/>
          </a:xfrm>
        </p:grpSpPr>
        <p:sp>
          <p:nvSpPr>
            <p:cNvPr id="13465" name="Google Shape;13465;p8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8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8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8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8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0" name="Google Shape;13470;p87"/>
          <p:cNvGrpSpPr/>
          <p:nvPr/>
        </p:nvGrpSpPr>
        <p:grpSpPr>
          <a:xfrm>
            <a:off x="7969611" y="1780418"/>
            <a:ext cx="338736" cy="359303"/>
            <a:chOff x="-55217700" y="2296300"/>
            <a:chExt cx="298525" cy="316650"/>
          </a:xfrm>
        </p:grpSpPr>
        <p:sp>
          <p:nvSpPr>
            <p:cNvPr id="13471" name="Google Shape;13471;p8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8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8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8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5" name="Google Shape;13475;p87"/>
          <p:cNvGrpSpPr/>
          <p:nvPr/>
        </p:nvGrpSpPr>
        <p:grpSpPr>
          <a:xfrm>
            <a:off x="7957541" y="2233002"/>
            <a:ext cx="362877" cy="359303"/>
            <a:chOff x="-55229525" y="2688550"/>
            <a:chExt cx="319800" cy="316650"/>
          </a:xfrm>
        </p:grpSpPr>
        <p:sp>
          <p:nvSpPr>
            <p:cNvPr id="13476" name="Google Shape;13476;p8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8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8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8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0" name="Google Shape;13480;p87"/>
          <p:cNvGrpSpPr/>
          <p:nvPr/>
        </p:nvGrpSpPr>
        <p:grpSpPr>
          <a:xfrm>
            <a:off x="6653760" y="2684124"/>
            <a:ext cx="338765" cy="361090"/>
            <a:chOff x="-53288825" y="1903275"/>
            <a:chExt cx="298550" cy="318225"/>
          </a:xfrm>
        </p:grpSpPr>
        <p:sp>
          <p:nvSpPr>
            <p:cNvPr id="13481" name="Google Shape;13481;p8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8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8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4" name="Google Shape;13484;p87"/>
          <p:cNvGrpSpPr/>
          <p:nvPr/>
        </p:nvGrpSpPr>
        <p:grpSpPr>
          <a:xfrm>
            <a:off x="6642143" y="3135800"/>
            <a:ext cx="361998" cy="361090"/>
            <a:chOff x="-53299850" y="2294725"/>
            <a:chExt cx="319025" cy="318225"/>
          </a:xfrm>
        </p:grpSpPr>
        <p:sp>
          <p:nvSpPr>
            <p:cNvPr id="13485" name="Google Shape;13485;p8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8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7" name="Google Shape;13487;p87"/>
          <p:cNvGrpSpPr/>
          <p:nvPr/>
        </p:nvGrpSpPr>
        <p:grpSpPr>
          <a:xfrm>
            <a:off x="6664936" y="3604259"/>
            <a:ext cx="316411" cy="360211"/>
            <a:chOff x="-53278575" y="2687750"/>
            <a:chExt cx="278850" cy="317450"/>
          </a:xfrm>
        </p:grpSpPr>
        <p:sp>
          <p:nvSpPr>
            <p:cNvPr id="13488" name="Google Shape;13488;p8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8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8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8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2" name="Google Shape;13492;p87"/>
          <p:cNvGrpSpPr/>
          <p:nvPr/>
        </p:nvGrpSpPr>
        <p:grpSpPr>
          <a:xfrm>
            <a:off x="7986330" y="3603947"/>
            <a:ext cx="361998" cy="362310"/>
            <a:chOff x="-52101875" y="2687475"/>
            <a:chExt cx="319025" cy="319300"/>
          </a:xfrm>
        </p:grpSpPr>
        <p:sp>
          <p:nvSpPr>
            <p:cNvPr id="13493" name="Google Shape;13493;p8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8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8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8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7" name="Google Shape;13497;p87"/>
          <p:cNvGrpSpPr/>
          <p:nvPr/>
        </p:nvGrpSpPr>
        <p:grpSpPr>
          <a:xfrm>
            <a:off x="6201079" y="1305369"/>
            <a:ext cx="317290" cy="361090"/>
            <a:chOff x="-56774050" y="1904075"/>
            <a:chExt cx="279625" cy="318225"/>
          </a:xfrm>
        </p:grpSpPr>
        <p:sp>
          <p:nvSpPr>
            <p:cNvPr id="13498" name="Google Shape;13498;p8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8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0" name="Google Shape;13500;p87"/>
          <p:cNvGrpSpPr/>
          <p:nvPr/>
        </p:nvGrpSpPr>
        <p:grpSpPr>
          <a:xfrm>
            <a:off x="6201079" y="1778631"/>
            <a:ext cx="317290" cy="361090"/>
            <a:chOff x="-56774850" y="2294725"/>
            <a:chExt cx="279625" cy="318225"/>
          </a:xfrm>
        </p:grpSpPr>
        <p:sp>
          <p:nvSpPr>
            <p:cNvPr id="13501" name="Google Shape;13501;p8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8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8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4" name="Google Shape;13504;p87"/>
          <p:cNvGrpSpPr/>
          <p:nvPr/>
        </p:nvGrpSpPr>
        <p:grpSpPr>
          <a:xfrm>
            <a:off x="6222086" y="2231215"/>
            <a:ext cx="275278" cy="360182"/>
            <a:chOff x="-56756725" y="2686975"/>
            <a:chExt cx="242600" cy="317425"/>
          </a:xfrm>
        </p:grpSpPr>
        <p:sp>
          <p:nvSpPr>
            <p:cNvPr id="13505" name="Google Shape;13505;p8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8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8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87"/>
          <p:cNvGrpSpPr/>
          <p:nvPr/>
        </p:nvGrpSpPr>
        <p:grpSpPr>
          <a:xfrm>
            <a:off x="4870518" y="2684124"/>
            <a:ext cx="337346" cy="361998"/>
            <a:chOff x="-54826975" y="1903275"/>
            <a:chExt cx="297300" cy="319025"/>
          </a:xfrm>
        </p:grpSpPr>
        <p:sp>
          <p:nvSpPr>
            <p:cNvPr id="13509" name="Google Shape;13509;p8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8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8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87"/>
          <p:cNvGrpSpPr/>
          <p:nvPr/>
        </p:nvGrpSpPr>
        <p:grpSpPr>
          <a:xfrm>
            <a:off x="4858206" y="3137587"/>
            <a:ext cx="361969" cy="359274"/>
            <a:chOff x="-54836500" y="2296300"/>
            <a:chExt cx="319000" cy="316625"/>
          </a:xfrm>
        </p:grpSpPr>
        <p:sp>
          <p:nvSpPr>
            <p:cNvPr id="13513" name="Google Shape;13513;p8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8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8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8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87"/>
          <p:cNvGrpSpPr/>
          <p:nvPr/>
        </p:nvGrpSpPr>
        <p:grpSpPr>
          <a:xfrm>
            <a:off x="4879652" y="3604259"/>
            <a:ext cx="319078" cy="361090"/>
            <a:chOff x="-54817600" y="2687750"/>
            <a:chExt cx="281200" cy="318225"/>
          </a:xfrm>
        </p:grpSpPr>
        <p:sp>
          <p:nvSpPr>
            <p:cNvPr id="13518" name="Google Shape;13518;p8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8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8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8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2" name="Google Shape;13522;p87"/>
          <p:cNvGrpSpPr/>
          <p:nvPr/>
        </p:nvGrpSpPr>
        <p:grpSpPr>
          <a:xfrm>
            <a:off x="7110476" y="2684124"/>
            <a:ext cx="317290" cy="359303"/>
            <a:chOff x="-52887125" y="1903275"/>
            <a:chExt cx="279625" cy="316650"/>
          </a:xfrm>
        </p:grpSpPr>
        <p:sp>
          <p:nvSpPr>
            <p:cNvPr id="13523" name="Google Shape;13523;p8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8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5" name="Google Shape;13525;p87"/>
          <p:cNvGrpSpPr/>
          <p:nvPr/>
        </p:nvGrpSpPr>
        <p:grpSpPr>
          <a:xfrm>
            <a:off x="7089030" y="3134920"/>
            <a:ext cx="360182" cy="361969"/>
            <a:chOff x="-52906025" y="2293950"/>
            <a:chExt cx="317425" cy="319000"/>
          </a:xfrm>
        </p:grpSpPr>
        <p:sp>
          <p:nvSpPr>
            <p:cNvPr id="13526" name="Google Shape;13526;p8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8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8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87"/>
          <p:cNvGrpSpPr/>
          <p:nvPr/>
        </p:nvGrpSpPr>
        <p:grpSpPr>
          <a:xfrm>
            <a:off x="7110476" y="3603379"/>
            <a:ext cx="317290" cy="361090"/>
            <a:chOff x="-52887125" y="2686975"/>
            <a:chExt cx="279625" cy="318225"/>
          </a:xfrm>
        </p:grpSpPr>
        <p:sp>
          <p:nvSpPr>
            <p:cNvPr id="13530" name="Google Shape;13530;p8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8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8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8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4" name="Google Shape;13534;p87"/>
          <p:cNvGrpSpPr/>
          <p:nvPr/>
        </p:nvGrpSpPr>
        <p:grpSpPr>
          <a:xfrm>
            <a:off x="6220848" y="4062998"/>
            <a:ext cx="318170" cy="359303"/>
            <a:chOff x="-51722225" y="1915100"/>
            <a:chExt cx="280400" cy="316650"/>
          </a:xfrm>
        </p:grpSpPr>
        <p:sp>
          <p:nvSpPr>
            <p:cNvPr id="13535" name="Google Shape;13535;p8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8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8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8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9" name="Google Shape;13539;p87"/>
          <p:cNvGrpSpPr/>
          <p:nvPr/>
        </p:nvGrpSpPr>
        <p:grpSpPr>
          <a:xfrm>
            <a:off x="6616678" y="1303695"/>
            <a:ext cx="370905" cy="360976"/>
            <a:chOff x="-56407800" y="1902600"/>
            <a:chExt cx="326875" cy="318125"/>
          </a:xfrm>
        </p:grpSpPr>
        <p:sp>
          <p:nvSpPr>
            <p:cNvPr id="13540" name="Google Shape;13540;p8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8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8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3" name="Google Shape;13543;p87"/>
          <p:cNvGrpSpPr/>
          <p:nvPr/>
        </p:nvGrpSpPr>
        <p:grpSpPr>
          <a:xfrm>
            <a:off x="6622479" y="1790262"/>
            <a:ext cx="359303" cy="338736"/>
            <a:chOff x="-56401500" y="2304975"/>
            <a:chExt cx="316650" cy="298525"/>
          </a:xfrm>
        </p:grpSpPr>
        <p:sp>
          <p:nvSpPr>
            <p:cNvPr id="13544" name="Google Shape;13544;p8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8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8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8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8" name="Google Shape;13548;p87"/>
          <p:cNvGrpSpPr/>
          <p:nvPr/>
        </p:nvGrpSpPr>
        <p:grpSpPr>
          <a:xfrm>
            <a:off x="5328863" y="2682337"/>
            <a:ext cx="319985" cy="361090"/>
            <a:chOff x="-54426150" y="1901700"/>
            <a:chExt cx="282000" cy="318225"/>
          </a:xfrm>
        </p:grpSpPr>
        <p:sp>
          <p:nvSpPr>
            <p:cNvPr id="13549" name="Google Shape;13549;p8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8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8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8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3" name="Google Shape;13553;p87"/>
          <p:cNvGrpSpPr/>
          <p:nvPr/>
        </p:nvGrpSpPr>
        <p:grpSpPr>
          <a:xfrm>
            <a:off x="5328863" y="3135800"/>
            <a:ext cx="319985" cy="361998"/>
            <a:chOff x="-54426150" y="2294725"/>
            <a:chExt cx="282000" cy="319025"/>
          </a:xfrm>
        </p:grpSpPr>
        <p:sp>
          <p:nvSpPr>
            <p:cNvPr id="13554" name="Google Shape;13554;p8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8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8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8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8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87"/>
          <p:cNvGrpSpPr/>
          <p:nvPr/>
        </p:nvGrpSpPr>
        <p:grpSpPr>
          <a:xfrm>
            <a:off x="5327076" y="3603379"/>
            <a:ext cx="323560" cy="361969"/>
            <a:chOff x="-54427725" y="2686975"/>
            <a:chExt cx="285150" cy="319000"/>
          </a:xfrm>
        </p:grpSpPr>
        <p:sp>
          <p:nvSpPr>
            <p:cNvPr id="13560" name="Google Shape;13560;p8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8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8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8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8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5" name="Google Shape;13565;p87"/>
          <p:cNvGrpSpPr/>
          <p:nvPr/>
        </p:nvGrpSpPr>
        <p:grpSpPr>
          <a:xfrm>
            <a:off x="7533634" y="2684351"/>
            <a:ext cx="359303" cy="359984"/>
            <a:chOff x="-52513800" y="1903475"/>
            <a:chExt cx="316650" cy="317250"/>
          </a:xfrm>
        </p:grpSpPr>
        <p:sp>
          <p:nvSpPr>
            <p:cNvPr id="13566" name="Google Shape;13566;p8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8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8" name="Google Shape;13568;p87"/>
          <p:cNvGrpSpPr/>
          <p:nvPr/>
        </p:nvGrpSpPr>
        <p:grpSpPr>
          <a:xfrm>
            <a:off x="7543464" y="3136708"/>
            <a:ext cx="339644" cy="360182"/>
            <a:chOff x="-52505925" y="2295525"/>
            <a:chExt cx="299325" cy="317425"/>
          </a:xfrm>
        </p:grpSpPr>
        <p:sp>
          <p:nvSpPr>
            <p:cNvPr id="13569" name="Google Shape;13569;p8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8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8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8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3" name="Google Shape;13573;p87"/>
          <p:cNvGrpSpPr/>
          <p:nvPr/>
        </p:nvGrpSpPr>
        <p:grpSpPr>
          <a:xfrm>
            <a:off x="7554641" y="3603379"/>
            <a:ext cx="317290" cy="361090"/>
            <a:chOff x="-52494100" y="2686975"/>
            <a:chExt cx="279625" cy="318225"/>
          </a:xfrm>
        </p:grpSpPr>
        <p:sp>
          <p:nvSpPr>
            <p:cNvPr id="13574" name="Google Shape;13574;p8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8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8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8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8" name="Google Shape;13578;p87"/>
          <p:cNvGrpSpPr/>
          <p:nvPr/>
        </p:nvGrpSpPr>
        <p:grpSpPr>
          <a:xfrm>
            <a:off x="6665412" y="4064322"/>
            <a:ext cx="315503" cy="361090"/>
            <a:chOff x="-51708850" y="2305750"/>
            <a:chExt cx="278050" cy="318225"/>
          </a:xfrm>
        </p:grpSpPr>
        <p:sp>
          <p:nvSpPr>
            <p:cNvPr id="13579" name="Google Shape;13579;p8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8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8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2" name="Google Shape;13582;p87"/>
          <p:cNvGrpSpPr/>
          <p:nvPr/>
        </p:nvGrpSpPr>
        <p:grpSpPr>
          <a:xfrm>
            <a:off x="7536807" y="1306109"/>
            <a:ext cx="319089" cy="362073"/>
            <a:chOff x="1044400" y="2917425"/>
            <a:chExt cx="248125" cy="281550"/>
          </a:xfrm>
        </p:grpSpPr>
        <p:sp>
          <p:nvSpPr>
            <p:cNvPr id="13583" name="Google Shape;13583;p8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8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8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8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8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3588" name="Google Shape;13588;p8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3589" name="Google Shape;13589;p8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3590" name="Google Shape;13590;p87"/>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87"/>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2" name="Google Shape;13592;p87"/>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596" name="Shape 13596"/>
        <p:cNvGrpSpPr/>
        <p:nvPr/>
      </p:nvGrpSpPr>
      <p:grpSpPr>
        <a:xfrm>
          <a:off x="0" y="0"/>
          <a:ext cx="0" cy="0"/>
          <a:chOff x="0" y="0"/>
          <a:chExt cx="0" cy="0"/>
        </a:xfrm>
      </p:grpSpPr>
      <p:sp>
        <p:nvSpPr>
          <p:cNvPr id="13597" name="Google Shape;13597;p88"/>
          <p:cNvSpPr txBox="1"/>
          <p:nvPr>
            <p:ph idx="4294967295" type="title"/>
          </p:nvPr>
        </p:nvSpPr>
        <p:spPr>
          <a:xfrm>
            <a:off x="849675"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598" name="Google Shape;13598;p88"/>
          <p:cNvSpPr txBox="1"/>
          <p:nvPr>
            <p:ph idx="4294967295" type="title"/>
          </p:nvPr>
        </p:nvSpPr>
        <p:spPr>
          <a:xfrm>
            <a:off x="4858400" y="7152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599" name="Google Shape;13599;p88"/>
          <p:cNvGrpSpPr/>
          <p:nvPr/>
        </p:nvGrpSpPr>
        <p:grpSpPr>
          <a:xfrm>
            <a:off x="889109" y="1303003"/>
            <a:ext cx="278288" cy="357036"/>
            <a:chOff x="-50489600" y="1947400"/>
            <a:chExt cx="233150" cy="299125"/>
          </a:xfrm>
        </p:grpSpPr>
        <p:sp>
          <p:nvSpPr>
            <p:cNvPr id="13600" name="Google Shape;13600;p8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8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2" name="Google Shape;13602;p88"/>
          <p:cNvGrpSpPr/>
          <p:nvPr/>
        </p:nvGrpSpPr>
        <p:grpSpPr>
          <a:xfrm>
            <a:off x="849616" y="1757960"/>
            <a:ext cx="357274" cy="358199"/>
            <a:chOff x="-50523475" y="2316000"/>
            <a:chExt cx="299325" cy="300100"/>
          </a:xfrm>
        </p:grpSpPr>
        <p:sp>
          <p:nvSpPr>
            <p:cNvPr id="13603" name="Google Shape;13603;p8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8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5" name="Google Shape;13605;p88"/>
          <p:cNvGrpSpPr/>
          <p:nvPr/>
        </p:nvGrpSpPr>
        <p:grpSpPr>
          <a:xfrm>
            <a:off x="848213" y="2207269"/>
            <a:ext cx="360079" cy="357304"/>
            <a:chOff x="-50524250" y="2686150"/>
            <a:chExt cx="301675" cy="299350"/>
          </a:xfrm>
        </p:grpSpPr>
        <p:sp>
          <p:nvSpPr>
            <p:cNvPr id="13606" name="Google Shape;13606;p8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8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8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8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8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8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2" name="Google Shape;13612;p88"/>
          <p:cNvGrpSpPr/>
          <p:nvPr/>
        </p:nvGrpSpPr>
        <p:grpSpPr>
          <a:xfrm>
            <a:off x="3070976" y="1333082"/>
            <a:ext cx="358199" cy="359154"/>
            <a:chOff x="-48633950" y="1972600"/>
            <a:chExt cx="300100" cy="300900"/>
          </a:xfrm>
        </p:grpSpPr>
        <p:sp>
          <p:nvSpPr>
            <p:cNvPr id="13613" name="Google Shape;13613;p8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8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5" name="Google Shape;13615;p88"/>
          <p:cNvGrpSpPr/>
          <p:nvPr/>
        </p:nvGrpSpPr>
        <p:grpSpPr>
          <a:xfrm>
            <a:off x="3070499" y="1788993"/>
            <a:ext cx="359154" cy="361004"/>
            <a:chOff x="-48634750" y="2342000"/>
            <a:chExt cx="300900" cy="302450"/>
          </a:xfrm>
        </p:grpSpPr>
        <p:sp>
          <p:nvSpPr>
            <p:cNvPr id="13616" name="Google Shape;13616;p8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8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8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8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8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8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8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8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4" name="Google Shape;13624;p88"/>
          <p:cNvGrpSpPr/>
          <p:nvPr/>
        </p:nvGrpSpPr>
        <p:grpSpPr>
          <a:xfrm>
            <a:off x="3071439" y="2237377"/>
            <a:ext cx="357274" cy="357274"/>
            <a:chOff x="-48633175" y="2711375"/>
            <a:chExt cx="299325" cy="299325"/>
          </a:xfrm>
        </p:grpSpPr>
        <p:sp>
          <p:nvSpPr>
            <p:cNvPr id="13625" name="Google Shape;13625;p8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8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7" name="Google Shape;13627;p88"/>
          <p:cNvGrpSpPr/>
          <p:nvPr/>
        </p:nvGrpSpPr>
        <p:grpSpPr>
          <a:xfrm>
            <a:off x="1757928" y="2689329"/>
            <a:ext cx="314006" cy="358229"/>
            <a:chOff x="-46753100" y="1965500"/>
            <a:chExt cx="263075" cy="300125"/>
          </a:xfrm>
        </p:grpSpPr>
        <p:sp>
          <p:nvSpPr>
            <p:cNvPr id="13628" name="Google Shape;13628;p8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8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0" name="Google Shape;13630;p88"/>
          <p:cNvGrpSpPr/>
          <p:nvPr/>
        </p:nvGrpSpPr>
        <p:grpSpPr>
          <a:xfrm>
            <a:off x="1735354" y="3156542"/>
            <a:ext cx="359154" cy="315916"/>
            <a:chOff x="-46772025" y="2350650"/>
            <a:chExt cx="300900" cy="264675"/>
          </a:xfrm>
        </p:grpSpPr>
        <p:sp>
          <p:nvSpPr>
            <p:cNvPr id="13631" name="Google Shape;13631;p8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8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3" name="Google Shape;13633;p88"/>
          <p:cNvGrpSpPr/>
          <p:nvPr/>
        </p:nvGrpSpPr>
        <p:grpSpPr>
          <a:xfrm>
            <a:off x="1735354" y="3590820"/>
            <a:ext cx="359154" cy="359154"/>
            <a:chOff x="-46772025" y="2701925"/>
            <a:chExt cx="300900" cy="300900"/>
          </a:xfrm>
        </p:grpSpPr>
        <p:sp>
          <p:nvSpPr>
            <p:cNvPr id="13634" name="Google Shape;13634;p8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8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6" name="Google Shape;13636;p88"/>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7" name="Google Shape;13637;p88"/>
          <p:cNvGrpSpPr/>
          <p:nvPr/>
        </p:nvGrpSpPr>
        <p:grpSpPr>
          <a:xfrm>
            <a:off x="1293035" y="1303928"/>
            <a:ext cx="358199" cy="359154"/>
            <a:chOff x="-50154075" y="1948175"/>
            <a:chExt cx="300100" cy="300900"/>
          </a:xfrm>
        </p:grpSpPr>
        <p:sp>
          <p:nvSpPr>
            <p:cNvPr id="13638" name="Google Shape;13638;p8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8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0" name="Google Shape;13640;p88"/>
          <p:cNvGrpSpPr/>
          <p:nvPr/>
        </p:nvGrpSpPr>
        <p:grpSpPr>
          <a:xfrm>
            <a:off x="1293035" y="1758885"/>
            <a:ext cx="358199" cy="358229"/>
            <a:chOff x="-50154850" y="2316775"/>
            <a:chExt cx="300100" cy="300125"/>
          </a:xfrm>
        </p:grpSpPr>
        <p:sp>
          <p:nvSpPr>
            <p:cNvPr id="13641" name="Google Shape;13641;p8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8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3" name="Google Shape;13643;p88"/>
          <p:cNvGrpSpPr/>
          <p:nvPr/>
        </p:nvGrpSpPr>
        <p:grpSpPr>
          <a:xfrm>
            <a:off x="1288813" y="2205896"/>
            <a:ext cx="366644" cy="356558"/>
            <a:chOff x="-50158000" y="2685000"/>
            <a:chExt cx="307175" cy="298725"/>
          </a:xfrm>
        </p:grpSpPr>
        <p:sp>
          <p:nvSpPr>
            <p:cNvPr id="13644" name="Google Shape;13644;p8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8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6" name="Google Shape;13646;p88"/>
          <p:cNvGrpSpPr/>
          <p:nvPr/>
        </p:nvGrpSpPr>
        <p:grpSpPr>
          <a:xfrm>
            <a:off x="3521599" y="1334007"/>
            <a:ext cx="361004" cy="358229"/>
            <a:chOff x="-48266125" y="1973375"/>
            <a:chExt cx="302450" cy="300125"/>
          </a:xfrm>
        </p:grpSpPr>
        <p:sp>
          <p:nvSpPr>
            <p:cNvPr id="13647" name="Google Shape;13647;p8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8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8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8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8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8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3" name="Google Shape;13653;p88"/>
          <p:cNvGrpSpPr/>
          <p:nvPr/>
        </p:nvGrpSpPr>
        <p:grpSpPr>
          <a:xfrm>
            <a:off x="3548844" y="1789769"/>
            <a:ext cx="306516" cy="358349"/>
            <a:chOff x="-48237000" y="2342650"/>
            <a:chExt cx="256800" cy="300225"/>
          </a:xfrm>
        </p:grpSpPr>
        <p:sp>
          <p:nvSpPr>
            <p:cNvPr id="13654" name="Google Shape;13654;p8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8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8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7" name="Google Shape;13657;p88"/>
          <p:cNvGrpSpPr/>
          <p:nvPr/>
        </p:nvGrpSpPr>
        <p:grpSpPr>
          <a:xfrm>
            <a:off x="2180338" y="2690046"/>
            <a:ext cx="361034" cy="355633"/>
            <a:chOff x="-46404975" y="1966100"/>
            <a:chExt cx="302475" cy="297950"/>
          </a:xfrm>
        </p:grpSpPr>
        <p:sp>
          <p:nvSpPr>
            <p:cNvPr id="13658" name="Google Shape;13658;p8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8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8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8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2" name="Google Shape;13662;p88"/>
          <p:cNvGrpSpPr/>
          <p:nvPr/>
        </p:nvGrpSpPr>
        <p:grpSpPr>
          <a:xfrm>
            <a:off x="2181740" y="3135863"/>
            <a:ext cx="358229" cy="358199"/>
            <a:chOff x="-46401050" y="2333325"/>
            <a:chExt cx="300125" cy="300100"/>
          </a:xfrm>
        </p:grpSpPr>
        <p:sp>
          <p:nvSpPr>
            <p:cNvPr id="13663" name="Google Shape;13663;p8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8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8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8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7" name="Google Shape;13667;p88"/>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68" name="Google Shape;13668;p88"/>
          <p:cNvGrpSpPr/>
          <p:nvPr/>
        </p:nvGrpSpPr>
        <p:grpSpPr>
          <a:xfrm>
            <a:off x="3961830" y="3146218"/>
            <a:ext cx="359154" cy="359124"/>
            <a:chOff x="-44914800" y="2342000"/>
            <a:chExt cx="300900" cy="300875"/>
          </a:xfrm>
        </p:grpSpPr>
        <p:sp>
          <p:nvSpPr>
            <p:cNvPr id="13669" name="Google Shape;13669;p8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8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8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2" name="Google Shape;13672;p88"/>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3" name="Google Shape;13673;p88"/>
          <p:cNvGrpSpPr/>
          <p:nvPr/>
        </p:nvGrpSpPr>
        <p:grpSpPr>
          <a:xfrm>
            <a:off x="1735816" y="1758736"/>
            <a:ext cx="359154" cy="357424"/>
            <a:chOff x="-49786250" y="2316650"/>
            <a:chExt cx="300900" cy="299450"/>
          </a:xfrm>
        </p:grpSpPr>
        <p:sp>
          <p:nvSpPr>
            <p:cNvPr id="13674" name="Google Shape;13674;p8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8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8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8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8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8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8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81" name="Google Shape;13681;p88"/>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88"/>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83" name="Google Shape;13683;p88"/>
          <p:cNvGrpSpPr/>
          <p:nvPr/>
        </p:nvGrpSpPr>
        <p:grpSpPr>
          <a:xfrm>
            <a:off x="4033144" y="1788993"/>
            <a:ext cx="230365" cy="359124"/>
            <a:chOff x="-47842400" y="2342000"/>
            <a:chExt cx="193000" cy="300875"/>
          </a:xfrm>
        </p:grpSpPr>
        <p:sp>
          <p:nvSpPr>
            <p:cNvPr id="13684" name="Google Shape;13684;p8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8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8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7" name="Google Shape;13687;p88"/>
          <p:cNvGrpSpPr/>
          <p:nvPr/>
        </p:nvGrpSpPr>
        <p:grpSpPr>
          <a:xfrm>
            <a:off x="3969212" y="2236452"/>
            <a:ext cx="358229" cy="359154"/>
            <a:chOff x="-47896750" y="2710600"/>
            <a:chExt cx="300125" cy="300900"/>
          </a:xfrm>
        </p:grpSpPr>
        <p:sp>
          <p:nvSpPr>
            <p:cNvPr id="13688" name="Google Shape;13688;p8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8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8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8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2" name="Google Shape;13692;p88"/>
          <p:cNvGrpSpPr/>
          <p:nvPr/>
        </p:nvGrpSpPr>
        <p:grpSpPr>
          <a:xfrm>
            <a:off x="2624852" y="2710009"/>
            <a:ext cx="359154" cy="314991"/>
            <a:chOff x="-46033225" y="1982825"/>
            <a:chExt cx="300900" cy="263900"/>
          </a:xfrm>
        </p:grpSpPr>
        <p:sp>
          <p:nvSpPr>
            <p:cNvPr id="13693" name="Google Shape;13693;p8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8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8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6" name="Google Shape;13696;p88"/>
          <p:cNvGrpSpPr/>
          <p:nvPr/>
        </p:nvGrpSpPr>
        <p:grpSpPr>
          <a:xfrm>
            <a:off x="2621569" y="3137266"/>
            <a:ext cx="365719" cy="326151"/>
            <a:chOff x="-46034000" y="2334500"/>
            <a:chExt cx="306400" cy="273250"/>
          </a:xfrm>
        </p:grpSpPr>
        <p:sp>
          <p:nvSpPr>
            <p:cNvPr id="13697" name="Google Shape;13697;p8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8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8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0" name="Google Shape;13700;p88"/>
          <p:cNvGrpSpPr/>
          <p:nvPr/>
        </p:nvGrpSpPr>
        <p:grpSpPr>
          <a:xfrm>
            <a:off x="2667627" y="3591655"/>
            <a:ext cx="273603" cy="356439"/>
            <a:chOff x="-45998575" y="2702625"/>
            <a:chExt cx="229225" cy="298625"/>
          </a:xfrm>
        </p:grpSpPr>
        <p:sp>
          <p:nvSpPr>
            <p:cNvPr id="13701" name="Google Shape;13701;p8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8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8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8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8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8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8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08" name="Google Shape;13708;p88"/>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88"/>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0" name="Google Shape;13710;p88"/>
          <p:cNvGrpSpPr/>
          <p:nvPr/>
        </p:nvGrpSpPr>
        <p:grpSpPr>
          <a:xfrm>
            <a:off x="2203197" y="2205419"/>
            <a:ext cx="314961" cy="361034"/>
            <a:chOff x="-49398750" y="2684600"/>
            <a:chExt cx="263875" cy="302475"/>
          </a:xfrm>
        </p:grpSpPr>
        <p:sp>
          <p:nvSpPr>
            <p:cNvPr id="13711" name="Google Shape;13711;p8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8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8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4" name="Google Shape;13714;p88"/>
          <p:cNvGrpSpPr/>
          <p:nvPr/>
        </p:nvGrpSpPr>
        <p:grpSpPr>
          <a:xfrm>
            <a:off x="873121" y="2699684"/>
            <a:ext cx="314006" cy="359154"/>
            <a:chOff x="-47509225" y="1974175"/>
            <a:chExt cx="263075" cy="300900"/>
          </a:xfrm>
        </p:grpSpPr>
        <p:sp>
          <p:nvSpPr>
            <p:cNvPr id="13715" name="Google Shape;13715;p8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8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8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8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8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0" name="Google Shape;13720;p88"/>
          <p:cNvGrpSpPr/>
          <p:nvPr/>
        </p:nvGrpSpPr>
        <p:grpSpPr>
          <a:xfrm>
            <a:off x="849622" y="3146218"/>
            <a:ext cx="361004" cy="357961"/>
            <a:chOff x="-47529700" y="2342000"/>
            <a:chExt cx="302450" cy="299900"/>
          </a:xfrm>
        </p:grpSpPr>
        <p:sp>
          <p:nvSpPr>
            <p:cNvPr id="13721" name="Google Shape;13721;p8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8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3" name="Google Shape;13723;p88"/>
          <p:cNvGrpSpPr/>
          <p:nvPr/>
        </p:nvGrpSpPr>
        <p:grpSpPr>
          <a:xfrm>
            <a:off x="851025" y="3645367"/>
            <a:ext cx="358199" cy="272648"/>
            <a:chOff x="-47527350" y="2747625"/>
            <a:chExt cx="300100" cy="228425"/>
          </a:xfrm>
        </p:grpSpPr>
        <p:sp>
          <p:nvSpPr>
            <p:cNvPr id="13724" name="Google Shape;13724;p8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8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8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8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8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8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0" name="Google Shape;13730;p88"/>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1" name="Google Shape;13731;p88"/>
          <p:cNvGrpSpPr/>
          <p:nvPr/>
        </p:nvGrpSpPr>
        <p:grpSpPr>
          <a:xfrm>
            <a:off x="3073924" y="3158422"/>
            <a:ext cx="358229" cy="314961"/>
            <a:chOff x="-45664625" y="2352225"/>
            <a:chExt cx="300125" cy="263875"/>
          </a:xfrm>
        </p:grpSpPr>
        <p:sp>
          <p:nvSpPr>
            <p:cNvPr id="13732" name="Google Shape;13732;p8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8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8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8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8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8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8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9" name="Google Shape;13739;p88"/>
          <p:cNvGrpSpPr/>
          <p:nvPr/>
        </p:nvGrpSpPr>
        <p:grpSpPr>
          <a:xfrm>
            <a:off x="3073103" y="3592401"/>
            <a:ext cx="359870" cy="357573"/>
            <a:chOff x="-45665400" y="2703250"/>
            <a:chExt cx="301500" cy="299575"/>
          </a:xfrm>
        </p:grpSpPr>
        <p:sp>
          <p:nvSpPr>
            <p:cNvPr id="13740" name="Google Shape;13740;p8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8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8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8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4" name="Google Shape;13744;p88"/>
          <p:cNvGrpSpPr/>
          <p:nvPr/>
        </p:nvGrpSpPr>
        <p:grpSpPr>
          <a:xfrm>
            <a:off x="2174760" y="4033337"/>
            <a:ext cx="359154" cy="360109"/>
            <a:chOff x="-44528075" y="1982825"/>
            <a:chExt cx="300900" cy="301700"/>
          </a:xfrm>
        </p:grpSpPr>
        <p:sp>
          <p:nvSpPr>
            <p:cNvPr id="13745" name="Google Shape;13745;p8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8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8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8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8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8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8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2" name="Google Shape;13752;p88"/>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3" name="Google Shape;13753;p88"/>
          <p:cNvGrpSpPr/>
          <p:nvPr/>
        </p:nvGrpSpPr>
        <p:grpSpPr>
          <a:xfrm>
            <a:off x="2625923" y="1758885"/>
            <a:ext cx="358199" cy="358229"/>
            <a:chOff x="-49048250" y="2316775"/>
            <a:chExt cx="300100" cy="300125"/>
          </a:xfrm>
        </p:grpSpPr>
        <p:sp>
          <p:nvSpPr>
            <p:cNvPr id="13754" name="Google Shape;13754;p8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8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8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8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58" name="Google Shape;13758;p88"/>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9" name="Google Shape;13759;p88"/>
          <p:cNvGrpSpPr/>
          <p:nvPr/>
        </p:nvGrpSpPr>
        <p:grpSpPr>
          <a:xfrm>
            <a:off x="1290494" y="2699684"/>
            <a:ext cx="360109" cy="358199"/>
            <a:chOff x="-47160325" y="1974175"/>
            <a:chExt cx="301700" cy="300100"/>
          </a:xfrm>
        </p:grpSpPr>
        <p:sp>
          <p:nvSpPr>
            <p:cNvPr id="13760" name="Google Shape;13760;p8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8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2" name="Google Shape;13762;p88"/>
          <p:cNvGrpSpPr/>
          <p:nvPr/>
        </p:nvGrpSpPr>
        <p:grpSpPr>
          <a:xfrm>
            <a:off x="1290971" y="3146218"/>
            <a:ext cx="359154" cy="359124"/>
            <a:chOff x="-47159525" y="2342000"/>
            <a:chExt cx="300900" cy="300875"/>
          </a:xfrm>
        </p:grpSpPr>
        <p:sp>
          <p:nvSpPr>
            <p:cNvPr id="13763" name="Google Shape;13763;p8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8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8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8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8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8" name="Google Shape;13768;p88"/>
          <p:cNvGrpSpPr/>
          <p:nvPr/>
        </p:nvGrpSpPr>
        <p:grpSpPr>
          <a:xfrm>
            <a:off x="1291448" y="3603054"/>
            <a:ext cx="358199" cy="359154"/>
            <a:chOff x="-47157950" y="2712175"/>
            <a:chExt cx="300100" cy="300900"/>
          </a:xfrm>
        </p:grpSpPr>
        <p:sp>
          <p:nvSpPr>
            <p:cNvPr id="13769" name="Google Shape;13769;p8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8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8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8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8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8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8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6" name="Google Shape;13776;p88"/>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7" name="Google Shape;13777;p88"/>
          <p:cNvGrpSpPr/>
          <p:nvPr/>
        </p:nvGrpSpPr>
        <p:grpSpPr>
          <a:xfrm>
            <a:off x="3535175" y="3135863"/>
            <a:ext cx="315886" cy="358199"/>
            <a:chOff x="-45278675" y="2333325"/>
            <a:chExt cx="264650" cy="300100"/>
          </a:xfrm>
        </p:grpSpPr>
        <p:sp>
          <p:nvSpPr>
            <p:cNvPr id="13778" name="Google Shape;13778;p8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8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8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8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2" name="Google Shape;13782;p88"/>
          <p:cNvGrpSpPr/>
          <p:nvPr/>
        </p:nvGrpSpPr>
        <p:grpSpPr>
          <a:xfrm>
            <a:off x="3545500" y="3590820"/>
            <a:ext cx="295237" cy="358229"/>
            <a:chOff x="-45270025" y="2701925"/>
            <a:chExt cx="247350" cy="300125"/>
          </a:xfrm>
        </p:grpSpPr>
        <p:sp>
          <p:nvSpPr>
            <p:cNvPr id="13783" name="Google Shape;13783;p8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8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8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8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87" name="Google Shape;13787;p88"/>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88" name="Google Shape;13788;p88"/>
          <p:cNvGrpSpPr/>
          <p:nvPr/>
        </p:nvGrpSpPr>
        <p:grpSpPr>
          <a:xfrm>
            <a:off x="2209567" y="1743737"/>
            <a:ext cx="307444" cy="366556"/>
            <a:chOff x="2209567" y="1972337"/>
            <a:chExt cx="307444" cy="366556"/>
          </a:xfrm>
        </p:grpSpPr>
        <p:sp>
          <p:nvSpPr>
            <p:cNvPr id="13789" name="Google Shape;13789;p88"/>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88"/>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88"/>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2" name="Google Shape;13792;p88"/>
            <p:cNvGrpSpPr/>
            <p:nvPr/>
          </p:nvGrpSpPr>
          <p:grpSpPr>
            <a:xfrm>
              <a:off x="2209567" y="2078266"/>
              <a:ext cx="307444" cy="260626"/>
              <a:chOff x="1636184" y="2959225"/>
              <a:chExt cx="232666" cy="197250"/>
            </a:xfrm>
          </p:grpSpPr>
          <p:sp>
            <p:nvSpPr>
              <p:cNvPr id="13793" name="Google Shape;13793;p8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8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88"/>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3796" name="Google Shape;13796;p8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grpSp>
        <p:nvGrpSpPr>
          <p:cNvPr id="13797" name="Google Shape;13797;p88"/>
          <p:cNvGrpSpPr/>
          <p:nvPr/>
        </p:nvGrpSpPr>
        <p:grpSpPr>
          <a:xfrm>
            <a:off x="3577265" y="2235011"/>
            <a:ext cx="258542" cy="365154"/>
            <a:chOff x="-47300587" y="123275"/>
            <a:chExt cx="190975" cy="269725"/>
          </a:xfrm>
        </p:grpSpPr>
        <p:sp>
          <p:nvSpPr>
            <p:cNvPr id="13798" name="Google Shape;13798;p8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8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8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8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8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3" name="Google Shape;13803;p88"/>
          <p:cNvGrpSpPr/>
          <p:nvPr/>
        </p:nvGrpSpPr>
        <p:grpSpPr>
          <a:xfrm>
            <a:off x="4870788" y="1304201"/>
            <a:ext cx="342328" cy="339793"/>
            <a:chOff x="-13966675" y="1639700"/>
            <a:chExt cx="354450" cy="351825"/>
          </a:xfrm>
        </p:grpSpPr>
        <p:sp>
          <p:nvSpPr>
            <p:cNvPr id="13804" name="Google Shape;13804;p88"/>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88"/>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88"/>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88"/>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88"/>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09" name="Google Shape;13809;p88"/>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88"/>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1" name="Google Shape;13811;p88"/>
          <p:cNvGrpSpPr/>
          <p:nvPr/>
        </p:nvGrpSpPr>
        <p:grpSpPr>
          <a:xfrm>
            <a:off x="6667277" y="1303887"/>
            <a:ext cx="340034" cy="340420"/>
            <a:chOff x="-12199250" y="1662675"/>
            <a:chExt cx="352075" cy="352475"/>
          </a:xfrm>
        </p:grpSpPr>
        <p:sp>
          <p:nvSpPr>
            <p:cNvPr id="13812" name="Google Shape;13812;p88"/>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88"/>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88"/>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5" name="Google Shape;13815;p88"/>
          <p:cNvGrpSpPr/>
          <p:nvPr/>
        </p:nvGrpSpPr>
        <p:grpSpPr>
          <a:xfrm>
            <a:off x="6666130" y="1710754"/>
            <a:ext cx="342328" cy="342328"/>
            <a:chOff x="-12199250" y="2096250"/>
            <a:chExt cx="354450" cy="354450"/>
          </a:xfrm>
        </p:grpSpPr>
        <p:sp>
          <p:nvSpPr>
            <p:cNvPr id="13816" name="Google Shape;13816;p88"/>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88"/>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8" name="Google Shape;13818;p88"/>
          <p:cNvGrpSpPr/>
          <p:nvPr/>
        </p:nvGrpSpPr>
        <p:grpSpPr>
          <a:xfrm>
            <a:off x="6667277" y="2119708"/>
            <a:ext cx="340034" cy="341579"/>
            <a:chOff x="-12199250" y="2530225"/>
            <a:chExt cx="352075" cy="353675"/>
          </a:xfrm>
        </p:grpSpPr>
        <p:sp>
          <p:nvSpPr>
            <p:cNvPr id="13819" name="Google Shape;13819;p88"/>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88"/>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88"/>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88"/>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23" name="Google Shape;13823;p88"/>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24" name="Google Shape;13824;p88"/>
          <p:cNvGrpSpPr/>
          <p:nvPr/>
        </p:nvGrpSpPr>
        <p:grpSpPr>
          <a:xfrm>
            <a:off x="4870788" y="2959488"/>
            <a:ext cx="342328" cy="339310"/>
            <a:chOff x="-10462550" y="2057650"/>
            <a:chExt cx="354450" cy="351325"/>
          </a:xfrm>
        </p:grpSpPr>
        <p:sp>
          <p:nvSpPr>
            <p:cNvPr id="13825" name="Google Shape;13825;p88"/>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88"/>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27" name="Google Shape;13827;p88"/>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28" name="Google Shape;13828;p88"/>
          <p:cNvGrpSpPr/>
          <p:nvPr/>
        </p:nvGrpSpPr>
        <p:grpSpPr>
          <a:xfrm>
            <a:off x="6649772" y="2551051"/>
            <a:ext cx="375044" cy="340541"/>
            <a:chOff x="-8692750" y="1622100"/>
            <a:chExt cx="388325" cy="352600"/>
          </a:xfrm>
        </p:grpSpPr>
        <p:sp>
          <p:nvSpPr>
            <p:cNvPr id="13829" name="Google Shape;13829;p88"/>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88"/>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1" name="Google Shape;13831;p88"/>
          <p:cNvGrpSpPr/>
          <p:nvPr/>
        </p:nvGrpSpPr>
        <p:grpSpPr>
          <a:xfrm>
            <a:off x="5304253" y="1303307"/>
            <a:ext cx="341555" cy="341579"/>
            <a:chOff x="-13529550" y="1639425"/>
            <a:chExt cx="353650" cy="353675"/>
          </a:xfrm>
        </p:grpSpPr>
        <p:sp>
          <p:nvSpPr>
            <p:cNvPr id="13832" name="Google Shape;13832;p88"/>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88"/>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88"/>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88"/>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88"/>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88"/>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88"/>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88"/>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0" name="Google Shape;13840;p88"/>
          <p:cNvGrpSpPr/>
          <p:nvPr/>
        </p:nvGrpSpPr>
        <p:grpSpPr>
          <a:xfrm>
            <a:off x="5303106" y="1711889"/>
            <a:ext cx="343849" cy="340058"/>
            <a:chOff x="-13531925" y="2075775"/>
            <a:chExt cx="356025" cy="352100"/>
          </a:xfrm>
        </p:grpSpPr>
        <p:sp>
          <p:nvSpPr>
            <p:cNvPr id="13841" name="Google Shape;13841;p88"/>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88"/>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3" name="Google Shape;13843;p88"/>
          <p:cNvGrpSpPr/>
          <p:nvPr/>
        </p:nvGrpSpPr>
        <p:grpSpPr>
          <a:xfrm>
            <a:off x="5304627" y="2120094"/>
            <a:ext cx="340807" cy="340807"/>
            <a:chOff x="-13528775" y="2507400"/>
            <a:chExt cx="352875" cy="352875"/>
          </a:xfrm>
        </p:grpSpPr>
        <p:sp>
          <p:nvSpPr>
            <p:cNvPr id="13844" name="Google Shape;13844;p88"/>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88"/>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88"/>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7" name="Google Shape;13847;p88"/>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88"/>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9" name="Google Shape;13849;p88"/>
          <p:cNvGrpSpPr/>
          <p:nvPr/>
        </p:nvGrpSpPr>
        <p:grpSpPr>
          <a:xfrm>
            <a:off x="7140133" y="2119708"/>
            <a:ext cx="308090" cy="341579"/>
            <a:chOff x="-11747150" y="2530225"/>
            <a:chExt cx="319000" cy="353675"/>
          </a:xfrm>
        </p:grpSpPr>
        <p:sp>
          <p:nvSpPr>
            <p:cNvPr id="13850" name="Google Shape;13850;p88"/>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88"/>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2" name="Google Shape;13852;p88"/>
          <p:cNvGrpSpPr/>
          <p:nvPr/>
        </p:nvGrpSpPr>
        <p:grpSpPr>
          <a:xfrm>
            <a:off x="5304627" y="2550919"/>
            <a:ext cx="340807" cy="340807"/>
            <a:chOff x="-10027775" y="1622900"/>
            <a:chExt cx="352875" cy="352875"/>
          </a:xfrm>
        </p:grpSpPr>
        <p:sp>
          <p:nvSpPr>
            <p:cNvPr id="13853" name="Google Shape;13853;p88"/>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88"/>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88"/>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88"/>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88"/>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88"/>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59" name="Google Shape;13859;p88"/>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60" name="Google Shape;13860;p88"/>
          <p:cNvGrpSpPr/>
          <p:nvPr/>
        </p:nvGrpSpPr>
        <p:grpSpPr>
          <a:xfrm>
            <a:off x="8031595" y="2576583"/>
            <a:ext cx="322553" cy="342328"/>
            <a:chOff x="-10019125" y="2490075"/>
            <a:chExt cx="333975" cy="354450"/>
          </a:xfrm>
        </p:grpSpPr>
        <p:sp>
          <p:nvSpPr>
            <p:cNvPr id="13861" name="Google Shape;13861;p88"/>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88"/>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88"/>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88"/>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5" name="Google Shape;13865;p88"/>
          <p:cNvGrpSpPr/>
          <p:nvPr/>
        </p:nvGrpSpPr>
        <p:grpSpPr>
          <a:xfrm>
            <a:off x="6661180" y="2957593"/>
            <a:ext cx="352227" cy="343100"/>
            <a:chOff x="-8684100" y="2032450"/>
            <a:chExt cx="364700" cy="355250"/>
          </a:xfrm>
        </p:grpSpPr>
        <p:sp>
          <p:nvSpPr>
            <p:cNvPr id="13866" name="Google Shape;13866;p88"/>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88"/>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88"/>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9" name="Google Shape;13869;p88"/>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0" name="Google Shape;13870;p88"/>
          <p:cNvGrpSpPr/>
          <p:nvPr/>
        </p:nvGrpSpPr>
        <p:grpSpPr>
          <a:xfrm>
            <a:off x="5752039" y="1711056"/>
            <a:ext cx="343849" cy="341724"/>
            <a:chOff x="-13095575" y="2073400"/>
            <a:chExt cx="356025" cy="353825"/>
          </a:xfrm>
        </p:grpSpPr>
        <p:sp>
          <p:nvSpPr>
            <p:cNvPr id="13871" name="Google Shape;13871;p88"/>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88"/>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88"/>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88"/>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88"/>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88"/>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88"/>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88"/>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9" name="Google Shape;13879;p88"/>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0" name="Google Shape;13880;p88"/>
          <p:cNvGrpSpPr/>
          <p:nvPr/>
        </p:nvGrpSpPr>
        <p:grpSpPr>
          <a:xfrm>
            <a:off x="7576787" y="1302885"/>
            <a:ext cx="343100" cy="342424"/>
            <a:chOff x="-11332875" y="1660700"/>
            <a:chExt cx="355250" cy="354550"/>
          </a:xfrm>
        </p:grpSpPr>
        <p:sp>
          <p:nvSpPr>
            <p:cNvPr id="13881" name="Google Shape;13881;p88"/>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88"/>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88"/>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88"/>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85" name="Google Shape;13885;p88"/>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88"/>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87" name="Google Shape;13887;p88"/>
          <p:cNvGrpSpPr/>
          <p:nvPr/>
        </p:nvGrpSpPr>
        <p:grpSpPr>
          <a:xfrm>
            <a:off x="5774096" y="2549397"/>
            <a:ext cx="299736" cy="343849"/>
            <a:chOff x="-9570950" y="1622100"/>
            <a:chExt cx="310350" cy="356025"/>
          </a:xfrm>
        </p:grpSpPr>
        <p:sp>
          <p:nvSpPr>
            <p:cNvPr id="13888" name="Google Shape;13888;p88"/>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88"/>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0" name="Google Shape;13890;p88"/>
          <p:cNvGrpSpPr/>
          <p:nvPr/>
        </p:nvGrpSpPr>
        <p:grpSpPr>
          <a:xfrm>
            <a:off x="5752800" y="2958353"/>
            <a:ext cx="342328" cy="341579"/>
            <a:chOff x="-9594575" y="2056875"/>
            <a:chExt cx="354450" cy="353675"/>
          </a:xfrm>
        </p:grpSpPr>
        <p:sp>
          <p:nvSpPr>
            <p:cNvPr id="13891" name="Google Shape;13891;p88"/>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88"/>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88"/>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94" name="Google Shape;13894;p88"/>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5" name="Google Shape;13895;p88"/>
          <p:cNvGrpSpPr/>
          <p:nvPr/>
        </p:nvGrpSpPr>
        <p:grpSpPr>
          <a:xfrm>
            <a:off x="6208482" y="1303693"/>
            <a:ext cx="342328" cy="340807"/>
            <a:chOff x="-12661600" y="1640225"/>
            <a:chExt cx="354450" cy="352875"/>
          </a:xfrm>
        </p:grpSpPr>
        <p:sp>
          <p:nvSpPr>
            <p:cNvPr id="13896" name="Google Shape;13896;p88"/>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88"/>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88"/>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9" name="Google Shape;13899;p88"/>
          <p:cNvGrpSpPr/>
          <p:nvPr/>
        </p:nvGrpSpPr>
        <p:grpSpPr>
          <a:xfrm>
            <a:off x="6208857" y="1732231"/>
            <a:ext cx="341579" cy="299374"/>
            <a:chOff x="-12660025" y="2096250"/>
            <a:chExt cx="353675" cy="309975"/>
          </a:xfrm>
        </p:grpSpPr>
        <p:sp>
          <p:nvSpPr>
            <p:cNvPr id="13900" name="Google Shape;13900;p88"/>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88"/>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88"/>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88"/>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88"/>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88"/>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6" name="Google Shape;13906;p88"/>
          <p:cNvGrpSpPr/>
          <p:nvPr/>
        </p:nvGrpSpPr>
        <p:grpSpPr>
          <a:xfrm>
            <a:off x="6207335" y="2119527"/>
            <a:ext cx="344622" cy="341941"/>
            <a:chOff x="-12663175" y="2506800"/>
            <a:chExt cx="356825" cy="354050"/>
          </a:xfrm>
        </p:grpSpPr>
        <p:sp>
          <p:nvSpPr>
            <p:cNvPr id="13907" name="Google Shape;13907;p88"/>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88"/>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88"/>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88"/>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1" name="Google Shape;13911;p88"/>
          <p:cNvGrpSpPr/>
          <p:nvPr/>
        </p:nvGrpSpPr>
        <p:grpSpPr>
          <a:xfrm>
            <a:off x="8022468" y="1303307"/>
            <a:ext cx="340807" cy="341579"/>
            <a:chOff x="-10896525" y="1663050"/>
            <a:chExt cx="352875" cy="353675"/>
          </a:xfrm>
        </p:grpSpPr>
        <p:sp>
          <p:nvSpPr>
            <p:cNvPr id="13912" name="Google Shape;13912;p88"/>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88"/>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4" name="Google Shape;13914;p88"/>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15" name="Google Shape;13915;p88"/>
          <p:cNvGrpSpPr/>
          <p:nvPr/>
        </p:nvGrpSpPr>
        <p:grpSpPr>
          <a:xfrm>
            <a:off x="8022082" y="2130742"/>
            <a:ext cx="341579" cy="319511"/>
            <a:chOff x="-10898100" y="2542050"/>
            <a:chExt cx="353675" cy="330825"/>
          </a:xfrm>
        </p:grpSpPr>
        <p:sp>
          <p:nvSpPr>
            <p:cNvPr id="13916" name="Google Shape;13916;p88"/>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88"/>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88"/>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88"/>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88"/>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88"/>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2" name="Google Shape;13922;p88"/>
          <p:cNvGrpSpPr/>
          <p:nvPr/>
        </p:nvGrpSpPr>
        <p:grpSpPr>
          <a:xfrm>
            <a:off x="6209617" y="2551607"/>
            <a:ext cx="340058" cy="339430"/>
            <a:chOff x="-9157450" y="1622750"/>
            <a:chExt cx="352100" cy="351450"/>
          </a:xfrm>
        </p:grpSpPr>
        <p:sp>
          <p:nvSpPr>
            <p:cNvPr id="13923" name="Google Shape;13923;p88"/>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88"/>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5" name="Google Shape;13925;p88"/>
          <p:cNvGrpSpPr/>
          <p:nvPr/>
        </p:nvGrpSpPr>
        <p:grpSpPr>
          <a:xfrm>
            <a:off x="6247658" y="2959874"/>
            <a:ext cx="263977" cy="338537"/>
            <a:chOff x="-9119650" y="2056875"/>
            <a:chExt cx="273325" cy="350525"/>
          </a:xfrm>
        </p:grpSpPr>
        <p:sp>
          <p:nvSpPr>
            <p:cNvPr id="13926" name="Google Shape;13926;p88"/>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88"/>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8" name="Google Shape;13928;p88"/>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88"/>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0" name="Google Shape;13930;p88"/>
          <p:cNvGrpSpPr/>
          <p:nvPr/>
        </p:nvGrpSpPr>
        <p:grpSpPr>
          <a:xfrm>
            <a:off x="7576790" y="2989279"/>
            <a:ext cx="343094" cy="341569"/>
            <a:chOff x="6001575" y="3119050"/>
            <a:chExt cx="315025" cy="313625"/>
          </a:xfrm>
        </p:grpSpPr>
        <p:sp>
          <p:nvSpPr>
            <p:cNvPr id="13931" name="Google Shape;13931;p88"/>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88"/>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 name="Shape 664"/>
        <p:cNvGrpSpPr/>
        <p:nvPr/>
      </p:nvGrpSpPr>
      <p:grpSpPr>
        <a:xfrm>
          <a:off x="0" y="0"/>
          <a:ext cx="0" cy="0"/>
          <a:chOff x="0" y="0"/>
          <a:chExt cx="0" cy="0"/>
        </a:xfrm>
      </p:grpSpPr>
      <p:sp>
        <p:nvSpPr>
          <p:cNvPr id="665" name="Google Shape;665;p35"/>
          <p:cNvSpPr txBox="1"/>
          <p:nvPr>
            <p:ph type="title"/>
          </p:nvPr>
        </p:nvSpPr>
        <p:spPr>
          <a:xfrm>
            <a:off x="1136025" y="1239250"/>
            <a:ext cx="2813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Kasir</a:t>
            </a:r>
            <a:endParaRPr>
              <a:solidFill>
                <a:schemeClr val="lt2"/>
              </a:solidFill>
            </a:endParaRPr>
          </a:p>
        </p:txBody>
      </p:sp>
      <p:sp>
        <p:nvSpPr>
          <p:cNvPr id="666" name="Google Shape;666;p35"/>
          <p:cNvSpPr txBox="1"/>
          <p:nvPr>
            <p:ph idx="1" type="body"/>
          </p:nvPr>
        </p:nvSpPr>
        <p:spPr>
          <a:xfrm>
            <a:off x="1408125" y="1976950"/>
            <a:ext cx="2269200" cy="2436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50"/>
              <a:t>Proses pembayaran lebih cepat </a:t>
            </a:r>
            <a:endParaRPr sz="1450"/>
          </a:p>
          <a:p>
            <a:pPr indent="0" lvl="0" marL="0" rtl="0" algn="ctr">
              <a:lnSpc>
                <a:spcPct val="100000"/>
              </a:lnSpc>
              <a:spcBef>
                <a:spcPts val="1000"/>
              </a:spcBef>
              <a:spcAft>
                <a:spcPts val="0"/>
              </a:spcAft>
              <a:buNone/>
            </a:pPr>
            <a:r>
              <a:rPr lang="en" sz="1450"/>
              <a:t>Mudah mengetahui pesanan pelanggan</a:t>
            </a:r>
            <a:endParaRPr sz="1450"/>
          </a:p>
          <a:p>
            <a:pPr indent="0" lvl="0" marL="0" rtl="0" algn="ctr">
              <a:lnSpc>
                <a:spcPct val="100000"/>
              </a:lnSpc>
              <a:spcBef>
                <a:spcPts val="1000"/>
              </a:spcBef>
              <a:spcAft>
                <a:spcPts val="0"/>
              </a:spcAft>
              <a:buNone/>
            </a:pPr>
            <a:r>
              <a:rPr lang="en" sz="1450"/>
              <a:t>Pesanan yang mudah terbaca</a:t>
            </a:r>
            <a:endParaRPr sz="1450"/>
          </a:p>
          <a:p>
            <a:pPr indent="0" lvl="0" marL="0" rtl="0" algn="ctr">
              <a:lnSpc>
                <a:spcPct val="100000"/>
              </a:lnSpc>
              <a:spcBef>
                <a:spcPts val="1000"/>
              </a:spcBef>
              <a:spcAft>
                <a:spcPts val="1000"/>
              </a:spcAft>
              <a:buNone/>
            </a:pPr>
            <a:r>
              <a:rPr lang="en" sz="1450"/>
              <a:t>Ingin Mudah menghitung total harga</a:t>
            </a:r>
            <a:endParaRPr sz="1450"/>
          </a:p>
        </p:txBody>
      </p:sp>
      <p:cxnSp>
        <p:nvCxnSpPr>
          <p:cNvPr id="667" name="Google Shape;667;p35"/>
          <p:cNvCxnSpPr/>
          <p:nvPr/>
        </p:nvCxnSpPr>
        <p:spPr>
          <a:xfrm>
            <a:off x="4572012" y="1509442"/>
            <a:ext cx="0" cy="2379600"/>
          </a:xfrm>
          <a:prstGeom prst="straightConnector1">
            <a:avLst/>
          </a:prstGeom>
          <a:noFill/>
          <a:ln cap="rnd" cmpd="sng" w="38100">
            <a:solidFill>
              <a:schemeClr val="lt1"/>
            </a:solidFill>
            <a:prstDash val="dot"/>
            <a:round/>
            <a:headEnd len="med" w="med" type="none"/>
            <a:tailEnd len="med" w="med" type="none"/>
          </a:ln>
        </p:spPr>
      </p:cxnSp>
      <p:sp>
        <p:nvSpPr>
          <p:cNvPr id="668" name="Google Shape;668;p35"/>
          <p:cNvSpPr txBox="1"/>
          <p:nvPr>
            <p:ph type="title"/>
          </p:nvPr>
        </p:nvSpPr>
        <p:spPr>
          <a:xfrm>
            <a:off x="5194575" y="1239250"/>
            <a:ext cx="28134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Juru Masak</a:t>
            </a:r>
            <a:endParaRPr>
              <a:solidFill>
                <a:schemeClr val="accent2"/>
              </a:solidFill>
            </a:endParaRPr>
          </a:p>
        </p:txBody>
      </p:sp>
      <p:sp>
        <p:nvSpPr>
          <p:cNvPr id="669" name="Google Shape;669;p35"/>
          <p:cNvSpPr txBox="1"/>
          <p:nvPr>
            <p:ph idx="1" type="body"/>
          </p:nvPr>
        </p:nvSpPr>
        <p:spPr>
          <a:xfrm>
            <a:off x="5466675" y="1976950"/>
            <a:ext cx="2269200" cy="2436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350"/>
              <a:t>Kemudahan memanggil pelayan untuk mengantar pesanan</a:t>
            </a:r>
            <a:endParaRPr sz="1350"/>
          </a:p>
          <a:p>
            <a:pPr indent="0" lvl="0" marL="0" rtl="0" algn="ctr">
              <a:lnSpc>
                <a:spcPct val="100000"/>
              </a:lnSpc>
              <a:spcBef>
                <a:spcPts val="1000"/>
              </a:spcBef>
              <a:spcAft>
                <a:spcPts val="0"/>
              </a:spcAft>
              <a:buNone/>
            </a:pPr>
            <a:r>
              <a:rPr lang="en" sz="1350"/>
              <a:t>Kemudahan mengetahui pesanan pelanggan secara akurat</a:t>
            </a:r>
            <a:endParaRPr sz="1350"/>
          </a:p>
          <a:p>
            <a:pPr indent="0" lvl="0" marL="0" rtl="0" algn="ctr">
              <a:lnSpc>
                <a:spcPct val="100000"/>
              </a:lnSpc>
              <a:spcBef>
                <a:spcPts val="1000"/>
              </a:spcBef>
              <a:spcAft>
                <a:spcPts val="0"/>
              </a:spcAft>
              <a:buNone/>
            </a:pPr>
            <a:r>
              <a:rPr lang="en" sz="1350"/>
              <a:t>Ingin Stok bahan baku selalu tersedia</a:t>
            </a:r>
            <a:endParaRPr sz="1350"/>
          </a:p>
          <a:p>
            <a:pPr indent="0" lvl="0" marL="0" rtl="0" algn="ctr">
              <a:lnSpc>
                <a:spcPct val="100000"/>
              </a:lnSpc>
              <a:spcBef>
                <a:spcPts val="1000"/>
              </a:spcBef>
              <a:spcAft>
                <a:spcPts val="0"/>
              </a:spcAft>
              <a:buNone/>
            </a:pPr>
            <a:r>
              <a:t/>
            </a:r>
            <a:endParaRPr sz="1350"/>
          </a:p>
          <a:p>
            <a:pPr indent="0" lvl="0" marL="0" rtl="0" algn="l">
              <a:lnSpc>
                <a:spcPct val="100000"/>
              </a:lnSpc>
              <a:spcBef>
                <a:spcPts val="1000"/>
              </a:spcBef>
              <a:spcAft>
                <a:spcPts val="0"/>
              </a:spcAft>
              <a:buNone/>
            </a:pPr>
            <a:r>
              <a:t/>
            </a:r>
            <a:endParaRPr sz="1350"/>
          </a:p>
          <a:p>
            <a:pPr indent="0" lvl="0" marL="0" rtl="0" algn="l">
              <a:lnSpc>
                <a:spcPct val="100000"/>
              </a:lnSpc>
              <a:spcBef>
                <a:spcPts val="1000"/>
              </a:spcBef>
              <a:spcAft>
                <a:spcPts val="0"/>
              </a:spcAft>
              <a:buNone/>
            </a:pPr>
            <a:r>
              <a:rPr lang="en" sz="1350"/>
              <a:t>	</a:t>
            </a:r>
            <a:endParaRPr sz="1350"/>
          </a:p>
          <a:p>
            <a:pPr indent="0" lvl="0" marL="0" rtl="0" algn="ctr">
              <a:lnSpc>
                <a:spcPct val="100000"/>
              </a:lnSpc>
              <a:spcBef>
                <a:spcPts val="1000"/>
              </a:spcBef>
              <a:spcAft>
                <a:spcPts val="0"/>
              </a:spcAft>
              <a:buNone/>
            </a:pPr>
            <a:r>
              <a:t/>
            </a:r>
            <a:endParaRPr sz="1350"/>
          </a:p>
          <a:p>
            <a:pPr indent="0" lvl="0" marL="0" rtl="0" algn="ctr">
              <a:lnSpc>
                <a:spcPct val="100000"/>
              </a:lnSpc>
              <a:spcBef>
                <a:spcPts val="1000"/>
              </a:spcBef>
              <a:spcAft>
                <a:spcPts val="1000"/>
              </a:spcAft>
              <a:buNone/>
            </a:pPr>
            <a:r>
              <a:t/>
            </a:r>
            <a:endParaRPr sz="1350"/>
          </a:p>
        </p:txBody>
      </p:sp>
      <p:grpSp>
        <p:nvGrpSpPr>
          <p:cNvPr id="670" name="Google Shape;670;p35"/>
          <p:cNvGrpSpPr/>
          <p:nvPr/>
        </p:nvGrpSpPr>
        <p:grpSpPr>
          <a:xfrm>
            <a:off x="2278389" y="713080"/>
            <a:ext cx="528661" cy="526182"/>
            <a:chOff x="-55620175" y="2686900"/>
            <a:chExt cx="319800" cy="318300"/>
          </a:xfrm>
        </p:grpSpPr>
        <p:sp>
          <p:nvSpPr>
            <p:cNvPr id="671" name="Google Shape;671;p35"/>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5"/>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5"/>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5"/>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35"/>
          <p:cNvGrpSpPr/>
          <p:nvPr/>
        </p:nvGrpSpPr>
        <p:grpSpPr>
          <a:xfrm>
            <a:off x="6368955" y="713064"/>
            <a:ext cx="464625" cy="526177"/>
            <a:chOff x="-57950750" y="2296300"/>
            <a:chExt cx="279625" cy="316650"/>
          </a:xfrm>
        </p:grpSpPr>
        <p:sp>
          <p:nvSpPr>
            <p:cNvPr id="676" name="Google Shape;676;p35"/>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5"/>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5"/>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5"/>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3936" name="Shape 13936"/>
        <p:cNvGrpSpPr/>
        <p:nvPr/>
      </p:nvGrpSpPr>
      <p:grpSpPr>
        <a:xfrm>
          <a:off x="0" y="0"/>
          <a:ext cx="0" cy="0"/>
          <a:chOff x="0" y="0"/>
          <a:chExt cx="0" cy="0"/>
        </a:xfrm>
      </p:grpSpPr>
      <p:sp>
        <p:nvSpPr>
          <p:cNvPr id="13937" name="Google Shape;13937;p89"/>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8" name="Google Shape;13938;p89"/>
          <p:cNvGrpSpPr/>
          <p:nvPr/>
        </p:nvGrpSpPr>
        <p:grpSpPr>
          <a:xfrm>
            <a:off x="845233" y="2273195"/>
            <a:ext cx="476329" cy="476213"/>
            <a:chOff x="-21298675" y="2414425"/>
            <a:chExt cx="306400" cy="306325"/>
          </a:xfrm>
        </p:grpSpPr>
        <p:sp>
          <p:nvSpPr>
            <p:cNvPr id="13939" name="Google Shape;13939;p89"/>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89"/>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89"/>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2" name="Google Shape;13942;p89"/>
          <p:cNvGrpSpPr/>
          <p:nvPr/>
        </p:nvGrpSpPr>
        <p:grpSpPr>
          <a:xfrm>
            <a:off x="844611" y="2865128"/>
            <a:ext cx="477573" cy="445432"/>
            <a:chOff x="-21299475" y="2798025"/>
            <a:chExt cx="307200" cy="286525"/>
          </a:xfrm>
        </p:grpSpPr>
        <p:sp>
          <p:nvSpPr>
            <p:cNvPr id="13943" name="Google Shape;13943;p89"/>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89"/>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89"/>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89"/>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89"/>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89"/>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89"/>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89"/>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89"/>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89"/>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89"/>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89"/>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5" name="Google Shape;13955;p89"/>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89"/>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89"/>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8" name="Google Shape;13958;p89"/>
          <p:cNvGrpSpPr/>
          <p:nvPr/>
        </p:nvGrpSpPr>
        <p:grpSpPr>
          <a:xfrm>
            <a:off x="6713966" y="1688917"/>
            <a:ext cx="413912" cy="472676"/>
            <a:chOff x="-17545650" y="2051350"/>
            <a:chExt cx="266250" cy="304050"/>
          </a:xfrm>
        </p:grpSpPr>
        <p:sp>
          <p:nvSpPr>
            <p:cNvPr id="13959" name="Google Shape;13959;p89"/>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89"/>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89"/>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89"/>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63" name="Google Shape;13963;p89"/>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64" name="Google Shape;13964;p89"/>
          <p:cNvGrpSpPr/>
          <p:nvPr/>
        </p:nvGrpSpPr>
        <p:grpSpPr>
          <a:xfrm>
            <a:off x="6684584" y="2865574"/>
            <a:ext cx="472676" cy="444538"/>
            <a:chOff x="-17565350" y="2809825"/>
            <a:chExt cx="304050" cy="285950"/>
          </a:xfrm>
        </p:grpSpPr>
        <p:sp>
          <p:nvSpPr>
            <p:cNvPr id="13965" name="Google Shape;13965;p89"/>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89"/>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89"/>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89"/>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89"/>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0" name="Google Shape;13970;p89"/>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89"/>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89"/>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3" name="Google Shape;13973;p89"/>
          <p:cNvGrpSpPr/>
          <p:nvPr/>
        </p:nvGrpSpPr>
        <p:grpSpPr>
          <a:xfrm>
            <a:off x="1457493" y="2850904"/>
            <a:ext cx="416283" cy="473881"/>
            <a:chOff x="-20904875" y="2788575"/>
            <a:chExt cx="267775" cy="304825"/>
          </a:xfrm>
        </p:grpSpPr>
        <p:sp>
          <p:nvSpPr>
            <p:cNvPr id="13974" name="Google Shape;13974;p89"/>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89"/>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6" name="Google Shape;13976;p89"/>
          <p:cNvGrpSpPr/>
          <p:nvPr/>
        </p:nvGrpSpPr>
        <p:grpSpPr>
          <a:xfrm>
            <a:off x="4397908" y="2275564"/>
            <a:ext cx="360045" cy="471471"/>
            <a:chOff x="-19006700" y="2434925"/>
            <a:chExt cx="231600" cy="303275"/>
          </a:xfrm>
        </p:grpSpPr>
        <p:sp>
          <p:nvSpPr>
            <p:cNvPr id="13977" name="Google Shape;13977;p89"/>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89"/>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89"/>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89"/>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1" name="Google Shape;13981;p89"/>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89"/>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3" name="Google Shape;13983;p89"/>
          <p:cNvGrpSpPr/>
          <p:nvPr/>
        </p:nvGrpSpPr>
        <p:grpSpPr>
          <a:xfrm>
            <a:off x="7276507" y="2289051"/>
            <a:ext cx="473881" cy="444499"/>
            <a:chOff x="-17190425" y="2435725"/>
            <a:chExt cx="304825" cy="285925"/>
          </a:xfrm>
        </p:grpSpPr>
        <p:sp>
          <p:nvSpPr>
            <p:cNvPr id="13984" name="Google Shape;13984;p89"/>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89"/>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89"/>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7" name="Google Shape;13987;p89"/>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88" name="Google Shape;13988;p89"/>
          <p:cNvGrpSpPr/>
          <p:nvPr/>
        </p:nvGrpSpPr>
        <p:grpSpPr>
          <a:xfrm>
            <a:off x="4931233" y="3444650"/>
            <a:ext cx="476329" cy="475086"/>
            <a:chOff x="-15719925" y="2416825"/>
            <a:chExt cx="306400" cy="305600"/>
          </a:xfrm>
        </p:grpSpPr>
        <p:sp>
          <p:nvSpPr>
            <p:cNvPr id="13989" name="Google Shape;13989;p89"/>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89"/>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89"/>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92" name="Google Shape;13992;p89"/>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89"/>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4" name="Google Shape;13994;p89"/>
          <p:cNvGrpSpPr/>
          <p:nvPr/>
        </p:nvGrpSpPr>
        <p:grpSpPr>
          <a:xfrm>
            <a:off x="2017527" y="2851506"/>
            <a:ext cx="479983" cy="472676"/>
            <a:chOff x="-20550425" y="2789350"/>
            <a:chExt cx="308750" cy="304050"/>
          </a:xfrm>
        </p:grpSpPr>
        <p:sp>
          <p:nvSpPr>
            <p:cNvPr id="13995" name="Google Shape;13995;p89"/>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89"/>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7" name="Google Shape;13997;p89"/>
          <p:cNvGrpSpPr/>
          <p:nvPr/>
        </p:nvGrpSpPr>
        <p:grpSpPr>
          <a:xfrm>
            <a:off x="4932894" y="1688158"/>
            <a:ext cx="473920" cy="474192"/>
            <a:chOff x="-18666450" y="2059825"/>
            <a:chExt cx="304850" cy="305025"/>
          </a:xfrm>
        </p:grpSpPr>
        <p:sp>
          <p:nvSpPr>
            <p:cNvPr id="13998" name="Google Shape;13998;p89"/>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89"/>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0" name="Google Shape;14000;p89"/>
          <p:cNvGrpSpPr/>
          <p:nvPr/>
        </p:nvGrpSpPr>
        <p:grpSpPr>
          <a:xfrm>
            <a:off x="4932292" y="2275584"/>
            <a:ext cx="475125" cy="471432"/>
            <a:chOff x="-18668025" y="2435725"/>
            <a:chExt cx="305625" cy="303250"/>
          </a:xfrm>
        </p:grpSpPr>
        <p:sp>
          <p:nvSpPr>
            <p:cNvPr id="14001" name="Google Shape;14001;p89"/>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89"/>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3" name="Google Shape;14003;p89"/>
          <p:cNvGrpSpPr/>
          <p:nvPr/>
        </p:nvGrpSpPr>
        <p:grpSpPr>
          <a:xfrm>
            <a:off x="4931689" y="2850902"/>
            <a:ext cx="476329" cy="473881"/>
            <a:chOff x="-18668800" y="2807475"/>
            <a:chExt cx="306400" cy="304825"/>
          </a:xfrm>
        </p:grpSpPr>
        <p:sp>
          <p:nvSpPr>
            <p:cNvPr id="14004" name="Google Shape;14004;p89"/>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89"/>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89"/>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89"/>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89"/>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89"/>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89"/>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89"/>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89"/>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3" name="Google Shape;14013;p89"/>
          <p:cNvGrpSpPr/>
          <p:nvPr/>
        </p:nvGrpSpPr>
        <p:grpSpPr>
          <a:xfrm>
            <a:off x="7885658" y="1687693"/>
            <a:ext cx="416361" cy="475125"/>
            <a:chOff x="-16798200" y="2050575"/>
            <a:chExt cx="267825" cy="305625"/>
          </a:xfrm>
        </p:grpSpPr>
        <p:sp>
          <p:nvSpPr>
            <p:cNvPr id="14014" name="Google Shape;14014;p89"/>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89"/>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89"/>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7" name="Google Shape;14017;p89"/>
          <p:cNvGrpSpPr/>
          <p:nvPr/>
        </p:nvGrpSpPr>
        <p:grpSpPr>
          <a:xfrm>
            <a:off x="7856276" y="2852127"/>
            <a:ext cx="475125" cy="471432"/>
            <a:chOff x="-16817100" y="2801175"/>
            <a:chExt cx="305625" cy="303250"/>
          </a:xfrm>
        </p:grpSpPr>
        <p:sp>
          <p:nvSpPr>
            <p:cNvPr id="14018" name="Google Shape;14018;p89"/>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89"/>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89"/>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89"/>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89"/>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89"/>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89"/>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89"/>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6" name="Google Shape;14026;p89"/>
          <p:cNvGrpSpPr/>
          <p:nvPr/>
        </p:nvGrpSpPr>
        <p:grpSpPr>
          <a:xfrm>
            <a:off x="7263396" y="3444614"/>
            <a:ext cx="476329" cy="475125"/>
            <a:chOff x="-15717575" y="2786200"/>
            <a:chExt cx="306400" cy="305625"/>
          </a:xfrm>
        </p:grpSpPr>
        <p:sp>
          <p:nvSpPr>
            <p:cNvPr id="14027" name="Google Shape;14027;p89"/>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89"/>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89"/>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89"/>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89"/>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89"/>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89"/>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89"/>
          <p:cNvGrpSpPr/>
          <p:nvPr/>
        </p:nvGrpSpPr>
        <p:grpSpPr>
          <a:xfrm>
            <a:off x="2600969" y="1688296"/>
            <a:ext cx="475125" cy="473920"/>
            <a:chOff x="-20173175" y="2038750"/>
            <a:chExt cx="305625" cy="304850"/>
          </a:xfrm>
        </p:grpSpPr>
        <p:sp>
          <p:nvSpPr>
            <p:cNvPr id="14035" name="Google Shape;14035;p89"/>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89"/>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7" name="Google Shape;14037;p89"/>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8" name="Google Shape;14038;p89"/>
          <p:cNvGrpSpPr/>
          <p:nvPr/>
        </p:nvGrpSpPr>
        <p:grpSpPr>
          <a:xfrm>
            <a:off x="2602193" y="2850282"/>
            <a:ext cx="472676" cy="475125"/>
            <a:chOff x="-20173175" y="2787775"/>
            <a:chExt cx="304050" cy="305625"/>
          </a:xfrm>
        </p:grpSpPr>
        <p:sp>
          <p:nvSpPr>
            <p:cNvPr id="14039" name="Google Shape;14039;p89"/>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89"/>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89"/>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89"/>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89"/>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89"/>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89"/>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6" name="Google Shape;14046;p89"/>
          <p:cNvGrpSpPr/>
          <p:nvPr/>
        </p:nvGrpSpPr>
        <p:grpSpPr>
          <a:xfrm>
            <a:off x="5527177" y="2275564"/>
            <a:ext cx="473881" cy="471471"/>
            <a:chOff x="-18294675" y="2434925"/>
            <a:chExt cx="304825" cy="303275"/>
          </a:xfrm>
        </p:grpSpPr>
        <p:sp>
          <p:nvSpPr>
            <p:cNvPr id="14047" name="Google Shape;14047;p89"/>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89"/>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89"/>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0" name="Google Shape;14050;p89"/>
          <p:cNvGrpSpPr/>
          <p:nvPr/>
        </p:nvGrpSpPr>
        <p:grpSpPr>
          <a:xfrm>
            <a:off x="5583492" y="2852107"/>
            <a:ext cx="361250" cy="471471"/>
            <a:chOff x="-18258450" y="2809825"/>
            <a:chExt cx="232375" cy="303275"/>
          </a:xfrm>
        </p:grpSpPr>
        <p:sp>
          <p:nvSpPr>
            <p:cNvPr id="14051" name="Google Shape;14051;p89"/>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89"/>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89"/>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54" name="Google Shape;14054;p89"/>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5" name="Google Shape;14055;p89"/>
          <p:cNvGrpSpPr/>
          <p:nvPr/>
        </p:nvGrpSpPr>
        <p:grpSpPr>
          <a:xfrm>
            <a:off x="3793692" y="3445233"/>
            <a:ext cx="415117" cy="473920"/>
            <a:chOff x="-16422500" y="2425450"/>
            <a:chExt cx="267025" cy="304850"/>
          </a:xfrm>
        </p:grpSpPr>
        <p:sp>
          <p:nvSpPr>
            <p:cNvPr id="14056" name="Google Shape;14056;p89"/>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89"/>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89"/>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9" name="Google Shape;14059;p89"/>
          <p:cNvGrpSpPr/>
          <p:nvPr/>
        </p:nvGrpSpPr>
        <p:grpSpPr>
          <a:xfrm>
            <a:off x="6096453" y="3445838"/>
            <a:ext cx="473920" cy="472676"/>
            <a:chOff x="-16442200" y="2801175"/>
            <a:chExt cx="304850" cy="304050"/>
          </a:xfrm>
        </p:grpSpPr>
        <p:sp>
          <p:nvSpPr>
            <p:cNvPr id="14060" name="Google Shape;14060;p89"/>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89"/>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89"/>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3" name="Google Shape;14063;p89"/>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89"/>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5" name="Google Shape;14065;p89"/>
          <p:cNvGrpSpPr/>
          <p:nvPr/>
        </p:nvGrpSpPr>
        <p:grpSpPr>
          <a:xfrm>
            <a:off x="3172167" y="2276343"/>
            <a:ext cx="481265" cy="469917"/>
            <a:chOff x="-19802200" y="2416025"/>
            <a:chExt cx="309575" cy="302275"/>
          </a:xfrm>
        </p:grpSpPr>
        <p:sp>
          <p:nvSpPr>
            <p:cNvPr id="14066" name="Google Shape;14066;p89"/>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89"/>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89"/>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89"/>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89"/>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89"/>
          <p:cNvGrpSpPr/>
          <p:nvPr/>
        </p:nvGrpSpPr>
        <p:grpSpPr>
          <a:xfrm>
            <a:off x="3175238" y="2851506"/>
            <a:ext cx="475125" cy="472676"/>
            <a:chOff x="-19801400" y="2788575"/>
            <a:chExt cx="305625" cy="304050"/>
          </a:xfrm>
        </p:grpSpPr>
        <p:sp>
          <p:nvSpPr>
            <p:cNvPr id="14072" name="Google Shape;14072;p89"/>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89"/>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89"/>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89"/>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89"/>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89"/>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8" name="Google Shape;14078;p89"/>
          <p:cNvGrpSpPr/>
          <p:nvPr/>
        </p:nvGrpSpPr>
        <p:grpSpPr>
          <a:xfrm>
            <a:off x="6130314" y="1688916"/>
            <a:ext cx="422463" cy="472676"/>
            <a:chOff x="-17903225" y="2060800"/>
            <a:chExt cx="271750" cy="304050"/>
          </a:xfrm>
        </p:grpSpPr>
        <p:sp>
          <p:nvSpPr>
            <p:cNvPr id="14079" name="Google Shape;14079;p89"/>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89"/>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89"/>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2" name="Google Shape;14082;p89"/>
          <p:cNvGrpSpPr/>
          <p:nvPr/>
        </p:nvGrpSpPr>
        <p:grpSpPr>
          <a:xfrm>
            <a:off x="6104605" y="2274962"/>
            <a:ext cx="473881" cy="472676"/>
            <a:chOff x="-17918975" y="2435725"/>
            <a:chExt cx="304825" cy="304050"/>
          </a:xfrm>
        </p:grpSpPr>
        <p:sp>
          <p:nvSpPr>
            <p:cNvPr id="14083" name="Google Shape;14083;p89"/>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89"/>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5" name="Google Shape;14085;p89"/>
          <p:cNvGrpSpPr/>
          <p:nvPr/>
        </p:nvGrpSpPr>
        <p:grpSpPr>
          <a:xfrm>
            <a:off x="6133365" y="2852729"/>
            <a:ext cx="416361" cy="470228"/>
            <a:chOff x="-17899300" y="2810625"/>
            <a:chExt cx="267825" cy="302475"/>
          </a:xfrm>
        </p:grpSpPr>
        <p:sp>
          <p:nvSpPr>
            <p:cNvPr id="14086" name="Google Shape;14086;p89"/>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89"/>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89"/>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9" name="Google Shape;14089;p89"/>
          <p:cNvGrpSpPr/>
          <p:nvPr/>
        </p:nvGrpSpPr>
        <p:grpSpPr>
          <a:xfrm>
            <a:off x="2039218" y="3461166"/>
            <a:ext cx="472676" cy="442089"/>
            <a:chOff x="-16066500" y="2060800"/>
            <a:chExt cx="304050" cy="284375"/>
          </a:xfrm>
        </p:grpSpPr>
        <p:sp>
          <p:nvSpPr>
            <p:cNvPr id="14090" name="Google Shape;14090;p89"/>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89"/>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89"/>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89"/>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89"/>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95" name="Google Shape;14095;p89"/>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89"/>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89"/>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98" name="Google Shape;14098;p89"/>
          <p:cNvGrpSpPr/>
          <p:nvPr/>
        </p:nvGrpSpPr>
        <p:grpSpPr>
          <a:xfrm>
            <a:off x="7923925" y="2297751"/>
            <a:ext cx="368362" cy="419314"/>
            <a:chOff x="4995050" y="3245650"/>
            <a:chExt cx="236950" cy="269725"/>
          </a:xfrm>
        </p:grpSpPr>
        <p:sp>
          <p:nvSpPr>
            <p:cNvPr id="14099" name="Google Shape;14099;p89"/>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89"/>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89"/>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02" name="Google Shape;14102;p89"/>
            <p:cNvGrpSpPr/>
            <p:nvPr/>
          </p:nvGrpSpPr>
          <p:grpSpPr>
            <a:xfrm>
              <a:off x="4995050" y="3245650"/>
              <a:ext cx="236950" cy="269725"/>
              <a:chOff x="4995050" y="3245650"/>
              <a:chExt cx="236950" cy="269725"/>
            </a:xfrm>
          </p:grpSpPr>
          <p:sp>
            <p:nvSpPr>
              <p:cNvPr id="14103" name="Google Shape;14103;p89"/>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89"/>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05" name="Google Shape;14105;p89"/>
          <p:cNvGrpSpPr/>
          <p:nvPr/>
        </p:nvGrpSpPr>
        <p:grpSpPr>
          <a:xfrm>
            <a:off x="5523718" y="1689744"/>
            <a:ext cx="483749" cy="481292"/>
            <a:chOff x="4724650" y="2885700"/>
            <a:chExt cx="270750" cy="269375"/>
          </a:xfrm>
        </p:grpSpPr>
        <p:sp>
          <p:nvSpPr>
            <p:cNvPr id="14106" name="Google Shape;14106;p89"/>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89"/>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89"/>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89"/>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89"/>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89"/>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89"/>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3" name="Google Shape;14113;p89"/>
          <p:cNvGrpSpPr/>
          <p:nvPr/>
        </p:nvGrpSpPr>
        <p:grpSpPr>
          <a:xfrm>
            <a:off x="4390823" y="1683870"/>
            <a:ext cx="389425" cy="467822"/>
            <a:chOff x="4459350" y="2882125"/>
            <a:chExt cx="228375" cy="274350"/>
          </a:xfrm>
        </p:grpSpPr>
        <p:sp>
          <p:nvSpPr>
            <p:cNvPr id="14114" name="Google Shape;14114;p89"/>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89"/>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89"/>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89"/>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89"/>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4119" name="Google Shape;14119;p89"/>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4120" name="Google Shape;14120;p89"/>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4124" name="Shape 14124"/>
        <p:cNvGrpSpPr/>
        <p:nvPr/>
      </p:nvGrpSpPr>
      <p:grpSpPr>
        <a:xfrm>
          <a:off x="0" y="0"/>
          <a:ext cx="0" cy="0"/>
          <a:chOff x="0" y="0"/>
          <a:chExt cx="0" cy="0"/>
        </a:xfrm>
      </p:grpSpPr>
      <p:sp>
        <p:nvSpPr>
          <p:cNvPr id="14125" name="Google Shape;14125;p90"/>
          <p:cNvSpPr txBox="1"/>
          <p:nvPr>
            <p:ph idx="4294967295" type="title"/>
          </p:nvPr>
        </p:nvSpPr>
        <p:spPr>
          <a:xfrm>
            <a:off x="1048350" y="71965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4126" name="Google Shape;14126;p90"/>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7" name="Google Shape;14127;p90"/>
          <p:cNvGrpSpPr/>
          <p:nvPr/>
        </p:nvGrpSpPr>
        <p:grpSpPr>
          <a:xfrm>
            <a:off x="847082" y="2140412"/>
            <a:ext cx="426462" cy="420796"/>
            <a:chOff x="-6713450" y="2397900"/>
            <a:chExt cx="295375" cy="291450"/>
          </a:xfrm>
        </p:grpSpPr>
        <p:sp>
          <p:nvSpPr>
            <p:cNvPr id="14128" name="Google Shape;14128;p90"/>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0"/>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30" name="Google Shape;14130;p90"/>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1" name="Google Shape;14131;p90"/>
          <p:cNvGrpSpPr/>
          <p:nvPr/>
        </p:nvGrpSpPr>
        <p:grpSpPr>
          <a:xfrm>
            <a:off x="3551844" y="1631401"/>
            <a:ext cx="423069" cy="420507"/>
            <a:chOff x="-4932650" y="2046625"/>
            <a:chExt cx="293025" cy="291250"/>
          </a:xfrm>
        </p:grpSpPr>
        <p:sp>
          <p:nvSpPr>
            <p:cNvPr id="14132" name="Google Shape;14132;p90"/>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0"/>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34" name="Google Shape;14134;p90"/>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5" name="Google Shape;14135;p90"/>
          <p:cNvGrpSpPr/>
          <p:nvPr/>
        </p:nvGrpSpPr>
        <p:grpSpPr>
          <a:xfrm>
            <a:off x="3563775" y="2660957"/>
            <a:ext cx="423069" cy="420796"/>
            <a:chOff x="-4931075" y="2765725"/>
            <a:chExt cx="293025" cy="291450"/>
          </a:xfrm>
        </p:grpSpPr>
        <p:sp>
          <p:nvSpPr>
            <p:cNvPr id="14136" name="Google Shape;14136;p90"/>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90"/>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8" name="Google Shape;14138;p90"/>
          <p:cNvGrpSpPr/>
          <p:nvPr/>
        </p:nvGrpSpPr>
        <p:grpSpPr>
          <a:xfrm>
            <a:off x="6269343" y="1656289"/>
            <a:ext cx="420796" cy="370732"/>
            <a:chOff x="-3137650" y="2067900"/>
            <a:chExt cx="291450" cy="256775"/>
          </a:xfrm>
        </p:grpSpPr>
        <p:sp>
          <p:nvSpPr>
            <p:cNvPr id="14139" name="Google Shape;14139;p90"/>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0"/>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0"/>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2" name="Google Shape;14142;p90"/>
          <p:cNvGrpSpPr/>
          <p:nvPr/>
        </p:nvGrpSpPr>
        <p:grpSpPr>
          <a:xfrm>
            <a:off x="6269343" y="2139926"/>
            <a:ext cx="420796" cy="421770"/>
            <a:chOff x="-3137650" y="2408950"/>
            <a:chExt cx="291450" cy="292125"/>
          </a:xfrm>
        </p:grpSpPr>
        <p:sp>
          <p:nvSpPr>
            <p:cNvPr id="14143" name="Google Shape;14143;p90"/>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0"/>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0"/>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0"/>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0"/>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8" name="Google Shape;14148;p90"/>
          <p:cNvGrpSpPr/>
          <p:nvPr/>
        </p:nvGrpSpPr>
        <p:grpSpPr>
          <a:xfrm>
            <a:off x="6281274" y="2685412"/>
            <a:ext cx="420796" cy="371887"/>
            <a:chOff x="-3137650" y="2787000"/>
            <a:chExt cx="291450" cy="257575"/>
          </a:xfrm>
        </p:grpSpPr>
        <p:sp>
          <p:nvSpPr>
            <p:cNvPr id="14149" name="Google Shape;14149;p90"/>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90"/>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0"/>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0"/>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0"/>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0"/>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0"/>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0"/>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7" name="Google Shape;14157;p90"/>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90"/>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0"/>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0" name="Google Shape;14160;p90"/>
          <p:cNvGrpSpPr/>
          <p:nvPr/>
        </p:nvGrpSpPr>
        <p:grpSpPr>
          <a:xfrm>
            <a:off x="1399451" y="2660397"/>
            <a:ext cx="421914" cy="421914"/>
            <a:chOff x="-6354300" y="2757075"/>
            <a:chExt cx="292225" cy="292225"/>
          </a:xfrm>
        </p:grpSpPr>
        <p:sp>
          <p:nvSpPr>
            <p:cNvPr id="14161" name="Google Shape;14161;p90"/>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0"/>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0"/>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0"/>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5" name="Google Shape;14165;p90"/>
          <p:cNvGrpSpPr/>
          <p:nvPr/>
        </p:nvGrpSpPr>
        <p:grpSpPr>
          <a:xfrm>
            <a:off x="4093454" y="1629560"/>
            <a:ext cx="424188" cy="424188"/>
            <a:chOff x="-4573475" y="2045850"/>
            <a:chExt cx="293800" cy="293800"/>
          </a:xfrm>
        </p:grpSpPr>
        <p:sp>
          <p:nvSpPr>
            <p:cNvPr id="14166" name="Google Shape;14166;p90"/>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90"/>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8" name="Google Shape;14168;p90"/>
          <p:cNvGrpSpPr/>
          <p:nvPr/>
        </p:nvGrpSpPr>
        <p:grpSpPr>
          <a:xfrm>
            <a:off x="4092877" y="2138699"/>
            <a:ext cx="425343" cy="424225"/>
            <a:chOff x="-4570325" y="2405775"/>
            <a:chExt cx="294600" cy="293825"/>
          </a:xfrm>
        </p:grpSpPr>
        <p:sp>
          <p:nvSpPr>
            <p:cNvPr id="14169" name="Google Shape;14169;p90"/>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0"/>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1" name="Google Shape;14171;p90"/>
          <p:cNvGrpSpPr/>
          <p:nvPr/>
        </p:nvGrpSpPr>
        <p:grpSpPr>
          <a:xfrm>
            <a:off x="4105945" y="2659838"/>
            <a:ext cx="423069" cy="423033"/>
            <a:chOff x="-4572700" y="2764950"/>
            <a:chExt cx="293025" cy="293000"/>
          </a:xfrm>
        </p:grpSpPr>
        <p:sp>
          <p:nvSpPr>
            <p:cNvPr id="14172" name="Google Shape;14172;p90"/>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0"/>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0"/>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0"/>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90"/>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7" name="Google Shape;14177;p90"/>
          <p:cNvGrpSpPr/>
          <p:nvPr/>
        </p:nvGrpSpPr>
        <p:grpSpPr>
          <a:xfrm>
            <a:off x="6824707" y="1631239"/>
            <a:ext cx="414840" cy="420832"/>
            <a:chOff x="-2777700" y="2049775"/>
            <a:chExt cx="287325" cy="291475"/>
          </a:xfrm>
        </p:grpSpPr>
        <p:sp>
          <p:nvSpPr>
            <p:cNvPr id="14178" name="Google Shape;14178;p90"/>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0"/>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0"/>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1" name="Google Shape;14181;p90"/>
          <p:cNvGrpSpPr/>
          <p:nvPr/>
        </p:nvGrpSpPr>
        <p:grpSpPr>
          <a:xfrm>
            <a:off x="6821170" y="2140431"/>
            <a:ext cx="421914" cy="420759"/>
            <a:chOff x="-2571737" y="2403625"/>
            <a:chExt cx="292225" cy="291425"/>
          </a:xfrm>
        </p:grpSpPr>
        <p:sp>
          <p:nvSpPr>
            <p:cNvPr id="14182" name="Google Shape;14182;p90"/>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0"/>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0"/>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0"/>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0"/>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0"/>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0"/>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9" name="Google Shape;14189;p90"/>
          <p:cNvGrpSpPr/>
          <p:nvPr/>
        </p:nvGrpSpPr>
        <p:grpSpPr>
          <a:xfrm>
            <a:off x="6821170" y="2661534"/>
            <a:ext cx="421914" cy="419640"/>
            <a:chOff x="-2571737" y="2764550"/>
            <a:chExt cx="292225" cy="290650"/>
          </a:xfrm>
        </p:grpSpPr>
        <p:sp>
          <p:nvSpPr>
            <p:cNvPr id="14190" name="Google Shape;14190;p90"/>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90"/>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0"/>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3" name="Google Shape;14193;p90"/>
          <p:cNvGrpSpPr/>
          <p:nvPr/>
        </p:nvGrpSpPr>
        <p:grpSpPr>
          <a:xfrm>
            <a:off x="3020671" y="3230538"/>
            <a:ext cx="421914" cy="423864"/>
            <a:chOff x="-1333975" y="2365850"/>
            <a:chExt cx="292225" cy="293575"/>
          </a:xfrm>
        </p:grpSpPr>
        <p:sp>
          <p:nvSpPr>
            <p:cNvPr id="14194" name="Google Shape;14194;p90"/>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0"/>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0"/>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0"/>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0"/>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90"/>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90"/>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90"/>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2" name="Google Shape;14202;p90"/>
          <p:cNvGrpSpPr/>
          <p:nvPr/>
        </p:nvGrpSpPr>
        <p:grpSpPr>
          <a:xfrm>
            <a:off x="1954146" y="2660397"/>
            <a:ext cx="398020" cy="421914"/>
            <a:chOff x="-5995925" y="2757850"/>
            <a:chExt cx="275675" cy="292225"/>
          </a:xfrm>
        </p:grpSpPr>
        <p:sp>
          <p:nvSpPr>
            <p:cNvPr id="14203" name="Google Shape;14203;p90"/>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90"/>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90"/>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0"/>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0"/>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0"/>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90"/>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90"/>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0"/>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2" name="Google Shape;14212;p90"/>
          <p:cNvGrpSpPr/>
          <p:nvPr/>
        </p:nvGrpSpPr>
        <p:grpSpPr>
          <a:xfrm>
            <a:off x="4634433" y="1631816"/>
            <a:ext cx="421951" cy="419677"/>
            <a:chOff x="-4211975" y="2046625"/>
            <a:chExt cx="292250" cy="290675"/>
          </a:xfrm>
        </p:grpSpPr>
        <p:sp>
          <p:nvSpPr>
            <p:cNvPr id="14213" name="Google Shape;14213;p90"/>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90"/>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5" name="Google Shape;14215;p90"/>
          <p:cNvGrpSpPr/>
          <p:nvPr/>
        </p:nvGrpSpPr>
        <p:grpSpPr>
          <a:xfrm>
            <a:off x="4684479" y="2138699"/>
            <a:ext cx="321859" cy="424225"/>
            <a:chOff x="-4178875" y="2405775"/>
            <a:chExt cx="222925" cy="293825"/>
          </a:xfrm>
        </p:grpSpPr>
        <p:sp>
          <p:nvSpPr>
            <p:cNvPr id="14216" name="Google Shape;14216;p90"/>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0"/>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0"/>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9" name="Google Shape;14219;p90"/>
          <p:cNvGrpSpPr/>
          <p:nvPr/>
        </p:nvGrpSpPr>
        <p:grpSpPr>
          <a:xfrm>
            <a:off x="4646942" y="2673483"/>
            <a:ext cx="420796" cy="395746"/>
            <a:chOff x="-4211975" y="2783850"/>
            <a:chExt cx="291450" cy="274100"/>
          </a:xfrm>
        </p:grpSpPr>
        <p:sp>
          <p:nvSpPr>
            <p:cNvPr id="14220" name="Google Shape;14220;p90"/>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90"/>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0"/>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3" name="Google Shape;14223;p90"/>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24" name="Google Shape;14224;p90"/>
          <p:cNvGrpSpPr/>
          <p:nvPr/>
        </p:nvGrpSpPr>
        <p:grpSpPr>
          <a:xfrm>
            <a:off x="7351871" y="2140413"/>
            <a:ext cx="420796" cy="420796"/>
            <a:chOff x="-2419325" y="2408150"/>
            <a:chExt cx="291450" cy="291450"/>
          </a:xfrm>
        </p:grpSpPr>
        <p:sp>
          <p:nvSpPr>
            <p:cNvPr id="14225" name="Google Shape;14225;p90"/>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0"/>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0"/>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0"/>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0"/>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0"/>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0"/>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2" name="Google Shape;14232;p90"/>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3" name="Google Shape;14233;p90"/>
          <p:cNvGrpSpPr/>
          <p:nvPr/>
        </p:nvGrpSpPr>
        <p:grpSpPr>
          <a:xfrm>
            <a:off x="4673396" y="3231514"/>
            <a:ext cx="420796" cy="421914"/>
            <a:chOff x="-1333200" y="2770450"/>
            <a:chExt cx="291450" cy="292225"/>
          </a:xfrm>
        </p:grpSpPr>
        <p:sp>
          <p:nvSpPr>
            <p:cNvPr id="14234" name="Google Shape;14234;p90"/>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0"/>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6" name="Google Shape;14236;p90"/>
          <p:cNvGrpSpPr/>
          <p:nvPr/>
        </p:nvGrpSpPr>
        <p:grpSpPr>
          <a:xfrm>
            <a:off x="2470009" y="1631256"/>
            <a:ext cx="423069" cy="420796"/>
            <a:chOff x="-5635200" y="2037975"/>
            <a:chExt cx="293025" cy="291450"/>
          </a:xfrm>
        </p:grpSpPr>
        <p:sp>
          <p:nvSpPr>
            <p:cNvPr id="14237" name="Google Shape;14237;p90"/>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0"/>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9" name="Google Shape;14239;p90"/>
          <p:cNvGrpSpPr/>
          <p:nvPr/>
        </p:nvGrpSpPr>
        <p:grpSpPr>
          <a:xfrm>
            <a:off x="2468295" y="2140412"/>
            <a:ext cx="426499" cy="420796"/>
            <a:chOff x="-5637575" y="2397900"/>
            <a:chExt cx="295400" cy="291450"/>
          </a:xfrm>
        </p:grpSpPr>
        <p:sp>
          <p:nvSpPr>
            <p:cNvPr id="14240" name="Google Shape;14240;p90"/>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0"/>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0"/>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90"/>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4" name="Google Shape;14244;p90"/>
          <p:cNvGrpSpPr/>
          <p:nvPr/>
        </p:nvGrpSpPr>
        <p:grpSpPr>
          <a:xfrm>
            <a:off x="2481958" y="2660397"/>
            <a:ext cx="423033" cy="421914"/>
            <a:chOff x="-5635975" y="2757075"/>
            <a:chExt cx="293000" cy="292225"/>
          </a:xfrm>
        </p:grpSpPr>
        <p:sp>
          <p:nvSpPr>
            <p:cNvPr id="14245" name="Google Shape;14245;p90"/>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0"/>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7" name="Google Shape;14247;p90"/>
          <p:cNvGrpSpPr/>
          <p:nvPr/>
        </p:nvGrpSpPr>
        <p:grpSpPr>
          <a:xfrm>
            <a:off x="5165893" y="1631256"/>
            <a:ext cx="423069" cy="420796"/>
            <a:chOff x="-3854375" y="2046625"/>
            <a:chExt cx="293025" cy="291450"/>
          </a:xfrm>
        </p:grpSpPr>
        <p:sp>
          <p:nvSpPr>
            <p:cNvPr id="14248" name="Google Shape;14248;p90"/>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0"/>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0" name="Google Shape;14250;p90"/>
          <p:cNvGrpSpPr/>
          <p:nvPr/>
        </p:nvGrpSpPr>
        <p:grpSpPr>
          <a:xfrm>
            <a:off x="5164756" y="2138717"/>
            <a:ext cx="425343" cy="424188"/>
            <a:chOff x="-3854375" y="2405000"/>
            <a:chExt cx="294600" cy="293800"/>
          </a:xfrm>
        </p:grpSpPr>
        <p:sp>
          <p:nvSpPr>
            <p:cNvPr id="14251" name="Google Shape;14251;p90"/>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0"/>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3" name="Google Shape;14253;p90"/>
          <p:cNvGrpSpPr/>
          <p:nvPr/>
        </p:nvGrpSpPr>
        <p:grpSpPr>
          <a:xfrm>
            <a:off x="5178961" y="2659838"/>
            <a:ext cx="420796" cy="423033"/>
            <a:chOff x="-3852025" y="2764950"/>
            <a:chExt cx="291450" cy="293000"/>
          </a:xfrm>
        </p:grpSpPr>
        <p:sp>
          <p:nvSpPr>
            <p:cNvPr id="14254" name="Google Shape;14254;p90"/>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90"/>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56" name="Google Shape;14256;p90"/>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0"/>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58" name="Google Shape;14258;p90"/>
          <p:cNvGrpSpPr/>
          <p:nvPr/>
        </p:nvGrpSpPr>
        <p:grpSpPr>
          <a:xfrm>
            <a:off x="7901550" y="2660398"/>
            <a:ext cx="420796" cy="421914"/>
            <a:chOff x="-2060175" y="2768875"/>
            <a:chExt cx="291450" cy="292225"/>
          </a:xfrm>
        </p:grpSpPr>
        <p:sp>
          <p:nvSpPr>
            <p:cNvPr id="14259" name="Google Shape;14259;p90"/>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90"/>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1" name="Google Shape;14261;p90"/>
          <p:cNvGrpSpPr/>
          <p:nvPr/>
        </p:nvGrpSpPr>
        <p:grpSpPr>
          <a:xfrm>
            <a:off x="1915160" y="3232071"/>
            <a:ext cx="421914" cy="420796"/>
            <a:chOff x="-937025" y="2064750"/>
            <a:chExt cx="292225" cy="291450"/>
          </a:xfrm>
        </p:grpSpPr>
        <p:sp>
          <p:nvSpPr>
            <p:cNvPr id="14262" name="Google Shape;14262;p90"/>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0"/>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0"/>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5" name="Google Shape;14265;p90"/>
          <p:cNvGrpSpPr/>
          <p:nvPr/>
        </p:nvGrpSpPr>
        <p:grpSpPr>
          <a:xfrm>
            <a:off x="3018323" y="1630697"/>
            <a:ext cx="421951" cy="421914"/>
            <a:chOff x="-5276050" y="2037975"/>
            <a:chExt cx="292250" cy="292225"/>
          </a:xfrm>
        </p:grpSpPr>
        <p:sp>
          <p:nvSpPr>
            <p:cNvPr id="14266" name="Google Shape;14266;p90"/>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0"/>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0"/>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69" name="Google Shape;14269;p90"/>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0"/>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1" name="Google Shape;14271;p90"/>
          <p:cNvGrpSpPr/>
          <p:nvPr/>
        </p:nvGrpSpPr>
        <p:grpSpPr>
          <a:xfrm>
            <a:off x="5777136" y="1631256"/>
            <a:ext cx="324133" cy="420796"/>
            <a:chOff x="-3462150" y="2046625"/>
            <a:chExt cx="224500" cy="291450"/>
          </a:xfrm>
        </p:grpSpPr>
        <p:sp>
          <p:nvSpPr>
            <p:cNvPr id="14272" name="Google Shape;14272;p90"/>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90"/>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90"/>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0"/>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0"/>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0"/>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90"/>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9" name="Google Shape;14279;p90"/>
          <p:cNvGrpSpPr/>
          <p:nvPr/>
        </p:nvGrpSpPr>
        <p:grpSpPr>
          <a:xfrm>
            <a:off x="5752700" y="2139276"/>
            <a:ext cx="373006" cy="423069"/>
            <a:chOff x="-3478675" y="2405775"/>
            <a:chExt cx="258350" cy="293025"/>
          </a:xfrm>
        </p:grpSpPr>
        <p:sp>
          <p:nvSpPr>
            <p:cNvPr id="14280" name="Google Shape;14280;p90"/>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0"/>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0"/>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0"/>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4" name="Google Shape;14284;p90"/>
          <p:cNvGrpSpPr/>
          <p:nvPr/>
        </p:nvGrpSpPr>
        <p:grpSpPr>
          <a:xfrm>
            <a:off x="5815218" y="2660398"/>
            <a:ext cx="271831" cy="421914"/>
            <a:chOff x="-3443250" y="2765725"/>
            <a:chExt cx="188275" cy="292225"/>
          </a:xfrm>
        </p:grpSpPr>
        <p:sp>
          <p:nvSpPr>
            <p:cNvPr id="14285" name="Google Shape;14285;p90"/>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0"/>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0"/>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0"/>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9" name="Google Shape;14289;p90"/>
          <p:cNvGrpSpPr/>
          <p:nvPr/>
        </p:nvGrpSpPr>
        <p:grpSpPr>
          <a:xfrm>
            <a:off x="844114" y="3230934"/>
            <a:ext cx="371887" cy="423069"/>
            <a:chOff x="-1684475" y="2049000"/>
            <a:chExt cx="257575" cy="293025"/>
          </a:xfrm>
        </p:grpSpPr>
        <p:sp>
          <p:nvSpPr>
            <p:cNvPr id="14290" name="Google Shape;14290;p90"/>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0"/>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90"/>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0"/>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94" name="Google Shape;14294;p90"/>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95" name="Google Shape;14295;p90"/>
          <p:cNvGrpSpPr/>
          <p:nvPr/>
        </p:nvGrpSpPr>
        <p:grpSpPr>
          <a:xfrm>
            <a:off x="4134007" y="3231514"/>
            <a:ext cx="420796" cy="421914"/>
            <a:chOff x="-1700225" y="2768875"/>
            <a:chExt cx="291450" cy="292225"/>
          </a:xfrm>
        </p:grpSpPr>
        <p:sp>
          <p:nvSpPr>
            <p:cNvPr id="14296" name="Google Shape;14296;p90"/>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0"/>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90"/>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0"/>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0"/>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0"/>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2" name="Google Shape;14302;p90"/>
          <p:cNvGrpSpPr/>
          <p:nvPr/>
        </p:nvGrpSpPr>
        <p:grpSpPr>
          <a:xfrm>
            <a:off x="3602355" y="3230935"/>
            <a:ext cx="371887" cy="423069"/>
            <a:chOff x="-919700" y="2420750"/>
            <a:chExt cx="257575" cy="293025"/>
          </a:xfrm>
        </p:grpSpPr>
        <p:sp>
          <p:nvSpPr>
            <p:cNvPr id="14303" name="Google Shape;14303;p90"/>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90"/>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90"/>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6" name="Google Shape;14306;p90"/>
          <p:cNvGrpSpPr/>
          <p:nvPr/>
        </p:nvGrpSpPr>
        <p:grpSpPr>
          <a:xfrm>
            <a:off x="1937547" y="1645950"/>
            <a:ext cx="409531" cy="410617"/>
            <a:chOff x="6679825" y="2693700"/>
            <a:chExt cx="257875" cy="258575"/>
          </a:xfrm>
        </p:grpSpPr>
        <p:sp>
          <p:nvSpPr>
            <p:cNvPr id="14307" name="Google Shape;14307;p90"/>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0"/>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9" name="Google Shape;14309;p90"/>
          <p:cNvGrpSpPr/>
          <p:nvPr/>
        </p:nvGrpSpPr>
        <p:grpSpPr>
          <a:xfrm>
            <a:off x="1927121" y="2142110"/>
            <a:ext cx="420531" cy="417262"/>
            <a:chOff x="6790450" y="3119050"/>
            <a:chExt cx="262750" cy="260675"/>
          </a:xfrm>
        </p:grpSpPr>
        <p:sp>
          <p:nvSpPr>
            <p:cNvPr id="14310" name="Google Shape;14310;p90"/>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0"/>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2" name="Google Shape;14312;p90"/>
          <p:cNvGrpSpPr/>
          <p:nvPr/>
        </p:nvGrpSpPr>
        <p:grpSpPr>
          <a:xfrm>
            <a:off x="6554233" y="3755436"/>
            <a:ext cx="358093" cy="407391"/>
            <a:chOff x="7660859" y="2571753"/>
            <a:chExt cx="366561" cy="417024"/>
          </a:xfrm>
        </p:grpSpPr>
        <p:sp>
          <p:nvSpPr>
            <p:cNvPr id="14313" name="Google Shape;14313;p90"/>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0"/>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0"/>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6" name="Google Shape;14316;p90"/>
          <p:cNvGrpSpPr/>
          <p:nvPr/>
        </p:nvGrpSpPr>
        <p:grpSpPr>
          <a:xfrm>
            <a:off x="4088914" y="3755436"/>
            <a:ext cx="407391" cy="407391"/>
            <a:chOff x="5566722" y="2571753"/>
            <a:chExt cx="417024" cy="417024"/>
          </a:xfrm>
        </p:grpSpPr>
        <p:sp>
          <p:nvSpPr>
            <p:cNvPr id="14317" name="Google Shape;14317;p90"/>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90"/>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9" name="Google Shape;14319;p90"/>
          <p:cNvGrpSpPr/>
          <p:nvPr/>
        </p:nvGrpSpPr>
        <p:grpSpPr>
          <a:xfrm>
            <a:off x="4705247" y="3857692"/>
            <a:ext cx="407381" cy="202880"/>
            <a:chOff x="6090251" y="2676413"/>
            <a:chExt cx="417014" cy="207677"/>
          </a:xfrm>
        </p:grpSpPr>
        <p:sp>
          <p:nvSpPr>
            <p:cNvPr id="14320" name="Google Shape;14320;p90"/>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0"/>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0"/>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0"/>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4" name="Google Shape;14324;p90"/>
          <p:cNvGrpSpPr/>
          <p:nvPr/>
        </p:nvGrpSpPr>
        <p:grpSpPr>
          <a:xfrm>
            <a:off x="5937901" y="3755436"/>
            <a:ext cx="407391" cy="407391"/>
            <a:chOff x="7137330" y="2571753"/>
            <a:chExt cx="417024" cy="417024"/>
          </a:xfrm>
        </p:grpSpPr>
        <p:sp>
          <p:nvSpPr>
            <p:cNvPr id="14325" name="Google Shape;14325;p90"/>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90"/>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90"/>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8" name="Google Shape;14328;p90"/>
          <p:cNvGrpSpPr/>
          <p:nvPr/>
        </p:nvGrpSpPr>
        <p:grpSpPr>
          <a:xfrm>
            <a:off x="5321569" y="3755436"/>
            <a:ext cx="407391" cy="407391"/>
            <a:chOff x="6613801" y="2571753"/>
            <a:chExt cx="417024" cy="417024"/>
          </a:xfrm>
        </p:grpSpPr>
        <p:sp>
          <p:nvSpPr>
            <p:cNvPr id="14329" name="Google Shape;14329;p90"/>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0"/>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0"/>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90"/>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90"/>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4" name="Google Shape;14334;p90"/>
          <p:cNvGrpSpPr/>
          <p:nvPr/>
        </p:nvGrpSpPr>
        <p:grpSpPr>
          <a:xfrm>
            <a:off x="7908242" y="3238780"/>
            <a:ext cx="407411" cy="407411"/>
            <a:chOff x="2964567" y="2571753"/>
            <a:chExt cx="417045" cy="417045"/>
          </a:xfrm>
        </p:grpSpPr>
        <p:sp>
          <p:nvSpPr>
            <p:cNvPr id="14335" name="Google Shape;14335;p90"/>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90"/>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7" name="Google Shape;14337;p90"/>
          <p:cNvGrpSpPr/>
          <p:nvPr/>
        </p:nvGrpSpPr>
        <p:grpSpPr>
          <a:xfrm>
            <a:off x="1623565" y="3815897"/>
            <a:ext cx="407391" cy="286470"/>
            <a:chOff x="3476576" y="2633631"/>
            <a:chExt cx="417024" cy="293244"/>
          </a:xfrm>
        </p:grpSpPr>
        <p:sp>
          <p:nvSpPr>
            <p:cNvPr id="14338" name="Google Shape;14338;p90"/>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0"/>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0" name="Google Shape;14340;p90"/>
          <p:cNvGrpSpPr/>
          <p:nvPr/>
        </p:nvGrpSpPr>
        <p:grpSpPr>
          <a:xfrm>
            <a:off x="2239897" y="3755508"/>
            <a:ext cx="407411" cy="407248"/>
            <a:chOff x="3988564" y="2571836"/>
            <a:chExt cx="417045" cy="416878"/>
          </a:xfrm>
        </p:grpSpPr>
        <p:sp>
          <p:nvSpPr>
            <p:cNvPr id="14341" name="Google Shape;14341;p90"/>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0"/>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3" name="Google Shape;14343;p90"/>
          <p:cNvGrpSpPr/>
          <p:nvPr/>
        </p:nvGrpSpPr>
        <p:grpSpPr>
          <a:xfrm>
            <a:off x="2856250" y="3755436"/>
            <a:ext cx="407391" cy="407391"/>
            <a:chOff x="4500573" y="2571753"/>
            <a:chExt cx="417024" cy="417024"/>
          </a:xfrm>
        </p:grpSpPr>
        <p:sp>
          <p:nvSpPr>
            <p:cNvPr id="14344" name="Google Shape;14344;p90"/>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90"/>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6" name="Google Shape;14346;p90"/>
          <p:cNvGrpSpPr/>
          <p:nvPr/>
        </p:nvGrpSpPr>
        <p:grpSpPr>
          <a:xfrm>
            <a:off x="3472582" y="3755436"/>
            <a:ext cx="407391" cy="407391"/>
            <a:chOff x="5012603" y="2571753"/>
            <a:chExt cx="417024" cy="417024"/>
          </a:xfrm>
        </p:grpSpPr>
        <p:sp>
          <p:nvSpPr>
            <p:cNvPr id="14347" name="Google Shape;14347;p90"/>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0"/>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49" name="Google Shape;14349;p90"/>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50" name="Google Shape;14350;p90"/>
          <p:cNvGrpSpPr/>
          <p:nvPr/>
        </p:nvGrpSpPr>
        <p:grpSpPr>
          <a:xfrm>
            <a:off x="5733329" y="3238790"/>
            <a:ext cx="407432" cy="407391"/>
            <a:chOff x="812101" y="2571761"/>
            <a:chExt cx="417066" cy="417024"/>
          </a:xfrm>
        </p:grpSpPr>
        <p:sp>
          <p:nvSpPr>
            <p:cNvPr id="14351" name="Google Shape;14351;p9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9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9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5" name="Google Shape;14355;p90"/>
          <p:cNvGrpSpPr/>
          <p:nvPr/>
        </p:nvGrpSpPr>
        <p:grpSpPr>
          <a:xfrm>
            <a:off x="6253923" y="3238790"/>
            <a:ext cx="407391" cy="407391"/>
            <a:chOff x="1323129" y="2571761"/>
            <a:chExt cx="417024" cy="417024"/>
          </a:xfrm>
        </p:grpSpPr>
        <p:sp>
          <p:nvSpPr>
            <p:cNvPr id="14356" name="Google Shape;14356;p9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9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60" name="Google Shape;14360;p90"/>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61" name="Google Shape;14361;p90"/>
          <p:cNvGrpSpPr/>
          <p:nvPr/>
        </p:nvGrpSpPr>
        <p:grpSpPr>
          <a:xfrm>
            <a:off x="7390398" y="3238843"/>
            <a:ext cx="408023" cy="407411"/>
            <a:chOff x="2344476" y="2571761"/>
            <a:chExt cx="417671" cy="417045"/>
          </a:xfrm>
        </p:grpSpPr>
        <p:sp>
          <p:nvSpPr>
            <p:cNvPr id="14362" name="Google Shape;14362;p90"/>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0"/>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4" name="Google Shape;14364;p90"/>
          <p:cNvGrpSpPr/>
          <p:nvPr/>
        </p:nvGrpSpPr>
        <p:grpSpPr>
          <a:xfrm>
            <a:off x="7121258" y="3759535"/>
            <a:ext cx="399178" cy="399178"/>
            <a:chOff x="2038375" y="3798025"/>
            <a:chExt cx="841792" cy="841792"/>
          </a:xfrm>
        </p:grpSpPr>
        <p:sp>
          <p:nvSpPr>
            <p:cNvPr id="14365" name="Google Shape;14365;p90"/>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0"/>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E2A47"/>
        </a:solidFill>
      </p:bgPr>
    </p:bg>
    <p:spTree>
      <p:nvGrpSpPr>
        <p:cNvPr id="14370" name="Shape 14370"/>
        <p:cNvGrpSpPr/>
        <p:nvPr/>
      </p:nvGrpSpPr>
      <p:grpSpPr>
        <a:xfrm>
          <a:off x="0" y="0"/>
          <a:ext cx="0" cy="0"/>
          <a:chOff x="0" y="0"/>
          <a:chExt cx="0" cy="0"/>
        </a:xfrm>
      </p:grpSpPr>
      <p:pic>
        <p:nvPicPr>
          <p:cNvPr id="14371" name="Google Shape;14371;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3" name="Shape 683"/>
        <p:cNvGrpSpPr/>
        <p:nvPr/>
      </p:nvGrpSpPr>
      <p:grpSpPr>
        <a:xfrm>
          <a:off x="0" y="0"/>
          <a:ext cx="0" cy="0"/>
          <a:chOff x="0" y="0"/>
          <a:chExt cx="0" cy="0"/>
        </a:xfrm>
      </p:grpSpPr>
      <p:sp>
        <p:nvSpPr>
          <p:cNvPr id="684" name="Google Shape;684;p36"/>
          <p:cNvSpPr txBox="1"/>
          <p:nvPr>
            <p:ph type="title"/>
          </p:nvPr>
        </p:nvSpPr>
        <p:spPr>
          <a:xfrm>
            <a:off x="1060425" y="1239250"/>
            <a:ext cx="2964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Product Owner</a:t>
            </a:r>
            <a:endParaRPr/>
          </a:p>
        </p:txBody>
      </p:sp>
      <p:sp>
        <p:nvSpPr>
          <p:cNvPr id="685" name="Google Shape;685;p36"/>
          <p:cNvSpPr txBox="1"/>
          <p:nvPr>
            <p:ph idx="1" type="body"/>
          </p:nvPr>
        </p:nvSpPr>
        <p:spPr>
          <a:xfrm>
            <a:off x="1408125" y="1976950"/>
            <a:ext cx="2269200" cy="24366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50"/>
              <a:t>Ingin biaya pengeluaran stok bahan baku efisien</a:t>
            </a:r>
            <a:endParaRPr sz="1450"/>
          </a:p>
          <a:p>
            <a:pPr indent="0" lvl="0" marL="0" rtl="0" algn="ctr">
              <a:lnSpc>
                <a:spcPct val="100000"/>
              </a:lnSpc>
              <a:spcBef>
                <a:spcPts val="1000"/>
              </a:spcBef>
              <a:spcAft>
                <a:spcPts val="0"/>
              </a:spcAft>
              <a:buNone/>
            </a:pPr>
            <a:r>
              <a:rPr lang="en" sz="1450"/>
              <a:t>Ingin pembeli datang sebanyak mungkin namun tidak menumpuk</a:t>
            </a:r>
            <a:endParaRPr sz="1450"/>
          </a:p>
          <a:p>
            <a:pPr indent="0" lvl="0" marL="0" rtl="0" algn="ctr">
              <a:lnSpc>
                <a:spcPct val="100000"/>
              </a:lnSpc>
              <a:spcBef>
                <a:spcPts val="1000"/>
              </a:spcBef>
              <a:spcAft>
                <a:spcPts val="1000"/>
              </a:spcAft>
              <a:buNone/>
            </a:pPr>
            <a:r>
              <a:rPr lang="en" sz="1450"/>
              <a:t>Ingin mengetahui tren makanan yang sering dibeli</a:t>
            </a:r>
            <a:endParaRPr sz="1450"/>
          </a:p>
        </p:txBody>
      </p:sp>
      <p:cxnSp>
        <p:nvCxnSpPr>
          <p:cNvPr id="686" name="Google Shape;686;p36"/>
          <p:cNvCxnSpPr/>
          <p:nvPr/>
        </p:nvCxnSpPr>
        <p:spPr>
          <a:xfrm>
            <a:off x="4572012" y="1509442"/>
            <a:ext cx="0" cy="2379600"/>
          </a:xfrm>
          <a:prstGeom prst="straightConnector1">
            <a:avLst/>
          </a:prstGeom>
          <a:noFill/>
          <a:ln cap="rnd" cmpd="sng" w="38100">
            <a:solidFill>
              <a:schemeClr val="lt1"/>
            </a:solidFill>
            <a:prstDash val="dot"/>
            <a:round/>
            <a:headEnd len="med" w="med" type="none"/>
            <a:tailEnd len="med" w="med" type="none"/>
          </a:ln>
        </p:spPr>
      </p:cxnSp>
      <p:grpSp>
        <p:nvGrpSpPr>
          <p:cNvPr id="687" name="Google Shape;687;p36"/>
          <p:cNvGrpSpPr/>
          <p:nvPr/>
        </p:nvGrpSpPr>
        <p:grpSpPr>
          <a:xfrm>
            <a:off x="2309843" y="774617"/>
            <a:ext cx="465777" cy="464640"/>
            <a:chOff x="-54081175" y="1903275"/>
            <a:chExt cx="319025" cy="318225"/>
          </a:xfrm>
        </p:grpSpPr>
        <p:sp>
          <p:nvSpPr>
            <p:cNvPr id="688" name="Google Shape;688;p36"/>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6"/>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37"/>
          <p:cNvSpPr txBox="1"/>
          <p:nvPr>
            <p:ph type="title"/>
          </p:nvPr>
        </p:nvSpPr>
        <p:spPr>
          <a:xfrm>
            <a:off x="1558850" y="2407025"/>
            <a:ext cx="3371400" cy="75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User Persona</a:t>
            </a:r>
            <a:endParaRPr/>
          </a:p>
        </p:txBody>
      </p:sp>
      <p:sp>
        <p:nvSpPr>
          <p:cNvPr id="695" name="Google Shape;695;p37"/>
          <p:cNvSpPr txBox="1"/>
          <p:nvPr>
            <p:ph idx="1" type="subTitle"/>
          </p:nvPr>
        </p:nvSpPr>
        <p:spPr>
          <a:xfrm>
            <a:off x="1558850" y="3354364"/>
            <a:ext cx="3033600" cy="51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Karakter fiksi berdasarkan pengguna aplikasi</a:t>
            </a:r>
            <a:endParaRPr/>
          </a:p>
        </p:txBody>
      </p:sp>
      <p:sp>
        <p:nvSpPr>
          <p:cNvPr id="696" name="Google Shape;696;p37"/>
          <p:cNvSpPr txBox="1"/>
          <p:nvPr>
            <p:ph idx="2" type="title"/>
          </p:nvPr>
        </p:nvSpPr>
        <p:spPr>
          <a:xfrm>
            <a:off x="1793573" y="1378162"/>
            <a:ext cx="14088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grpSp>
        <p:nvGrpSpPr>
          <p:cNvPr id="697" name="Google Shape;697;p37"/>
          <p:cNvGrpSpPr/>
          <p:nvPr/>
        </p:nvGrpSpPr>
        <p:grpSpPr>
          <a:xfrm flipH="1" rot="869549">
            <a:off x="5073910" y="2091844"/>
            <a:ext cx="1939008" cy="1395619"/>
            <a:chOff x="3277100" y="779150"/>
            <a:chExt cx="1693100" cy="1218625"/>
          </a:xfrm>
        </p:grpSpPr>
        <p:sp>
          <p:nvSpPr>
            <p:cNvPr id="698" name="Google Shape;698;p37"/>
            <p:cNvSpPr/>
            <p:nvPr/>
          </p:nvSpPr>
          <p:spPr>
            <a:xfrm>
              <a:off x="3749575" y="1419000"/>
              <a:ext cx="893125" cy="578775"/>
            </a:xfrm>
            <a:custGeom>
              <a:rect b="b" l="l" r="r" t="t"/>
              <a:pathLst>
                <a:path extrusionOk="0" h="23151" w="35725">
                  <a:moveTo>
                    <a:pt x="22516" y="1217"/>
                  </a:moveTo>
                  <a:cubicBezTo>
                    <a:pt x="22766" y="1253"/>
                    <a:pt x="23053" y="1324"/>
                    <a:pt x="23267" y="1432"/>
                  </a:cubicBezTo>
                  <a:cubicBezTo>
                    <a:pt x="23697" y="1611"/>
                    <a:pt x="24055" y="1826"/>
                    <a:pt x="24413" y="2076"/>
                  </a:cubicBezTo>
                  <a:cubicBezTo>
                    <a:pt x="24449" y="2112"/>
                    <a:pt x="24485" y="2112"/>
                    <a:pt x="24520" y="2112"/>
                  </a:cubicBezTo>
                  <a:lnTo>
                    <a:pt x="23876" y="2112"/>
                  </a:lnTo>
                  <a:cubicBezTo>
                    <a:pt x="23375" y="2112"/>
                    <a:pt x="22874" y="2219"/>
                    <a:pt x="22408" y="2398"/>
                  </a:cubicBezTo>
                  <a:cubicBezTo>
                    <a:pt x="21907" y="2577"/>
                    <a:pt x="21478" y="2899"/>
                    <a:pt x="21120" y="3329"/>
                  </a:cubicBezTo>
                  <a:cubicBezTo>
                    <a:pt x="20977" y="3508"/>
                    <a:pt x="20869" y="3687"/>
                    <a:pt x="20798" y="3902"/>
                  </a:cubicBezTo>
                  <a:cubicBezTo>
                    <a:pt x="20762" y="4009"/>
                    <a:pt x="20726" y="4152"/>
                    <a:pt x="20762" y="4295"/>
                  </a:cubicBezTo>
                  <a:cubicBezTo>
                    <a:pt x="20798" y="4367"/>
                    <a:pt x="20833" y="4439"/>
                    <a:pt x="20869" y="4510"/>
                  </a:cubicBezTo>
                  <a:cubicBezTo>
                    <a:pt x="20905" y="4618"/>
                    <a:pt x="21048" y="4689"/>
                    <a:pt x="21156" y="4689"/>
                  </a:cubicBezTo>
                  <a:cubicBezTo>
                    <a:pt x="21227" y="4689"/>
                    <a:pt x="21299" y="4689"/>
                    <a:pt x="21335" y="4653"/>
                  </a:cubicBezTo>
                  <a:cubicBezTo>
                    <a:pt x="21514" y="4546"/>
                    <a:pt x="21549" y="4331"/>
                    <a:pt x="21478" y="4152"/>
                  </a:cubicBezTo>
                  <a:cubicBezTo>
                    <a:pt x="21478" y="4116"/>
                    <a:pt x="21478" y="4116"/>
                    <a:pt x="21478" y="4081"/>
                  </a:cubicBezTo>
                  <a:cubicBezTo>
                    <a:pt x="21514" y="4009"/>
                    <a:pt x="21549" y="3937"/>
                    <a:pt x="21585" y="3902"/>
                  </a:cubicBezTo>
                  <a:cubicBezTo>
                    <a:pt x="21728" y="3723"/>
                    <a:pt x="21907" y="3580"/>
                    <a:pt x="22050" y="3436"/>
                  </a:cubicBezTo>
                  <a:cubicBezTo>
                    <a:pt x="22194" y="3329"/>
                    <a:pt x="22373" y="3222"/>
                    <a:pt x="22552" y="3150"/>
                  </a:cubicBezTo>
                  <a:cubicBezTo>
                    <a:pt x="22766" y="3078"/>
                    <a:pt x="22945" y="3043"/>
                    <a:pt x="23160" y="3007"/>
                  </a:cubicBezTo>
                  <a:cubicBezTo>
                    <a:pt x="23339" y="2971"/>
                    <a:pt x="23518" y="2971"/>
                    <a:pt x="23661" y="2971"/>
                  </a:cubicBezTo>
                  <a:lnTo>
                    <a:pt x="23840" y="2971"/>
                  </a:lnTo>
                  <a:cubicBezTo>
                    <a:pt x="23948" y="2971"/>
                    <a:pt x="24055" y="2971"/>
                    <a:pt x="24127" y="3007"/>
                  </a:cubicBezTo>
                  <a:lnTo>
                    <a:pt x="24341" y="3043"/>
                  </a:lnTo>
                  <a:lnTo>
                    <a:pt x="24485" y="3078"/>
                  </a:lnTo>
                  <a:lnTo>
                    <a:pt x="24663" y="3078"/>
                  </a:lnTo>
                  <a:cubicBezTo>
                    <a:pt x="24914" y="3043"/>
                    <a:pt x="25165" y="2971"/>
                    <a:pt x="25379" y="2864"/>
                  </a:cubicBezTo>
                  <a:cubicBezTo>
                    <a:pt x="25630" y="2756"/>
                    <a:pt x="25916" y="2685"/>
                    <a:pt x="26203" y="2649"/>
                  </a:cubicBezTo>
                  <a:cubicBezTo>
                    <a:pt x="26346" y="2613"/>
                    <a:pt x="26453" y="2613"/>
                    <a:pt x="26596" y="2613"/>
                  </a:cubicBezTo>
                  <a:lnTo>
                    <a:pt x="26919" y="2613"/>
                  </a:lnTo>
                  <a:cubicBezTo>
                    <a:pt x="27169" y="2649"/>
                    <a:pt x="27384" y="2720"/>
                    <a:pt x="27599" y="2792"/>
                  </a:cubicBezTo>
                  <a:cubicBezTo>
                    <a:pt x="27813" y="2864"/>
                    <a:pt x="27992" y="2971"/>
                    <a:pt x="28171" y="3114"/>
                  </a:cubicBezTo>
                  <a:cubicBezTo>
                    <a:pt x="28207" y="3150"/>
                    <a:pt x="28279" y="3186"/>
                    <a:pt x="28315" y="3222"/>
                  </a:cubicBezTo>
                  <a:lnTo>
                    <a:pt x="28565" y="3365"/>
                  </a:lnTo>
                  <a:cubicBezTo>
                    <a:pt x="28637" y="3436"/>
                    <a:pt x="28708" y="3472"/>
                    <a:pt x="28816" y="3508"/>
                  </a:cubicBezTo>
                  <a:cubicBezTo>
                    <a:pt x="28923" y="3508"/>
                    <a:pt x="29030" y="3544"/>
                    <a:pt x="29138" y="3544"/>
                  </a:cubicBezTo>
                  <a:cubicBezTo>
                    <a:pt x="29353" y="3544"/>
                    <a:pt x="29532" y="3508"/>
                    <a:pt x="29711" y="3472"/>
                  </a:cubicBezTo>
                  <a:lnTo>
                    <a:pt x="30033" y="3329"/>
                  </a:lnTo>
                  <a:lnTo>
                    <a:pt x="30140" y="3293"/>
                  </a:lnTo>
                  <a:cubicBezTo>
                    <a:pt x="30283" y="3257"/>
                    <a:pt x="30391" y="3222"/>
                    <a:pt x="30534" y="3186"/>
                  </a:cubicBezTo>
                  <a:lnTo>
                    <a:pt x="31035" y="3186"/>
                  </a:lnTo>
                  <a:cubicBezTo>
                    <a:pt x="31178" y="3222"/>
                    <a:pt x="31321" y="3257"/>
                    <a:pt x="31464" y="3329"/>
                  </a:cubicBezTo>
                  <a:cubicBezTo>
                    <a:pt x="31572" y="3365"/>
                    <a:pt x="31643" y="3401"/>
                    <a:pt x="31751" y="3472"/>
                  </a:cubicBezTo>
                  <a:cubicBezTo>
                    <a:pt x="31787" y="3508"/>
                    <a:pt x="31858" y="3580"/>
                    <a:pt x="31894" y="3615"/>
                  </a:cubicBezTo>
                  <a:cubicBezTo>
                    <a:pt x="31930" y="3687"/>
                    <a:pt x="31966" y="3758"/>
                    <a:pt x="32001" y="3830"/>
                  </a:cubicBezTo>
                  <a:cubicBezTo>
                    <a:pt x="32109" y="4152"/>
                    <a:pt x="32216" y="4510"/>
                    <a:pt x="32252" y="4868"/>
                  </a:cubicBezTo>
                  <a:cubicBezTo>
                    <a:pt x="32288" y="4976"/>
                    <a:pt x="32324" y="5119"/>
                    <a:pt x="32359" y="5262"/>
                  </a:cubicBezTo>
                  <a:cubicBezTo>
                    <a:pt x="32395" y="5477"/>
                    <a:pt x="32467" y="5691"/>
                    <a:pt x="32574" y="5870"/>
                  </a:cubicBezTo>
                  <a:cubicBezTo>
                    <a:pt x="32682" y="6085"/>
                    <a:pt x="32825" y="6264"/>
                    <a:pt x="32968" y="6443"/>
                  </a:cubicBezTo>
                  <a:cubicBezTo>
                    <a:pt x="33111" y="6550"/>
                    <a:pt x="33218" y="6658"/>
                    <a:pt x="33362" y="6765"/>
                  </a:cubicBezTo>
                  <a:lnTo>
                    <a:pt x="33469" y="6873"/>
                  </a:lnTo>
                  <a:lnTo>
                    <a:pt x="33755" y="7052"/>
                  </a:lnTo>
                  <a:lnTo>
                    <a:pt x="33899" y="7159"/>
                  </a:lnTo>
                  <a:cubicBezTo>
                    <a:pt x="34042" y="7266"/>
                    <a:pt x="34149" y="7374"/>
                    <a:pt x="34256" y="7481"/>
                  </a:cubicBezTo>
                  <a:cubicBezTo>
                    <a:pt x="34328" y="7589"/>
                    <a:pt x="34364" y="7696"/>
                    <a:pt x="34435" y="7803"/>
                  </a:cubicBezTo>
                  <a:cubicBezTo>
                    <a:pt x="34471" y="7911"/>
                    <a:pt x="34471" y="7982"/>
                    <a:pt x="34507" y="8090"/>
                  </a:cubicBezTo>
                  <a:cubicBezTo>
                    <a:pt x="34507" y="8161"/>
                    <a:pt x="34507" y="8197"/>
                    <a:pt x="34507" y="8269"/>
                  </a:cubicBezTo>
                  <a:lnTo>
                    <a:pt x="34471" y="8304"/>
                  </a:lnTo>
                  <a:cubicBezTo>
                    <a:pt x="34435" y="8412"/>
                    <a:pt x="34400" y="8519"/>
                    <a:pt x="34364" y="8662"/>
                  </a:cubicBezTo>
                  <a:cubicBezTo>
                    <a:pt x="34292" y="8841"/>
                    <a:pt x="34185" y="9056"/>
                    <a:pt x="34042" y="9235"/>
                  </a:cubicBezTo>
                  <a:lnTo>
                    <a:pt x="34006" y="9307"/>
                  </a:lnTo>
                  <a:cubicBezTo>
                    <a:pt x="33899" y="9414"/>
                    <a:pt x="33827" y="9557"/>
                    <a:pt x="33755" y="9700"/>
                  </a:cubicBezTo>
                  <a:cubicBezTo>
                    <a:pt x="33612" y="9951"/>
                    <a:pt x="33505" y="10273"/>
                    <a:pt x="33541" y="10595"/>
                  </a:cubicBezTo>
                  <a:cubicBezTo>
                    <a:pt x="33541" y="10774"/>
                    <a:pt x="33576" y="10917"/>
                    <a:pt x="33648" y="11061"/>
                  </a:cubicBezTo>
                  <a:cubicBezTo>
                    <a:pt x="33684" y="11204"/>
                    <a:pt x="33755" y="11347"/>
                    <a:pt x="33827" y="11490"/>
                  </a:cubicBezTo>
                  <a:cubicBezTo>
                    <a:pt x="33863" y="11598"/>
                    <a:pt x="33863" y="11705"/>
                    <a:pt x="33899" y="11776"/>
                  </a:cubicBezTo>
                  <a:lnTo>
                    <a:pt x="33899" y="11920"/>
                  </a:lnTo>
                  <a:cubicBezTo>
                    <a:pt x="33863" y="12027"/>
                    <a:pt x="33863" y="12134"/>
                    <a:pt x="33791" y="12242"/>
                  </a:cubicBezTo>
                  <a:cubicBezTo>
                    <a:pt x="33755" y="12349"/>
                    <a:pt x="33684" y="12457"/>
                    <a:pt x="33648" y="12564"/>
                  </a:cubicBezTo>
                  <a:lnTo>
                    <a:pt x="33576" y="12671"/>
                  </a:lnTo>
                  <a:cubicBezTo>
                    <a:pt x="33541" y="12779"/>
                    <a:pt x="33469" y="12922"/>
                    <a:pt x="33433" y="13065"/>
                  </a:cubicBezTo>
                  <a:cubicBezTo>
                    <a:pt x="33362" y="13244"/>
                    <a:pt x="33326" y="13459"/>
                    <a:pt x="33290" y="13674"/>
                  </a:cubicBezTo>
                  <a:cubicBezTo>
                    <a:pt x="33290" y="13745"/>
                    <a:pt x="33290" y="13817"/>
                    <a:pt x="33290" y="13888"/>
                  </a:cubicBezTo>
                  <a:cubicBezTo>
                    <a:pt x="33326" y="14032"/>
                    <a:pt x="33326" y="14139"/>
                    <a:pt x="33362" y="14246"/>
                  </a:cubicBezTo>
                  <a:cubicBezTo>
                    <a:pt x="33397" y="14354"/>
                    <a:pt x="33397" y="14425"/>
                    <a:pt x="33433" y="14533"/>
                  </a:cubicBezTo>
                  <a:lnTo>
                    <a:pt x="33469" y="14568"/>
                  </a:lnTo>
                  <a:cubicBezTo>
                    <a:pt x="33505" y="14747"/>
                    <a:pt x="33576" y="14926"/>
                    <a:pt x="33612" y="15141"/>
                  </a:cubicBezTo>
                  <a:cubicBezTo>
                    <a:pt x="33612" y="15356"/>
                    <a:pt x="33612" y="15571"/>
                    <a:pt x="33612" y="15786"/>
                  </a:cubicBezTo>
                  <a:cubicBezTo>
                    <a:pt x="33576" y="16072"/>
                    <a:pt x="33469" y="16394"/>
                    <a:pt x="33362" y="16680"/>
                  </a:cubicBezTo>
                  <a:cubicBezTo>
                    <a:pt x="33218" y="16967"/>
                    <a:pt x="33039" y="17289"/>
                    <a:pt x="32860" y="17575"/>
                  </a:cubicBezTo>
                  <a:cubicBezTo>
                    <a:pt x="32682" y="17754"/>
                    <a:pt x="32503" y="17933"/>
                    <a:pt x="32324" y="18076"/>
                  </a:cubicBezTo>
                  <a:cubicBezTo>
                    <a:pt x="32216" y="18148"/>
                    <a:pt x="32145" y="18184"/>
                    <a:pt x="32037" y="18220"/>
                  </a:cubicBezTo>
                  <a:cubicBezTo>
                    <a:pt x="31715" y="18363"/>
                    <a:pt x="31393" y="18434"/>
                    <a:pt x="31071" y="18470"/>
                  </a:cubicBezTo>
                  <a:cubicBezTo>
                    <a:pt x="30856" y="18506"/>
                    <a:pt x="30641" y="18542"/>
                    <a:pt x="30462" y="18542"/>
                  </a:cubicBezTo>
                  <a:lnTo>
                    <a:pt x="29782" y="18542"/>
                  </a:lnTo>
                  <a:cubicBezTo>
                    <a:pt x="29782" y="18399"/>
                    <a:pt x="29746" y="18255"/>
                    <a:pt x="29711" y="18112"/>
                  </a:cubicBezTo>
                  <a:lnTo>
                    <a:pt x="29675" y="17969"/>
                  </a:lnTo>
                  <a:cubicBezTo>
                    <a:pt x="29603" y="17539"/>
                    <a:pt x="29460" y="17110"/>
                    <a:pt x="29317" y="16716"/>
                  </a:cubicBezTo>
                  <a:cubicBezTo>
                    <a:pt x="29245" y="16609"/>
                    <a:pt x="29138" y="16537"/>
                    <a:pt x="29030" y="16466"/>
                  </a:cubicBezTo>
                  <a:cubicBezTo>
                    <a:pt x="28923" y="16394"/>
                    <a:pt x="28816" y="16358"/>
                    <a:pt x="28673" y="16358"/>
                  </a:cubicBezTo>
                  <a:cubicBezTo>
                    <a:pt x="28601" y="16358"/>
                    <a:pt x="28565" y="16394"/>
                    <a:pt x="28494" y="16394"/>
                  </a:cubicBezTo>
                  <a:cubicBezTo>
                    <a:pt x="28315" y="16430"/>
                    <a:pt x="28136" y="16573"/>
                    <a:pt x="28028" y="16752"/>
                  </a:cubicBezTo>
                  <a:cubicBezTo>
                    <a:pt x="27957" y="16895"/>
                    <a:pt x="27921" y="17110"/>
                    <a:pt x="27992" y="17289"/>
                  </a:cubicBezTo>
                  <a:cubicBezTo>
                    <a:pt x="28028" y="17432"/>
                    <a:pt x="28064" y="17575"/>
                    <a:pt x="28100" y="17718"/>
                  </a:cubicBezTo>
                  <a:lnTo>
                    <a:pt x="28100" y="17826"/>
                  </a:lnTo>
                  <a:cubicBezTo>
                    <a:pt x="28100" y="17933"/>
                    <a:pt x="28136" y="18076"/>
                    <a:pt x="28171" y="18184"/>
                  </a:cubicBezTo>
                  <a:cubicBezTo>
                    <a:pt x="28207" y="18363"/>
                    <a:pt x="28243" y="18542"/>
                    <a:pt x="28279" y="18756"/>
                  </a:cubicBezTo>
                  <a:cubicBezTo>
                    <a:pt x="28315" y="18971"/>
                    <a:pt x="28315" y="19186"/>
                    <a:pt x="28315" y="19401"/>
                  </a:cubicBezTo>
                  <a:cubicBezTo>
                    <a:pt x="28279" y="19544"/>
                    <a:pt x="28243" y="19687"/>
                    <a:pt x="28171" y="19830"/>
                  </a:cubicBezTo>
                  <a:cubicBezTo>
                    <a:pt x="28100" y="20009"/>
                    <a:pt x="27992" y="20152"/>
                    <a:pt x="27885" y="20331"/>
                  </a:cubicBezTo>
                  <a:cubicBezTo>
                    <a:pt x="27778" y="20439"/>
                    <a:pt x="27670" y="20546"/>
                    <a:pt x="27563" y="20654"/>
                  </a:cubicBezTo>
                  <a:cubicBezTo>
                    <a:pt x="27455" y="20725"/>
                    <a:pt x="27348" y="20797"/>
                    <a:pt x="27241" y="20868"/>
                  </a:cubicBezTo>
                  <a:cubicBezTo>
                    <a:pt x="26990" y="20940"/>
                    <a:pt x="26740" y="21012"/>
                    <a:pt x="26489" y="21047"/>
                  </a:cubicBezTo>
                  <a:cubicBezTo>
                    <a:pt x="26310" y="21083"/>
                    <a:pt x="26095" y="21083"/>
                    <a:pt x="25916" y="21083"/>
                  </a:cubicBezTo>
                  <a:cubicBezTo>
                    <a:pt x="25702" y="21083"/>
                    <a:pt x="25451" y="21083"/>
                    <a:pt x="25236" y="21047"/>
                  </a:cubicBezTo>
                  <a:cubicBezTo>
                    <a:pt x="25057" y="21047"/>
                    <a:pt x="24914" y="20976"/>
                    <a:pt x="24771" y="20940"/>
                  </a:cubicBezTo>
                  <a:cubicBezTo>
                    <a:pt x="24628" y="20904"/>
                    <a:pt x="24485" y="20868"/>
                    <a:pt x="24341" y="20797"/>
                  </a:cubicBezTo>
                  <a:lnTo>
                    <a:pt x="24162" y="20761"/>
                  </a:lnTo>
                  <a:lnTo>
                    <a:pt x="24055" y="20725"/>
                  </a:lnTo>
                  <a:lnTo>
                    <a:pt x="23912" y="20654"/>
                  </a:lnTo>
                  <a:cubicBezTo>
                    <a:pt x="23804" y="20654"/>
                    <a:pt x="23697" y="20618"/>
                    <a:pt x="23590" y="20618"/>
                  </a:cubicBezTo>
                  <a:cubicBezTo>
                    <a:pt x="23375" y="20654"/>
                    <a:pt x="23196" y="20725"/>
                    <a:pt x="23053" y="20868"/>
                  </a:cubicBezTo>
                  <a:cubicBezTo>
                    <a:pt x="22945" y="20940"/>
                    <a:pt x="22802" y="21012"/>
                    <a:pt x="22695" y="21119"/>
                  </a:cubicBezTo>
                  <a:lnTo>
                    <a:pt x="22552" y="21190"/>
                  </a:lnTo>
                  <a:cubicBezTo>
                    <a:pt x="22265" y="21441"/>
                    <a:pt x="21907" y="21656"/>
                    <a:pt x="21549" y="21835"/>
                  </a:cubicBezTo>
                  <a:cubicBezTo>
                    <a:pt x="21335" y="21906"/>
                    <a:pt x="21156" y="21978"/>
                    <a:pt x="20941" y="22014"/>
                  </a:cubicBezTo>
                  <a:lnTo>
                    <a:pt x="20332" y="22014"/>
                  </a:lnTo>
                  <a:cubicBezTo>
                    <a:pt x="20082" y="21978"/>
                    <a:pt x="19867" y="21906"/>
                    <a:pt x="19616" y="21799"/>
                  </a:cubicBezTo>
                  <a:cubicBezTo>
                    <a:pt x="19294" y="21656"/>
                    <a:pt x="18972" y="21477"/>
                    <a:pt x="18686" y="21262"/>
                  </a:cubicBezTo>
                  <a:lnTo>
                    <a:pt x="18435" y="21047"/>
                  </a:lnTo>
                  <a:lnTo>
                    <a:pt x="18256" y="20868"/>
                  </a:lnTo>
                  <a:lnTo>
                    <a:pt x="18077" y="20689"/>
                  </a:lnTo>
                  <a:cubicBezTo>
                    <a:pt x="17898" y="20546"/>
                    <a:pt x="17719" y="20439"/>
                    <a:pt x="17540" y="20331"/>
                  </a:cubicBezTo>
                  <a:cubicBezTo>
                    <a:pt x="17361" y="20224"/>
                    <a:pt x="17182" y="20152"/>
                    <a:pt x="16968" y="20081"/>
                  </a:cubicBezTo>
                  <a:cubicBezTo>
                    <a:pt x="16824" y="20045"/>
                    <a:pt x="16681" y="20045"/>
                    <a:pt x="16538" y="20009"/>
                  </a:cubicBezTo>
                  <a:lnTo>
                    <a:pt x="16466" y="20009"/>
                  </a:lnTo>
                  <a:lnTo>
                    <a:pt x="15965" y="19938"/>
                  </a:lnTo>
                  <a:lnTo>
                    <a:pt x="15715" y="19938"/>
                  </a:lnTo>
                  <a:cubicBezTo>
                    <a:pt x="15464" y="19902"/>
                    <a:pt x="15214" y="19866"/>
                    <a:pt x="14999" y="19795"/>
                  </a:cubicBezTo>
                  <a:cubicBezTo>
                    <a:pt x="14748" y="19759"/>
                    <a:pt x="14498" y="19687"/>
                    <a:pt x="14247" y="19580"/>
                  </a:cubicBezTo>
                  <a:cubicBezTo>
                    <a:pt x="14068" y="19472"/>
                    <a:pt x="13889" y="19365"/>
                    <a:pt x="13710" y="19258"/>
                  </a:cubicBezTo>
                  <a:cubicBezTo>
                    <a:pt x="13603" y="19186"/>
                    <a:pt x="13496" y="19079"/>
                    <a:pt x="13424" y="18971"/>
                  </a:cubicBezTo>
                  <a:cubicBezTo>
                    <a:pt x="13352" y="18900"/>
                    <a:pt x="13317" y="18792"/>
                    <a:pt x="13245" y="18721"/>
                  </a:cubicBezTo>
                  <a:cubicBezTo>
                    <a:pt x="13245" y="18685"/>
                    <a:pt x="13209" y="18613"/>
                    <a:pt x="13209" y="18577"/>
                  </a:cubicBezTo>
                  <a:cubicBezTo>
                    <a:pt x="13209" y="18542"/>
                    <a:pt x="13209" y="18470"/>
                    <a:pt x="13209" y="18434"/>
                  </a:cubicBezTo>
                  <a:cubicBezTo>
                    <a:pt x="13245" y="18327"/>
                    <a:pt x="13281" y="18220"/>
                    <a:pt x="13317" y="18112"/>
                  </a:cubicBezTo>
                  <a:cubicBezTo>
                    <a:pt x="13352" y="17969"/>
                    <a:pt x="13388" y="17826"/>
                    <a:pt x="13388" y="17683"/>
                  </a:cubicBezTo>
                  <a:lnTo>
                    <a:pt x="13388" y="17611"/>
                  </a:lnTo>
                  <a:cubicBezTo>
                    <a:pt x="13388" y="17432"/>
                    <a:pt x="13352" y="17289"/>
                    <a:pt x="13281" y="17146"/>
                  </a:cubicBezTo>
                  <a:cubicBezTo>
                    <a:pt x="13173" y="16967"/>
                    <a:pt x="13030" y="16824"/>
                    <a:pt x="12851" y="16716"/>
                  </a:cubicBezTo>
                  <a:lnTo>
                    <a:pt x="12815" y="16680"/>
                  </a:lnTo>
                  <a:lnTo>
                    <a:pt x="12708" y="16609"/>
                  </a:lnTo>
                  <a:cubicBezTo>
                    <a:pt x="12636" y="16537"/>
                    <a:pt x="12565" y="16466"/>
                    <a:pt x="12493" y="16394"/>
                  </a:cubicBezTo>
                  <a:cubicBezTo>
                    <a:pt x="12243" y="16036"/>
                    <a:pt x="12064" y="15714"/>
                    <a:pt x="11921" y="15320"/>
                  </a:cubicBezTo>
                  <a:cubicBezTo>
                    <a:pt x="11813" y="15105"/>
                    <a:pt x="11742" y="14855"/>
                    <a:pt x="11706" y="14604"/>
                  </a:cubicBezTo>
                  <a:cubicBezTo>
                    <a:pt x="11670" y="14390"/>
                    <a:pt x="11670" y="14175"/>
                    <a:pt x="11706" y="13996"/>
                  </a:cubicBezTo>
                  <a:cubicBezTo>
                    <a:pt x="11742" y="13745"/>
                    <a:pt x="11777" y="13495"/>
                    <a:pt x="11849" y="13208"/>
                  </a:cubicBezTo>
                  <a:cubicBezTo>
                    <a:pt x="11956" y="12815"/>
                    <a:pt x="11742" y="12421"/>
                    <a:pt x="11348" y="12278"/>
                  </a:cubicBezTo>
                  <a:lnTo>
                    <a:pt x="11133" y="12278"/>
                  </a:lnTo>
                  <a:cubicBezTo>
                    <a:pt x="10811" y="12278"/>
                    <a:pt x="10525" y="12528"/>
                    <a:pt x="10417" y="12850"/>
                  </a:cubicBezTo>
                  <a:cubicBezTo>
                    <a:pt x="10274" y="13351"/>
                    <a:pt x="10202" y="13853"/>
                    <a:pt x="10202" y="14390"/>
                  </a:cubicBezTo>
                  <a:cubicBezTo>
                    <a:pt x="10202" y="14676"/>
                    <a:pt x="10238" y="14926"/>
                    <a:pt x="10310" y="15177"/>
                  </a:cubicBezTo>
                  <a:cubicBezTo>
                    <a:pt x="10346" y="15463"/>
                    <a:pt x="10417" y="15714"/>
                    <a:pt x="10525" y="15964"/>
                  </a:cubicBezTo>
                  <a:cubicBezTo>
                    <a:pt x="10704" y="16430"/>
                    <a:pt x="10918" y="16859"/>
                    <a:pt x="11169" y="17289"/>
                  </a:cubicBezTo>
                  <a:cubicBezTo>
                    <a:pt x="11276" y="17468"/>
                    <a:pt x="11384" y="17647"/>
                    <a:pt x="11527" y="17790"/>
                  </a:cubicBezTo>
                  <a:lnTo>
                    <a:pt x="11491" y="17897"/>
                  </a:lnTo>
                  <a:cubicBezTo>
                    <a:pt x="11419" y="18076"/>
                    <a:pt x="11419" y="18255"/>
                    <a:pt x="11384" y="18470"/>
                  </a:cubicBezTo>
                  <a:lnTo>
                    <a:pt x="10417" y="18613"/>
                  </a:lnTo>
                  <a:lnTo>
                    <a:pt x="10238" y="18649"/>
                  </a:lnTo>
                  <a:cubicBezTo>
                    <a:pt x="10023" y="18649"/>
                    <a:pt x="9809" y="18685"/>
                    <a:pt x="9594" y="18685"/>
                  </a:cubicBezTo>
                  <a:cubicBezTo>
                    <a:pt x="9343" y="18685"/>
                    <a:pt x="9093" y="18685"/>
                    <a:pt x="8842" y="18649"/>
                  </a:cubicBezTo>
                  <a:cubicBezTo>
                    <a:pt x="8484" y="18577"/>
                    <a:pt x="8198" y="18506"/>
                    <a:pt x="7876" y="18399"/>
                  </a:cubicBezTo>
                  <a:cubicBezTo>
                    <a:pt x="7733" y="18327"/>
                    <a:pt x="7589" y="18255"/>
                    <a:pt x="7446" y="18148"/>
                  </a:cubicBezTo>
                  <a:cubicBezTo>
                    <a:pt x="7303" y="18041"/>
                    <a:pt x="7196" y="17897"/>
                    <a:pt x="7088" y="17754"/>
                  </a:cubicBezTo>
                  <a:cubicBezTo>
                    <a:pt x="6981" y="17611"/>
                    <a:pt x="6873" y="17468"/>
                    <a:pt x="6802" y="17325"/>
                  </a:cubicBezTo>
                  <a:cubicBezTo>
                    <a:pt x="6766" y="17253"/>
                    <a:pt x="6730" y="17217"/>
                    <a:pt x="6694" y="17146"/>
                  </a:cubicBezTo>
                  <a:cubicBezTo>
                    <a:pt x="6587" y="17038"/>
                    <a:pt x="6480" y="16895"/>
                    <a:pt x="6408" y="16788"/>
                  </a:cubicBezTo>
                  <a:cubicBezTo>
                    <a:pt x="6301" y="16680"/>
                    <a:pt x="6193" y="16573"/>
                    <a:pt x="6050" y="16501"/>
                  </a:cubicBezTo>
                  <a:lnTo>
                    <a:pt x="6014" y="16466"/>
                  </a:lnTo>
                  <a:lnTo>
                    <a:pt x="5764" y="16358"/>
                  </a:lnTo>
                  <a:lnTo>
                    <a:pt x="5621" y="16287"/>
                  </a:lnTo>
                  <a:cubicBezTo>
                    <a:pt x="5477" y="16287"/>
                    <a:pt x="5370" y="16251"/>
                    <a:pt x="5263" y="16251"/>
                  </a:cubicBezTo>
                  <a:lnTo>
                    <a:pt x="4976" y="16251"/>
                  </a:lnTo>
                  <a:cubicBezTo>
                    <a:pt x="4726" y="16215"/>
                    <a:pt x="4475" y="16143"/>
                    <a:pt x="4225" y="16072"/>
                  </a:cubicBezTo>
                  <a:cubicBezTo>
                    <a:pt x="4117" y="16000"/>
                    <a:pt x="4010" y="15929"/>
                    <a:pt x="3902" y="15857"/>
                  </a:cubicBezTo>
                  <a:cubicBezTo>
                    <a:pt x="3831" y="15786"/>
                    <a:pt x="3759" y="15714"/>
                    <a:pt x="3688" y="15642"/>
                  </a:cubicBezTo>
                  <a:cubicBezTo>
                    <a:pt x="3616" y="15535"/>
                    <a:pt x="3545" y="15428"/>
                    <a:pt x="3473" y="15320"/>
                  </a:cubicBezTo>
                  <a:cubicBezTo>
                    <a:pt x="3437" y="15213"/>
                    <a:pt x="3437" y="15105"/>
                    <a:pt x="3401" y="14998"/>
                  </a:cubicBezTo>
                  <a:cubicBezTo>
                    <a:pt x="3366" y="14676"/>
                    <a:pt x="3366" y="14354"/>
                    <a:pt x="3401" y="14032"/>
                  </a:cubicBezTo>
                  <a:lnTo>
                    <a:pt x="3401" y="13495"/>
                  </a:lnTo>
                  <a:cubicBezTo>
                    <a:pt x="3401" y="13316"/>
                    <a:pt x="3366" y="13137"/>
                    <a:pt x="3330" y="12958"/>
                  </a:cubicBezTo>
                  <a:cubicBezTo>
                    <a:pt x="3294" y="12779"/>
                    <a:pt x="3222" y="12600"/>
                    <a:pt x="3151" y="12421"/>
                  </a:cubicBezTo>
                  <a:cubicBezTo>
                    <a:pt x="3079" y="12313"/>
                    <a:pt x="3043" y="12242"/>
                    <a:pt x="2972" y="12134"/>
                  </a:cubicBezTo>
                  <a:cubicBezTo>
                    <a:pt x="2829" y="11955"/>
                    <a:pt x="2685" y="11776"/>
                    <a:pt x="2542" y="11598"/>
                  </a:cubicBezTo>
                  <a:cubicBezTo>
                    <a:pt x="2328" y="11311"/>
                    <a:pt x="2113" y="10989"/>
                    <a:pt x="1970" y="10631"/>
                  </a:cubicBezTo>
                  <a:cubicBezTo>
                    <a:pt x="1862" y="10416"/>
                    <a:pt x="1826" y="10202"/>
                    <a:pt x="1791" y="9987"/>
                  </a:cubicBezTo>
                  <a:cubicBezTo>
                    <a:pt x="1755" y="9736"/>
                    <a:pt x="1755" y="9521"/>
                    <a:pt x="1791" y="9271"/>
                  </a:cubicBezTo>
                  <a:cubicBezTo>
                    <a:pt x="1791" y="9092"/>
                    <a:pt x="1862" y="8877"/>
                    <a:pt x="1934" y="8662"/>
                  </a:cubicBezTo>
                  <a:cubicBezTo>
                    <a:pt x="1970" y="8555"/>
                    <a:pt x="2041" y="8483"/>
                    <a:pt x="2113" y="8376"/>
                  </a:cubicBezTo>
                  <a:cubicBezTo>
                    <a:pt x="2292" y="8161"/>
                    <a:pt x="2506" y="7946"/>
                    <a:pt x="2721" y="7767"/>
                  </a:cubicBezTo>
                  <a:lnTo>
                    <a:pt x="2829" y="7732"/>
                  </a:lnTo>
                  <a:lnTo>
                    <a:pt x="2900" y="7660"/>
                  </a:lnTo>
                  <a:cubicBezTo>
                    <a:pt x="3008" y="7553"/>
                    <a:pt x="3151" y="7445"/>
                    <a:pt x="3258" y="7374"/>
                  </a:cubicBezTo>
                  <a:lnTo>
                    <a:pt x="3401" y="7195"/>
                  </a:lnTo>
                  <a:cubicBezTo>
                    <a:pt x="3545" y="7087"/>
                    <a:pt x="3616" y="6944"/>
                    <a:pt x="3652" y="6765"/>
                  </a:cubicBezTo>
                  <a:cubicBezTo>
                    <a:pt x="3652" y="6694"/>
                    <a:pt x="3688" y="6586"/>
                    <a:pt x="3688" y="6515"/>
                  </a:cubicBezTo>
                  <a:lnTo>
                    <a:pt x="3688" y="6443"/>
                  </a:lnTo>
                  <a:cubicBezTo>
                    <a:pt x="3688" y="6300"/>
                    <a:pt x="3652" y="6193"/>
                    <a:pt x="3616" y="6085"/>
                  </a:cubicBezTo>
                  <a:lnTo>
                    <a:pt x="3616" y="6049"/>
                  </a:lnTo>
                  <a:cubicBezTo>
                    <a:pt x="3545" y="5906"/>
                    <a:pt x="3509" y="5727"/>
                    <a:pt x="3473" y="5584"/>
                  </a:cubicBezTo>
                  <a:cubicBezTo>
                    <a:pt x="3473" y="5477"/>
                    <a:pt x="3473" y="5405"/>
                    <a:pt x="3473" y="5333"/>
                  </a:cubicBezTo>
                  <a:cubicBezTo>
                    <a:pt x="3509" y="5226"/>
                    <a:pt x="3545" y="5119"/>
                    <a:pt x="3545" y="5011"/>
                  </a:cubicBezTo>
                  <a:cubicBezTo>
                    <a:pt x="3652" y="4868"/>
                    <a:pt x="3724" y="4725"/>
                    <a:pt x="3795" y="4618"/>
                  </a:cubicBezTo>
                  <a:cubicBezTo>
                    <a:pt x="3938" y="4474"/>
                    <a:pt x="4081" y="4331"/>
                    <a:pt x="4225" y="4224"/>
                  </a:cubicBezTo>
                  <a:cubicBezTo>
                    <a:pt x="4439" y="4045"/>
                    <a:pt x="4726" y="3902"/>
                    <a:pt x="4976" y="3758"/>
                  </a:cubicBezTo>
                  <a:cubicBezTo>
                    <a:pt x="5406" y="3580"/>
                    <a:pt x="5871" y="3472"/>
                    <a:pt x="6337" y="3401"/>
                  </a:cubicBezTo>
                  <a:cubicBezTo>
                    <a:pt x="6480" y="3365"/>
                    <a:pt x="6659" y="3365"/>
                    <a:pt x="6802" y="3365"/>
                  </a:cubicBezTo>
                  <a:cubicBezTo>
                    <a:pt x="7124" y="3365"/>
                    <a:pt x="7446" y="3401"/>
                    <a:pt x="7768" y="3401"/>
                  </a:cubicBezTo>
                  <a:lnTo>
                    <a:pt x="8198" y="3401"/>
                  </a:lnTo>
                  <a:cubicBezTo>
                    <a:pt x="8236" y="3407"/>
                    <a:pt x="8274" y="3410"/>
                    <a:pt x="8312" y="3410"/>
                  </a:cubicBezTo>
                  <a:cubicBezTo>
                    <a:pt x="8488" y="3410"/>
                    <a:pt x="8659" y="3346"/>
                    <a:pt x="8806" y="3257"/>
                  </a:cubicBezTo>
                  <a:cubicBezTo>
                    <a:pt x="8878" y="3222"/>
                    <a:pt x="8914" y="3150"/>
                    <a:pt x="8985" y="3114"/>
                  </a:cubicBezTo>
                  <a:lnTo>
                    <a:pt x="9021" y="3078"/>
                  </a:lnTo>
                  <a:cubicBezTo>
                    <a:pt x="9093" y="3007"/>
                    <a:pt x="9164" y="2971"/>
                    <a:pt x="9236" y="2899"/>
                  </a:cubicBezTo>
                  <a:cubicBezTo>
                    <a:pt x="9308" y="2864"/>
                    <a:pt x="9379" y="2792"/>
                    <a:pt x="9486" y="2756"/>
                  </a:cubicBezTo>
                  <a:cubicBezTo>
                    <a:pt x="9594" y="2720"/>
                    <a:pt x="9701" y="2685"/>
                    <a:pt x="9809" y="2685"/>
                  </a:cubicBezTo>
                  <a:lnTo>
                    <a:pt x="10131" y="2685"/>
                  </a:lnTo>
                  <a:cubicBezTo>
                    <a:pt x="10346" y="2685"/>
                    <a:pt x="10525" y="2685"/>
                    <a:pt x="10739" y="2720"/>
                  </a:cubicBezTo>
                  <a:cubicBezTo>
                    <a:pt x="11097" y="2756"/>
                    <a:pt x="11419" y="2828"/>
                    <a:pt x="11742" y="2935"/>
                  </a:cubicBezTo>
                  <a:cubicBezTo>
                    <a:pt x="11956" y="2971"/>
                    <a:pt x="12207" y="3078"/>
                    <a:pt x="12422" y="3150"/>
                  </a:cubicBezTo>
                  <a:cubicBezTo>
                    <a:pt x="12278" y="3401"/>
                    <a:pt x="12135" y="3651"/>
                    <a:pt x="12028" y="3937"/>
                  </a:cubicBezTo>
                  <a:cubicBezTo>
                    <a:pt x="11956" y="4081"/>
                    <a:pt x="11921" y="4260"/>
                    <a:pt x="11849" y="4439"/>
                  </a:cubicBezTo>
                  <a:lnTo>
                    <a:pt x="11849" y="4510"/>
                  </a:lnTo>
                  <a:lnTo>
                    <a:pt x="11706" y="4546"/>
                  </a:lnTo>
                  <a:lnTo>
                    <a:pt x="11670" y="4546"/>
                  </a:lnTo>
                  <a:cubicBezTo>
                    <a:pt x="11563" y="4546"/>
                    <a:pt x="11455" y="4618"/>
                    <a:pt x="11348" y="4653"/>
                  </a:cubicBezTo>
                  <a:cubicBezTo>
                    <a:pt x="11240" y="4725"/>
                    <a:pt x="11133" y="4797"/>
                    <a:pt x="11061" y="4868"/>
                  </a:cubicBezTo>
                  <a:lnTo>
                    <a:pt x="11026" y="4904"/>
                  </a:lnTo>
                  <a:cubicBezTo>
                    <a:pt x="10918" y="5011"/>
                    <a:pt x="10811" y="5154"/>
                    <a:pt x="10704" y="5298"/>
                  </a:cubicBezTo>
                  <a:cubicBezTo>
                    <a:pt x="10525" y="5548"/>
                    <a:pt x="10346" y="5799"/>
                    <a:pt x="10202" y="6085"/>
                  </a:cubicBezTo>
                  <a:cubicBezTo>
                    <a:pt x="10167" y="6193"/>
                    <a:pt x="10095" y="6336"/>
                    <a:pt x="10059" y="6479"/>
                  </a:cubicBezTo>
                  <a:cubicBezTo>
                    <a:pt x="9988" y="6622"/>
                    <a:pt x="9988" y="6765"/>
                    <a:pt x="9988" y="6908"/>
                  </a:cubicBezTo>
                  <a:cubicBezTo>
                    <a:pt x="9988" y="7016"/>
                    <a:pt x="10023" y="7159"/>
                    <a:pt x="10095" y="7231"/>
                  </a:cubicBezTo>
                  <a:cubicBezTo>
                    <a:pt x="10202" y="7302"/>
                    <a:pt x="10310" y="7374"/>
                    <a:pt x="10417" y="7374"/>
                  </a:cubicBezTo>
                  <a:cubicBezTo>
                    <a:pt x="10560" y="7374"/>
                    <a:pt x="10668" y="7338"/>
                    <a:pt x="10739" y="7231"/>
                  </a:cubicBezTo>
                  <a:cubicBezTo>
                    <a:pt x="10847" y="7159"/>
                    <a:pt x="10882" y="7052"/>
                    <a:pt x="10882" y="6908"/>
                  </a:cubicBezTo>
                  <a:lnTo>
                    <a:pt x="10882" y="6873"/>
                  </a:lnTo>
                  <a:cubicBezTo>
                    <a:pt x="10918" y="6694"/>
                    <a:pt x="10990" y="6515"/>
                    <a:pt x="11061" y="6336"/>
                  </a:cubicBezTo>
                  <a:cubicBezTo>
                    <a:pt x="11169" y="6085"/>
                    <a:pt x="11276" y="5870"/>
                    <a:pt x="11419" y="5691"/>
                  </a:cubicBezTo>
                  <a:cubicBezTo>
                    <a:pt x="11527" y="5584"/>
                    <a:pt x="11598" y="5477"/>
                    <a:pt x="11706" y="5405"/>
                  </a:cubicBezTo>
                  <a:cubicBezTo>
                    <a:pt x="11742" y="5369"/>
                    <a:pt x="11742" y="5369"/>
                    <a:pt x="11777" y="5369"/>
                  </a:cubicBezTo>
                  <a:cubicBezTo>
                    <a:pt x="11813" y="5333"/>
                    <a:pt x="11849" y="5333"/>
                    <a:pt x="11849" y="5333"/>
                  </a:cubicBezTo>
                  <a:lnTo>
                    <a:pt x="11885" y="5333"/>
                  </a:lnTo>
                  <a:cubicBezTo>
                    <a:pt x="12028" y="5333"/>
                    <a:pt x="12171" y="5298"/>
                    <a:pt x="12314" y="5262"/>
                  </a:cubicBezTo>
                  <a:cubicBezTo>
                    <a:pt x="12457" y="5190"/>
                    <a:pt x="12601" y="5083"/>
                    <a:pt x="12708" y="4940"/>
                  </a:cubicBezTo>
                  <a:lnTo>
                    <a:pt x="13030" y="4510"/>
                  </a:lnTo>
                  <a:lnTo>
                    <a:pt x="13173" y="4331"/>
                  </a:lnTo>
                  <a:cubicBezTo>
                    <a:pt x="13424" y="3973"/>
                    <a:pt x="13710" y="3687"/>
                    <a:pt x="14032" y="3436"/>
                  </a:cubicBezTo>
                  <a:cubicBezTo>
                    <a:pt x="14211" y="3293"/>
                    <a:pt x="14390" y="3186"/>
                    <a:pt x="14569" y="3114"/>
                  </a:cubicBezTo>
                  <a:cubicBezTo>
                    <a:pt x="14713" y="3043"/>
                    <a:pt x="14856" y="3007"/>
                    <a:pt x="14999" y="2971"/>
                  </a:cubicBezTo>
                  <a:lnTo>
                    <a:pt x="15285" y="2971"/>
                  </a:lnTo>
                  <a:cubicBezTo>
                    <a:pt x="15786" y="2971"/>
                    <a:pt x="16287" y="2864"/>
                    <a:pt x="16681" y="2577"/>
                  </a:cubicBezTo>
                  <a:cubicBezTo>
                    <a:pt x="16789" y="2506"/>
                    <a:pt x="16896" y="2434"/>
                    <a:pt x="17003" y="2327"/>
                  </a:cubicBezTo>
                  <a:lnTo>
                    <a:pt x="17039" y="2255"/>
                  </a:lnTo>
                  <a:lnTo>
                    <a:pt x="17111" y="2184"/>
                  </a:lnTo>
                  <a:cubicBezTo>
                    <a:pt x="17218" y="2076"/>
                    <a:pt x="17326" y="1969"/>
                    <a:pt x="17433" y="1861"/>
                  </a:cubicBezTo>
                  <a:cubicBezTo>
                    <a:pt x="17612" y="1718"/>
                    <a:pt x="17827" y="1611"/>
                    <a:pt x="18006" y="1539"/>
                  </a:cubicBezTo>
                  <a:cubicBezTo>
                    <a:pt x="18220" y="1468"/>
                    <a:pt x="18435" y="1396"/>
                    <a:pt x="18614" y="1360"/>
                  </a:cubicBezTo>
                  <a:lnTo>
                    <a:pt x="19223" y="1360"/>
                  </a:lnTo>
                  <a:cubicBezTo>
                    <a:pt x="19437" y="1396"/>
                    <a:pt x="19616" y="1432"/>
                    <a:pt x="19795" y="1503"/>
                  </a:cubicBezTo>
                  <a:lnTo>
                    <a:pt x="19903" y="1503"/>
                  </a:lnTo>
                  <a:cubicBezTo>
                    <a:pt x="20118" y="1575"/>
                    <a:pt x="20297" y="1611"/>
                    <a:pt x="20475" y="1647"/>
                  </a:cubicBezTo>
                  <a:lnTo>
                    <a:pt x="20833" y="1647"/>
                  </a:lnTo>
                  <a:cubicBezTo>
                    <a:pt x="20941" y="1611"/>
                    <a:pt x="21048" y="1575"/>
                    <a:pt x="21120" y="1539"/>
                  </a:cubicBezTo>
                  <a:cubicBezTo>
                    <a:pt x="21191" y="1503"/>
                    <a:pt x="21227" y="1468"/>
                    <a:pt x="21263" y="1468"/>
                  </a:cubicBezTo>
                  <a:lnTo>
                    <a:pt x="21335" y="1432"/>
                  </a:lnTo>
                  <a:cubicBezTo>
                    <a:pt x="21585" y="1324"/>
                    <a:pt x="21800" y="1253"/>
                    <a:pt x="22050" y="1217"/>
                  </a:cubicBezTo>
                  <a:close/>
                  <a:moveTo>
                    <a:pt x="18507" y="0"/>
                  </a:moveTo>
                  <a:cubicBezTo>
                    <a:pt x="18149" y="36"/>
                    <a:pt x="17755" y="72"/>
                    <a:pt x="17397" y="179"/>
                  </a:cubicBezTo>
                  <a:cubicBezTo>
                    <a:pt x="17147" y="251"/>
                    <a:pt x="16896" y="358"/>
                    <a:pt x="16681" y="465"/>
                  </a:cubicBezTo>
                  <a:cubicBezTo>
                    <a:pt x="16502" y="537"/>
                    <a:pt x="16323" y="644"/>
                    <a:pt x="16180" y="752"/>
                  </a:cubicBezTo>
                  <a:lnTo>
                    <a:pt x="16001" y="859"/>
                  </a:lnTo>
                  <a:cubicBezTo>
                    <a:pt x="15894" y="966"/>
                    <a:pt x="15751" y="1074"/>
                    <a:pt x="15572" y="1145"/>
                  </a:cubicBezTo>
                  <a:cubicBezTo>
                    <a:pt x="15393" y="1181"/>
                    <a:pt x="15214" y="1253"/>
                    <a:pt x="14999" y="1289"/>
                  </a:cubicBezTo>
                  <a:cubicBezTo>
                    <a:pt x="14748" y="1324"/>
                    <a:pt x="14534" y="1396"/>
                    <a:pt x="14283" y="1503"/>
                  </a:cubicBezTo>
                  <a:cubicBezTo>
                    <a:pt x="14032" y="1575"/>
                    <a:pt x="13818" y="1718"/>
                    <a:pt x="13567" y="1897"/>
                  </a:cubicBezTo>
                  <a:cubicBezTo>
                    <a:pt x="13352" y="2040"/>
                    <a:pt x="13138" y="2219"/>
                    <a:pt x="12959" y="2434"/>
                  </a:cubicBezTo>
                  <a:cubicBezTo>
                    <a:pt x="12601" y="2255"/>
                    <a:pt x="12243" y="2148"/>
                    <a:pt x="11849" y="2040"/>
                  </a:cubicBezTo>
                  <a:cubicBezTo>
                    <a:pt x="11348" y="1897"/>
                    <a:pt x="10847" y="1790"/>
                    <a:pt x="10310" y="1754"/>
                  </a:cubicBezTo>
                  <a:lnTo>
                    <a:pt x="10131" y="1754"/>
                  </a:lnTo>
                  <a:cubicBezTo>
                    <a:pt x="9952" y="1754"/>
                    <a:pt x="9809" y="1790"/>
                    <a:pt x="9630" y="1826"/>
                  </a:cubicBezTo>
                  <a:cubicBezTo>
                    <a:pt x="9522" y="1826"/>
                    <a:pt x="9415" y="1826"/>
                    <a:pt x="9343" y="1861"/>
                  </a:cubicBezTo>
                  <a:cubicBezTo>
                    <a:pt x="9200" y="1897"/>
                    <a:pt x="9093" y="1969"/>
                    <a:pt x="8985" y="2005"/>
                  </a:cubicBezTo>
                  <a:cubicBezTo>
                    <a:pt x="8806" y="2112"/>
                    <a:pt x="8663" y="2219"/>
                    <a:pt x="8520" y="2362"/>
                  </a:cubicBezTo>
                  <a:cubicBezTo>
                    <a:pt x="8484" y="2434"/>
                    <a:pt x="8448" y="2470"/>
                    <a:pt x="8413" y="2506"/>
                  </a:cubicBezTo>
                  <a:lnTo>
                    <a:pt x="8305" y="2649"/>
                  </a:lnTo>
                  <a:lnTo>
                    <a:pt x="8162" y="2649"/>
                  </a:lnTo>
                  <a:cubicBezTo>
                    <a:pt x="7947" y="2649"/>
                    <a:pt x="7733" y="2649"/>
                    <a:pt x="7554" y="2613"/>
                  </a:cubicBezTo>
                  <a:lnTo>
                    <a:pt x="7339" y="2613"/>
                  </a:lnTo>
                  <a:cubicBezTo>
                    <a:pt x="7124" y="2613"/>
                    <a:pt x="6909" y="2577"/>
                    <a:pt x="6730" y="2577"/>
                  </a:cubicBezTo>
                  <a:lnTo>
                    <a:pt x="6301" y="2577"/>
                  </a:lnTo>
                  <a:cubicBezTo>
                    <a:pt x="5943" y="2613"/>
                    <a:pt x="5621" y="2685"/>
                    <a:pt x="5263" y="2792"/>
                  </a:cubicBezTo>
                  <a:cubicBezTo>
                    <a:pt x="4905" y="2899"/>
                    <a:pt x="4583" y="3007"/>
                    <a:pt x="4260" y="3186"/>
                  </a:cubicBezTo>
                  <a:cubicBezTo>
                    <a:pt x="3974" y="3329"/>
                    <a:pt x="3688" y="3472"/>
                    <a:pt x="3473" y="3687"/>
                  </a:cubicBezTo>
                  <a:cubicBezTo>
                    <a:pt x="3151" y="3937"/>
                    <a:pt x="2900" y="4224"/>
                    <a:pt x="2721" y="4546"/>
                  </a:cubicBezTo>
                  <a:cubicBezTo>
                    <a:pt x="2542" y="4832"/>
                    <a:pt x="2435" y="5154"/>
                    <a:pt x="2363" y="5441"/>
                  </a:cubicBezTo>
                  <a:cubicBezTo>
                    <a:pt x="2363" y="5620"/>
                    <a:pt x="2328" y="5763"/>
                    <a:pt x="2328" y="5906"/>
                  </a:cubicBezTo>
                  <a:cubicBezTo>
                    <a:pt x="2328" y="5978"/>
                    <a:pt x="2328" y="6049"/>
                    <a:pt x="2292" y="6121"/>
                  </a:cubicBezTo>
                  <a:cubicBezTo>
                    <a:pt x="2184" y="6193"/>
                    <a:pt x="2077" y="6264"/>
                    <a:pt x="1934" y="6336"/>
                  </a:cubicBezTo>
                  <a:cubicBezTo>
                    <a:pt x="1826" y="6407"/>
                    <a:pt x="1719" y="6479"/>
                    <a:pt x="1612" y="6550"/>
                  </a:cubicBezTo>
                  <a:cubicBezTo>
                    <a:pt x="1289" y="6765"/>
                    <a:pt x="1003" y="7016"/>
                    <a:pt x="753" y="7302"/>
                  </a:cubicBezTo>
                  <a:cubicBezTo>
                    <a:pt x="609" y="7481"/>
                    <a:pt x="502" y="7660"/>
                    <a:pt x="395" y="7839"/>
                  </a:cubicBezTo>
                  <a:cubicBezTo>
                    <a:pt x="287" y="8054"/>
                    <a:pt x="216" y="8269"/>
                    <a:pt x="144" y="8483"/>
                  </a:cubicBezTo>
                  <a:cubicBezTo>
                    <a:pt x="108" y="8698"/>
                    <a:pt x="72" y="8913"/>
                    <a:pt x="37" y="9163"/>
                  </a:cubicBezTo>
                  <a:cubicBezTo>
                    <a:pt x="1" y="9378"/>
                    <a:pt x="1" y="9593"/>
                    <a:pt x="1" y="9808"/>
                  </a:cubicBezTo>
                  <a:cubicBezTo>
                    <a:pt x="37" y="10023"/>
                    <a:pt x="72" y="10237"/>
                    <a:pt x="108" y="10452"/>
                  </a:cubicBezTo>
                  <a:cubicBezTo>
                    <a:pt x="144" y="10631"/>
                    <a:pt x="216" y="10810"/>
                    <a:pt x="287" y="10989"/>
                  </a:cubicBezTo>
                  <a:cubicBezTo>
                    <a:pt x="359" y="11204"/>
                    <a:pt x="466" y="11383"/>
                    <a:pt x="574" y="11598"/>
                  </a:cubicBezTo>
                  <a:cubicBezTo>
                    <a:pt x="681" y="11741"/>
                    <a:pt x="788" y="11920"/>
                    <a:pt x="896" y="12063"/>
                  </a:cubicBezTo>
                  <a:lnTo>
                    <a:pt x="932" y="12099"/>
                  </a:lnTo>
                  <a:cubicBezTo>
                    <a:pt x="1146" y="12349"/>
                    <a:pt x="1361" y="12564"/>
                    <a:pt x="1576" y="12779"/>
                  </a:cubicBezTo>
                  <a:cubicBezTo>
                    <a:pt x="1719" y="12886"/>
                    <a:pt x="1862" y="12994"/>
                    <a:pt x="2005" y="13101"/>
                  </a:cubicBezTo>
                  <a:cubicBezTo>
                    <a:pt x="2041" y="13172"/>
                    <a:pt x="2113" y="13208"/>
                    <a:pt x="2184" y="13280"/>
                  </a:cubicBezTo>
                  <a:cubicBezTo>
                    <a:pt x="2184" y="13280"/>
                    <a:pt x="2220" y="13316"/>
                    <a:pt x="2220" y="13316"/>
                  </a:cubicBezTo>
                  <a:cubicBezTo>
                    <a:pt x="2256" y="13423"/>
                    <a:pt x="2256" y="13495"/>
                    <a:pt x="2292" y="13566"/>
                  </a:cubicBezTo>
                  <a:cubicBezTo>
                    <a:pt x="2292" y="13817"/>
                    <a:pt x="2292" y="14032"/>
                    <a:pt x="2292" y="14282"/>
                  </a:cubicBezTo>
                  <a:cubicBezTo>
                    <a:pt x="2292" y="14533"/>
                    <a:pt x="2292" y="14783"/>
                    <a:pt x="2328" y="15034"/>
                  </a:cubicBezTo>
                  <a:cubicBezTo>
                    <a:pt x="2363" y="15320"/>
                    <a:pt x="2435" y="15607"/>
                    <a:pt x="2542" y="15857"/>
                  </a:cubicBezTo>
                  <a:cubicBezTo>
                    <a:pt x="2685" y="16143"/>
                    <a:pt x="2864" y="16394"/>
                    <a:pt x="3043" y="16609"/>
                  </a:cubicBezTo>
                  <a:cubicBezTo>
                    <a:pt x="3222" y="16788"/>
                    <a:pt x="3401" y="16931"/>
                    <a:pt x="3616" y="17074"/>
                  </a:cubicBezTo>
                  <a:cubicBezTo>
                    <a:pt x="3867" y="17217"/>
                    <a:pt x="4153" y="17360"/>
                    <a:pt x="4439" y="17432"/>
                  </a:cubicBezTo>
                  <a:cubicBezTo>
                    <a:pt x="4583" y="17504"/>
                    <a:pt x="4762" y="17504"/>
                    <a:pt x="4905" y="17539"/>
                  </a:cubicBezTo>
                  <a:cubicBezTo>
                    <a:pt x="5048" y="17575"/>
                    <a:pt x="5191" y="17611"/>
                    <a:pt x="5334" y="17683"/>
                  </a:cubicBezTo>
                  <a:cubicBezTo>
                    <a:pt x="5406" y="17718"/>
                    <a:pt x="5442" y="17790"/>
                    <a:pt x="5513" y="17826"/>
                  </a:cubicBezTo>
                  <a:cubicBezTo>
                    <a:pt x="5692" y="18148"/>
                    <a:pt x="5943" y="18434"/>
                    <a:pt x="6158" y="18685"/>
                  </a:cubicBezTo>
                  <a:cubicBezTo>
                    <a:pt x="6301" y="18828"/>
                    <a:pt x="6444" y="18971"/>
                    <a:pt x="6623" y="19079"/>
                  </a:cubicBezTo>
                  <a:cubicBezTo>
                    <a:pt x="6766" y="19186"/>
                    <a:pt x="6981" y="19293"/>
                    <a:pt x="7160" y="19401"/>
                  </a:cubicBezTo>
                  <a:cubicBezTo>
                    <a:pt x="7739" y="19658"/>
                    <a:pt x="8347" y="19800"/>
                    <a:pt x="8958" y="19800"/>
                  </a:cubicBezTo>
                  <a:cubicBezTo>
                    <a:pt x="9027" y="19800"/>
                    <a:pt x="9096" y="19798"/>
                    <a:pt x="9164" y="19795"/>
                  </a:cubicBezTo>
                  <a:lnTo>
                    <a:pt x="9630" y="19795"/>
                  </a:lnTo>
                  <a:cubicBezTo>
                    <a:pt x="10059" y="19759"/>
                    <a:pt x="10489" y="19687"/>
                    <a:pt x="10918" y="19544"/>
                  </a:cubicBezTo>
                  <a:lnTo>
                    <a:pt x="11133" y="19508"/>
                  </a:lnTo>
                  <a:lnTo>
                    <a:pt x="11205" y="19508"/>
                  </a:lnTo>
                  <a:lnTo>
                    <a:pt x="11563" y="19401"/>
                  </a:lnTo>
                  <a:cubicBezTo>
                    <a:pt x="11563" y="19401"/>
                    <a:pt x="11563" y="19437"/>
                    <a:pt x="11563" y="19437"/>
                  </a:cubicBezTo>
                  <a:cubicBezTo>
                    <a:pt x="11634" y="19580"/>
                    <a:pt x="11670" y="19687"/>
                    <a:pt x="11742" y="19830"/>
                  </a:cubicBezTo>
                  <a:cubicBezTo>
                    <a:pt x="11813" y="19938"/>
                    <a:pt x="11885" y="20045"/>
                    <a:pt x="11956" y="20152"/>
                  </a:cubicBezTo>
                  <a:cubicBezTo>
                    <a:pt x="12100" y="20331"/>
                    <a:pt x="12243" y="20475"/>
                    <a:pt x="12422" y="20654"/>
                  </a:cubicBezTo>
                  <a:cubicBezTo>
                    <a:pt x="12601" y="20797"/>
                    <a:pt x="12780" y="20940"/>
                    <a:pt x="12959" y="21047"/>
                  </a:cubicBezTo>
                  <a:cubicBezTo>
                    <a:pt x="13138" y="21155"/>
                    <a:pt x="13281" y="21226"/>
                    <a:pt x="13460" y="21298"/>
                  </a:cubicBezTo>
                  <a:cubicBezTo>
                    <a:pt x="14211" y="21656"/>
                    <a:pt x="14999" y="21835"/>
                    <a:pt x="15858" y="21835"/>
                  </a:cubicBezTo>
                  <a:lnTo>
                    <a:pt x="17075" y="21835"/>
                  </a:lnTo>
                  <a:cubicBezTo>
                    <a:pt x="17111" y="21835"/>
                    <a:pt x="17182" y="21871"/>
                    <a:pt x="17254" y="21906"/>
                  </a:cubicBezTo>
                  <a:cubicBezTo>
                    <a:pt x="17433" y="21978"/>
                    <a:pt x="17576" y="22050"/>
                    <a:pt x="17719" y="22157"/>
                  </a:cubicBezTo>
                  <a:cubicBezTo>
                    <a:pt x="17862" y="22229"/>
                    <a:pt x="17934" y="22300"/>
                    <a:pt x="18041" y="22336"/>
                  </a:cubicBezTo>
                  <a:cubicBezTo>
                    <a:pt x="18328" y="22515"/>
                    <a:pt x="18650" y="22658"/>
                    <a:pt x="18972" y="22801"/>
                  </a:cubicBezTo>
                  <a:cubicBezTo>
                    <a:pt x="19473" y="23016"/>
                    <a:pt x="20010" y="23123"/>
                    <a:pt x="20583" y="23123"/>
                  </a:cubicBezTo>
                  <a:cubicBezTo>
                    <a:pt x="20637" y="23141"/>
                    <a:pt x="20699" y="23150"/>
                    <a:pt x="20766" y="23150"/>
                  </a:cubicBezTo>
                  <a:cubicBezTo>
                    <a:pt x="20833" y="23150"/>
                    <a:pt x="20905" y="23141"/>
                    <a:pt x="20977" y="23123"/>
                  </a:cubicBezTo>
                  <a:cubicBezTo>
                    <a:pt x="21621" y="23052"/>
                    <a:pt x="22265" y="22765"/>
                    <a:pt x="22802" y="22336"/>
                  </a:cubicBezTo>
                  <a:cubicBezTo>
                    <a:pt x="22945" y="22229"/>
                    <a:pt x="23124" y="22085"/>
                    <a:pt x="23267" y="21942"/>
                  </a:cubicBezTo>
                  <a:cubicBezTo>
                    <a:pt x="23446" y="21799"/>
                    <a:pt x="23554" y="21727"/>
                    <a:pt x="23697" y="21584"/>
                  </a:cubicBezTo>
                  <a:lnTo>
                    <a:pt x="23733" y="21584"/>
                  </a:lnTo>
                  <a:lnTo>
                    <a:pt x="23948" y="21692"/>
                  </a:lnTo>
                  <a:cubicBezTo>
                    <a:pt x="24162" y="21763"/>
                    <a:pt x="24341" y="21871"/>
                    <a:pt x="24556" y="21942"/>
                  </a:cubicBezTo>
                  <a:cubicBezTo>
                    <a:pt x="24771" y="22014"/>
                    <a:pt x="24986" y="22050"/>
                    <a:pt x="25200" y="22121"/>
                  </a:cubicBezTo>
                  <a:cubicBezTo>
                    <a:pt x="25379" y="22157"/>
                    <a:pt x="25558" y="22193"/>
                    <a:pt x="25773" y="22193"/>
                  </a:cubicBezTo>
                  <a:lnTo>
                    <a:pt x="25845" y="22193"/>
                  </a:lnTo>
                  <a:cubicBezTo>
                    <a:pt x="26095" y="22229"/>
                    <a:pt x="26346" y="22264"/>
                    <a:pt x="26596" y="22264"/>
                  </a:cubicBezTo>
                  <a:cubicBezTo>
                    <a:pt x="26847" y="22264"/>
                    <a:pt x="27062" y="22229"/>
                    <a:pt x="27312" y="22193"/>
                  </a:cubicBezTo>
                  <a:cubicBezTo>
                    <a:pt x="27527" y="22193"/>
                    <a:pt x="27742" y="22121"/>
                    <a:pt x="27921" y="22050"/>
                  </a:cubicBezTo>
                  <a:cubicBezTo>
                    <a:pt x="28386" y="21871"/>
                    <a:pt x="28816" y="21548"/>
                    <a:pt x="29138" y="21155"/>
                  </a:cubicBezTo>
                  <a:cubicBezTo>
                    <a:pt x="29281" y="20976"/>
                    <a:pt x="29424" y="20761"/>
                    <a:pt x="29532" y="20546"/>
                  </a:cubicBezTo>
                  <a:cubicBezTo>
                    <a:pt x="29603" y="20403"/>
                    <a:pt x="29675" y="20296"/>
                    <a:pt x="29711" y="20152"/>
                  </a:cubicBezTo>
                  <a:lnTo>
                    <a:pt x="29818" y="20152"/>
                  </a:lnTo>
                  <a:cubicBezTo>
                    <a:pt x="29961" y="20152"/>
                    <a:pt x="30104" y="20117"/>
                    <a:pt x="30283" y="20081"/>
                  </a:cubicBezTo>
                  <a:lnTo>
                    <a:pt x="30784" y="20009"/>
                  </a:lnTo>
                  <a:lnTo>
                    <a:pt x="31107" y="19938"/>
                  </a:lnTo>
                  <a:lnTo>
                    <a:pt x="31250" y="19902"/>
                  </a:lnTo>
                  <a:cubicBezTo>
                    <a:pt x="31715" y="19830"/>
                    <a:pt x="32145" y="19651"/>
                    <a:pt x="32574" y="19472"/>
                  </a:cubicBezTo>
                  <a:cubicBezTo>
                    <a:pt x="33004" y="19258"/>
                    <a:pt x="33397" y="18935"/>
                    <a:pt x="33684" y="18542"/>
                  </a:cubicBezTo>
                  <a:cubicBezTo>
                    <a:pt x="34006" y="18148"/>
                    <a:pt x="34256" y="17718"/>
                    <a:pt x="34435" y="17289"/>
                  </a:cubicBezTo>
                  <a:cubicBezTo>
                    <a:pt x="34614" y="16824"/>
                    <a:pt x="34758" y="16358"/>
                    <a:pt x="34829" y="15857"/>
                  </a:cubicBezTo>
                  <a:cubicBezTo>
                    <a:pt x="34865" y="15607"/>
                    <a:pt x="34901" y="15356"/>
                    <a:pt x="34901" y="15141"/>
                  </a:cubicBezTo>
                  <a:cubicBezTo>
                    <a:pt x="34901" y="14891"/>
                    <a:pt x="34865" y="14676"/>
                    <a:pt x="34829" y="14461"/>
                  </a:cubicBezTo>
                  <a:cubicBezTo>
                    <a:pt x="34829" y="14282"/>
                    <a:pt x="34793" y="14139"/>
                    <a:pt x="34793" y="13960"/>
                  </a:cubicBezTo>
                  <a:cubicBezTo>
                    <a:pt x="34829" y="13924"/>
                    <a:pt x="34829" y="13853"/>
                    <a:pt x="34829" y="13817"/>
                  </a:cubicBezTo>
                  <a:cubicBezTo>
                    <a:pt x="34901" y="13709"/>
                    <a:pt x="34972" y="13566"/>
                    <a:pt x="35080" y="13423"/>
                  </a:cubicBezTo>
                  <a:lnTo>
                    <a:pt x="35080" y="13387"/>
                  </a:lnTo>
                  <a:cubicBezTo>
                    <a:pt x="35259" y="13101"/>
                    <a:pt x="35402" y="12815"/>
                    <a:pt x="35474" y="12492"/>
                  </a:cubicBezTo>
                  <a:cubicBezTo>
                    <a:pt x="35474" y="12421"/>
                    <a:pt x="35509" y="12385"/>
                    <a:pt x="35509" y="12313"/>
                  </a:cubicBezTo>
                  <a:cubicBezTo>
                    <a:pt x="35545" y="12170"/>
                    <a:pt x="35545" y="12027"/>
                    <a:pt x="35545" y="11884"/>
                  </a:cubicBezTo>
                  <a:cubicBezTo>
                    <a:pt x="35581" y="11848"/>
                    <a:pt x="35581" y="11776"/>
                    <a:pt x="35545" y="11705"/>
                  </a:cubicBezTo>
                  <a:cubicBezTo>
                    <a:pt x="35545" y="11598"/>
                    <a:pt x="35509" y="11454"/>
                    <a:pt x="35509" y="11311"/>
                  </a:cubicBezTo>
                  <a:cubicBezTo>
                    <a:pt x="35474" y="11240"/>
                    <a:pt x="35438" y="11132"/>
                    <a:pt x="35366" y="11025"/>
                  </a:cubicBezTo>
                  <a:cubicBezTo>
                    <a:pt x="35330" y="10917"/>
                    <a:pt x="35295" y="10846"/>
                    <a:pt x="35259" y="10738"/>
                  </a:cubicBezTo>
                  <a:lnTo>
                    <a:pt x="35151" y="10595"/>
                  </a:lnTo>
                  <a:lnTo>
                    <a:pt x="35080" y="10416"/>
                  </a:lnTo>
                  <a:lnTo>
                    <a:pt x="35080" y="10345"/>
                  </a:lnTo>
                  <a:lnTo>
                    <a:pt x="35080" y="10309"/>
                  </a:lnTo>
                  <a:cubicBezTo>
                    <a:pt x="35080" y="10237"/>
                    <a:pt x="35116" y="10166"/>
                    <a:pt x="35116" y="10094"/>
                  </a:cubicBezTo>
                  <a:cubicBezTo>
                    <a:pt x="35151" y="9987"/>
                    <a:pt x="35223" y="9915"/>
                    <a:pt x="35259" y="9844"/>
                  </a:cubicBezTo>
                  <a:cubicBezTo>
                    <a:pt x="35330" y="9665"/>
                    <a:pt x="35402" y="9521"/>
                    <a:pt x="35474" y="9342"/>
                  </a:cubicBezTo>
                  <a:cubicBezTo>
                    <a:pt x="35545" y="9128"/>
                    <a:pt x="35617" y="8913"/>
                    <a:pt x="35652" y="8662"/>
                  </a:cubicBezTo>
                  <a:cubicBezTo>
                    <a:pt x="35652" y="8555"/>
                    <a:pt x="35688" y="8412"/>
                    <a:pt x="35724" y="8269"/>
                  </a:cubicBezTo>
                  <a:cubicBezTo>
                    <a:pt x="35724" y="8161"/>
                    <a:pt x="35688" y="8018"/>
                    <a:pt x="35688" y="7911"/>
                  </a:cubicBezTo>
                  <a:lnTo>
                    <a:pt x="35652" y="7839"/>
                  </a:lnTo>
                  <a:cubicBezTo>
                    <a:pt x="35617" y="7624"/>
                    <a:pt x="35545" y="7445"/>
                    <a:pt x="35438" y="7266"/>
                  </a:cubicBezTo>
                  <a:lnTo>
                    <a:pt x="35402" y="7195"/>
                  </a:lnTo>
                  <a:cubicBezTo>
                    <a:pt x="35295" y="6980"/>
                    <a:pt x="35151" y="6765"/>
                    <a:pt x="34972" y="6586"/>
                  </a:cubicBezTo>
                  <a:cubicBezTo>
                    <a:pt x="34829" y="6407"/>
                    <a:pt x="34686" y="6264"/>
                    <a:pt x="34507" y="6121"/>
                  </a:cubicBezTo>
                  <a:lnTo>
                    <a:pt x="34471" y="6085"/>
                  </a:lnTo>
                  <a:cubicBezTo>
                    <a:pt x="34292" y="5942"/>
                    <a:pt x="34149" y="5799"/>
                    <a:pt x="34006" y="5656"/>
                  </a:cubicBezTo>
                  <a:lnTo>
                    <a:pt x="33934" y="5512"/>
                  </a:lnTo>
                  <a:cubicBezTo>
                    <a:pt x="33934" y="5441"/>
                    <a:pt x="33899" y="5369"/>
                    <a:pt x="33899" y="5262"/>
                  </a:cubicBezTo>
                  <a:cubicBezTo>
                    <a:pt x="33899" y="5119"/>
                    <a:pt x="33899" y="4976"/>
                    <a:pt x="33863" y="4832"/>
                  </a:cubicBezTo>
                  <a:cubicBezTo>
                    <a:pt x="33827" y="4689"/>
                    <a:pt x="33863" y="4546"/>
                    <a:pt x="33827" y="4367"/>
                  </a:cubicBezTo>
                  <a:cubicBezTo>
                    <a:pt x="33827" y="4045"/>
                    <a:pt x="33755" y="3687"/>
                    <a:pt x="33684" y="3365"/>
                  </a:cubicBezTo>
                  <a:cubicBezTo>
                    <a:pt x="33612" y="3186"/>
                    <a:pt x="33576" y="3043"/>
                    <a:pt x="33505" y="2899"/>
                  </a:cubicBezTo>
                  <a:lnTo>
                    <a:pt x="33505" y="2864"/>
                  </a:lnTo>
                  <a:cubicBezTo>
                    <a:pt x="33433" y="2720"/>
                    <a:pt x="33326" y="2577"/>
                    <a:pt x="33218" y="2434"/>
                  </a:cubicBezTo>
                  <a:lnTo>
                    <a:pt x="33147" y="2362"/>
                  </a:lnTo>
                  <a:cubicBezTo>
                    <a:pt x="33004" y="2219"/>
                    <a:pt x="32896" y="2076"/>
                    <a:pt x="32753" y="2005"/>
                  </a:cubicBezTo>
                  <a:cubicBezTo>
                    <a:pt x="32610" y="1897"/>
                    <a:pt x="32467" y="1790"/>
                    <a:pt x="32288" y="1754"/>
                  </a:cubicBezTo>
                  <a:cubicBezTo>
                    <a:pt x="32109" y="1647"/>
                    <a:pt x="31930" y="1575"/>
                    <a:pt x="31751" y="1539"/>
                  </a:cubicBezTo>
                  <a:cubicBezTo>
                    <a:pt x="31572" y="1468"/>
                    <a:pt x="31357" y="1432"/>
                    <a:pt x="31142" y="1432"/>
                  </a:cubicBezTo>
                  <a:lnTo>
                    <a:pt x="30641" y="1432"/>
                  </a:lnTo>
                  <a:cubicBezTo>
                    <a:pt x="30426" y="1432"/>
                    <a:pt x="30176" y="1468"/>
                    <a:pt x="29961" y="1539"/>
                  </a:cubicBezTo>
                  <a:cubicBezTo>
                    <a:pt x="29711" y="1611"/>
                    <a:pt x="29424" y="1718"/>
                    <a:pt x="29174" y="1826"/>
                  </a:cubicBezTo>
                  <a:lnTo>
                    <a:pt x="29102" y="1897"/>
                  </a:lnTo>
                  <a:cubicBezTo>
                    <a:pt x="28959" y="1826"/>
                    <a:pt x="28851" y="1790"/>
                    <a:pt x="28744" y="1754"/>
                  </a:cubicBezTo>
                  <a:lnTo>
                    <a:pt x="28565" y="1682"/>
                  </a:lnTo>
                  <a:cubicBezTo>
                    <a:pt x="28100" y="1468"/>
                    <a:pt x="27563" y="1360"/>
                    <a:pt x="27062" y="1360"/>
                  </a:cubicBezTo>
                  <a:lnTo>
                    <a:pt x="26883" y="1360"/>
                  </a:lnTo>
                  <a:cubicBezTo>
                    <a:pt x="26489" y="1360"/>
                    <a:pt x="26095" y="1432"/>
                    <a:pt x="25702" y="1539"/>
                  </a:cubicBezTo>
                  <a:cubicBezTo>
                    <a:pt x="25487" y="1611"/>
                    <a:pt x="25308" y="1682"/>
                    <a:pt x="25093" y="1790"/>
                  </a:cubicBezTo>
                  <a:lnTo>
                    <a:pt x="24914" y="1861"/>
                  </a:lnTo>
                  <a:cubicBezTo>
                    <a:pt x="24986" y="1718"/>
                    <a:pt x="24914" y="1503"/>
                    <a:pt x="24735" y="1432"/>
                  </a:cubicBezTo>
                  <a:cubicBezTo>
                    <a:pt x="24413" y="1181"/>
                    <a:pt x="24019" y="966"/>
                    <a:pt x="23661" y="788"/>
                  </a:cubicBezTo>
                  <a:cubicBezTo>
                    <a:pt x="23446" y="680"/>
                    <a:pt x="23267" y="609"/>
                    <a:pt x="23053" y="537"/>
                  </a:cubicBezTo>
                  <a:cubicBezTo>
                    <a:pt x="22838" y="465"/>
                    <a:pt x="22623" y="430"/>
                    <a:pt x="22408" y="394"/>
                  </a:cubicBezTo>
                  <a:lnTo>
                    <a:pt x="22194" y="394"/>
                  </a:lnTo>
                  <a:cubicBezTo>
                    <a:pt x="22050" y="394"/>
                    <a:pt x="21907" y="394"/>
                    <a:pt x="21728" y="430"/>
                  </a:cubicBezTo>
                  <a:lnTo>
                    <a:pt x="21693" y="430"/>
                  </a:lnTo>
                  <a:cubicBezTo>
                    <a:pt x="21549" y="430"/>
                    <a:pt x="21370" y="465"/>
                    <a:pt x="21191" y="501"/>
                  </a:cubicBezTo>
                  <a:lnTo>
                    <a:pt x="21012" y="537"/>
                  </a:lnTo>
                  <a:lnTo>
                    <a:pt x="20762" y="609"/>
                  </a:lnTo>
                  <a:lnTo>
                    <a:pt x="20726" y="609"/>
                  </a:lnTo>
                  <a:cubicBezTo>
                    <a:pt x="20619" y="573"/>
                    <a:pt x="20475" y="537"/>
                    <a:pt x="20368" y="501"/>
                  </a:cubicBezTo>
                  <a:cubicBezTo>
                    <a:pt x="19939" y="286"/>
                    <a:pt x="19473" y="143"/>
                    <a:pt x="19008" y="36"/>
                  </a:cubicBezTo>
                  <a:cubicBezTo>
                    <a:pt x="18865" y="36"/>
                    <a:pt x="18686" y="0"/>
                    <a:pt x="185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a:off x="4108425" y="1598850"/>
              <a:ext cx="102925" cy="193325"/>
            </a:xfrm>
            <a:custGeom>
              <a:rect b="b" l="l" r="r" t="t"/>
              <a:pathLst>
                <a:path extrusionOk="0" h="7733" w="4117">
                  <a:moveTo>
                    <a:pt x="3544" y="1"/>
                  </a:moveTo>
                  <a:cubicBezTo>
                    <a:pt x="3508" y="1"/>
                    <a:pt x="3473" y="37"/>
                    <a:pt x="3437" y="37"/>
                  </a:cubicBezTo>
                  <a:lnTo>
                    <a:pt x="3258" y="108"/>
                  </a:lnTo>
                  <a:lnTo>
                    <a:pt x="3222" y="108"/>
                  </a:lnTo>
                  <a:cubicBezTo>
                    <a:pt x="3007" y="216"/>
                    <a:pt x="2828" y="323"/>
                    <a:pt x="2614" y="466"/>
                  </a:cubicBezTo>
                  <a:cubicBezTo>
                    <a:pt x="2220" y="717"/>
                    <a:pt x="1826" y="1039"/>
                    <a:pt x="1540" y="1468"/>
                  </a:cubicBezTo>
                  <a:cubicBezTo>
                    <a:pt x="1432" y="1612"/>
                    <a:pt x="1325" y="1826"/>
                    <a:pt x="1289" y="2041"/>
                  </a:cubicBezTo>
                  <a:cubicBezTo>
                    <a:pt x="1253" y="2256"/>
                    <a:pt x="1253" y="2506"/>
                    <a:pt x="1325" y="2757"/>
                  </a:cubicBezTo>
                  <a:cubicBezTo>
                    <a:pt x="1361" y="2900"/>
                    <a:pt x="1397" y="3079"/>
                    <a:pt x="1432" y="3258"/>
                  </a:cubicBezTo>
                  <a:lnTo>
                    <a:pt x="1504" y="3365"/>
                  </a:lnTo>
                  <a:lnTo>
                    <a:pt x="1432" y="3401"/>
                  </a:lnTo>
                  <a:cubicBezTo>
                    <a:pt x="1325" y="3509"/>
                    <a:pt x="1218" y="3580"/>
                    <a:pt x="1074" y="3688"/>
                  </a:cubicBezTo>
                  <a:cubicBezTo>
                    <a:pt x="895" y="3867"/>
                    <a:pt x="716" y="4046"/>
                    <a:pt x="573" y="4260"/>
                  </a:cubicBezTo>
                  <a:cubicBezTo>
                    <a:pt x="215" y="4690"/>
                    <a:pt x="36" y="5263"/>
                    <a:pt x="1" y="5835"/>
                  </a:cubicBezTo>
                  <a:cubicBezTo>
                    <a:pt x="1" y="5943"/>
                    <a:pt x="36" y="6086"/>
                    <a:pt x="36" y="6193"/>
                  </a:cubicBezTo>
                  <a:cubicBezTo>
                    <a:pt x="72" y="6336"/>
                    <a:pt x="108" y="6480"/>
                    <a:pt x="180" y="6587"/>
                  </a:cubicBezTo>
                  <a:cubicBezTo>
                    <a:pt x="215" y="6730"/>
                    <a:pt x="287" y="6873"/>
                    <a:pt x="394" y="7017"/>
                  </a:cubicBezTo>
                  <a:cubicBezTo>
                    <a:pt x="466" y="7124"/>
                    <a:pt x="573" y="7231"/>
                    <a:pt x="681" y="7339"/>
                  </a:cubicBezTo>
                  <a:cubicBezTo>
                    <a:pt x="788" y="7410"/>
                    <a:pt x="895" y="7482"/>
                    <a:pt x="1003" y="7553"/>
                  </a:cubicBezTo>
                  <a:cubicBezTo>
                    <a:pt x="1146" y="7625"/>
                    <a:pt x="1325" y="7661"/>
                    <a:pt x="1468" y="7697"/>
                  </a:cubicBezTo>
                  <a:cubicBezTo>
                    <a:pt x="1576" y="7732"/>
                    <a:pt x="1719" y="7732"/>
                    <a:pt x="1826" y="7732"/>
                  </a:cubicBezTo>
                  <a:cubicBezTo>
                    <a:pt x="2005" y="7732"/>
                    <a:pt x="2184" y="7697"/>
                    <a:pt x="2363" y="7661"/>
                  </a:cubicBezTo>
                  <a:cubicBezTo>
                    <a:pt x="2948" y="7592"/>
                    <a:pt x="2871" y="6762"/>
                    <a:pt x="2324" y="6762"/>
                  </a:cubicBezTo>
                  <a:cubicBezTo>
                    <a:pt x="2302" y="6762"/>
                    <a:pt x="2279" y="6763"/>
                    <a:pt x="2256" y="6766"/>
                  </a:cubicBezTo>
                  <a:lnTo>
                    <a:pt x="2112" y="6766"/>
                  </a:lnTo>
                  <a:cubicBezTo>
                    <a:pt x="2005" y="6766"/>
                    <a:pt x="1862" y="6766"/>
                    <a:pt x="1755" y="6730"/>
                  </a:cubicBezTo>
                  <a:cubicBezTo>
                    <a:pt x="1647" y="6730"/>
                    <a:pt x="1576" y="6694"/>
                    <a:pt x="1468" y="6659"/>
                  </a:cubicBezTo>
                  <a:cubicBezTo>
                    <a:pt x="1397" y="6623"/>
                    <a:pt x="1361" y="6623"/>
                    <a:pt x="1289" y="6587"/>
                  </a:cubicBezTo>
                  <a:lnTo>
                    <a:pt x="1146" y="6408"/>
                  </a:lnTo>
                  <a:cubicBezTo>
                    <a:pt x="1110" y="6336"/>
                    <a:pt x="1039" y="6265"/>
                    <a:pt x="1003" y="6193"/>
                  </a:cubicBezTo>
                  <a:cubicBezTo>
                    <a:pt x="967" y="6086"/>
                    <a:pt x="967" y="6014"/>
                    <a:pt x="931" y="5907"/>
                  </a:cubicBezTo>
                  <a:cubicBezTo>
                    <a:pt x="931" y="5764"/>
                    <a:pt x="931" y="5656"/>
                    <a:pt x="931" y="5513"/>
                  </a:cubicBezTo>
                  <a:cubicBezTo>
                    <a:pt x="967" y="5370"/>
                    <a:pt x="1003" y="5263"/>
                    <a:pt x="1039" y="5119"/>
                  </a:cubicBezTo>
                  <a:cubicBezTo>
                    <a:pt x="1110" y="4976"/>
                    <a:pt x="1182" y="4833"/>
                    <a:pt x="1289" y="4726"/>
                  </a:cubicBezTo>
                  <a:cubicBezTo>
                    <a:pt x="1468" y="4511"/>
                    <a:pt x="1647" y="4296"/>
                    <a:pt x="1862" y="4153"/>
                  </a:cubicBezTo>
                  <a:lnTo>
                    <a:pt x="1969" y="4081"/>
                  </a:lnTo>
                  <a:cubicBezTo>
                    <a:pt x="1969" y="4046"/>
                    <a:pt x="2005" y="4046"/>
                    <a:pt x="2041" y="4010"/>
                  </a:cubicBezTo>
                  <a:lnTo>
                    <a:pt x="2184" y="3902"/>
                  </a:lnTo>
                  <a:cubicBezTo>
                    <a:pt x="2256" y="3867"/>
                    <a:pt x="2291" y="3759"/>
                    <a:pt x="2327" y="3688"/>
                  </a:cubicBezTo>
                  <a:cubicBezTo>
                    <a:pt x="2327" y="3652"/>
                    <a:pt x="2363" y="3580"/>
                    <a:pt x="2363" y="3544"/>
                  </a:cubicBezTo>
                  <a:cubicBezTo>
                    <a:pt x="2363" y="3509"/>
                    <a:pt x="2363" y="3437"/>
                    <a:pt x="2327" y="3401"/>
                  </a:cubicBezTo>
                  <a:lnTo>
                    <a:pt x="2327" y="3330"/>
                  </a:lnTo>
                  <a:lnTo>
                    <a:pt x="2256" y="3187"/>
                  </a:lnTo>
                  <a:lnTo>
                    <a:pt x="2256" y="3151"/>
                  </a:lnTo>
                  <a:cubicBezTo>
                    <a:pt x="2220" y="3151"/>
                    <a:pt x="2220" y="3115"/>
                    <a:pt x="2220" y="3079"/>
                  </a:cubicBezTo>
                  <a:lnTo>
                    <a:pt x="2148" y="2936"/>
                  </a:lnTo>
                  <a:cubicBezTo>
                    <a:pt x="2077" y="2757"/>
                    <a:pt x="2005" y="2578"/>
                    <a:pt x="1969" y="2399"/>
                  </a:cubicBezTo>
                  <a:cubicBezTo>
                    <a:pt x="1969" y="2292"/>
                    <a:pt x="1969" y="2184"/>
                    <a:pt x="1969" y="2113"/>
                  </a:cubicBezTo>
                  <a:cubicBezTo>
                    <a:pt x="1969" y="2041"/>
                    <a:pt x="1969" y="2005"/>
                    <a:pt x="2005" y="1969"/>
                  </a:cubicBezTo>
                  <a:cubicBezTo>
                    <a:pt x="2041" y="1862"/>
                    <a:pt x="2112" y="1791"/>
                    <a:pt x="2184" y="1719"/>
                  </a:cubicBezTo>
                  <a:cubicBezTo>
                    <a:pt x="2327" y="1504"/>
                    <a:pt x="2542" y="1289"/>
                    <a:pt x="2757" y="1146"/>
                  </a:cubicBezTo>
                  <a:cubicBezTo>
                    <a:pt x="3007" y="931"/>
                    <a:pt x="3258" y="788"/>
                    <a:pt x="3544" y="645"/>
                  </a:cubicBezTo>
                  <a:cubicBezTo>
                    <a:pt x="3580" y="645"/>
                    <a:pt x="3652" y="609"/>
                    <a:pt x="3723" y="609"/>
                  </a:cubicBezTo>
                  <a:lnTo>
                    <a:pt x="3759" y="609"/>
                  </a:lnTo>
                  <a:cubicBezTo>
                    <a:pt x="3866" y="609"/>
                    <a:pt x="3938" y="573"/>
                    <a:pt x="3974" y="502"/>
                  </a:cubicBezTo>
                  <a:cubicBezTo>
                    <a:pt x="4117" y="395"/>
                    <a:pt x="4117" y="216"/>
                    <a:pt x="3974" y="108"/>
                  </a:cubicBezTo>
                  <a:cubicBezTo>
                    <a:pt x="3938" y="37"/>
                    <a:pt x="3866" y="1"/>
                    <a:pt x="37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4169275" y="1677600"/>
              <a:ext cx="42075" cy="63350"/>
            </a:xfrm>
            <a:custGeom>
              <a:rect b="b" l="l" r="r" t="t"/>
              <a:pathLst>
                <a:path extrusionOk="0" h="2534" w="1683">
                  <a:moveTo>
                    <a:pt x="967" y="1"/>
                  </a:moveTo>
                  <a:cubicBezTo>
                    <a:pt x="860" y="1"/>
                    <a:pt x="788" y="37"/>
                    <a:pt x="717" y="72"/>
                  </a:cubicBezTo>
                  <a:cubicBezTo>
                    <a:pt x="645" y="108"/>
                    <a:pt x="573" y="144"/>
                    <a:pt x="502" y="215"/>
                  </a:cubicBezTo>
                  <a:cubicBezTo>
                    <a:pt x="394" y="323"/>
                    <a:pt x="287" y="466"/>
                    <a:pt x="251" y="609"/>
                  </a:cubicBezTo>
                  <a:cubicBezTo>
                    <a:pt x="72" y="931"/>
                    <a:pt x="1" y="1325"/>
                    <a:pt x="1" y="1683"/>
                  </a:cubicBezTo>
                  <a:cubicBezTo>
                    <a:pt x="1" y="1862"/>
                    <a:pt x="36" y="2041"/>
                    <a:pt x="144" y="2220"/>
                  </a:cubicBezTo>
                  <a:cubicBezTo>
                    <a:pt x="251" y="2363"/>
                    <a:pt x="394" y="2471"/>
                    <a:pt x="609" y="2506"/>
                  </a:cubicBezTo>
                  <a:cubicBezTo>
                    <a:pt x="645" y="2524"/>
                    <a:pt x="681" y="2533"/>
                    <a:pt x="717" y="2533"/>
                  </a:cubicBezTo>
                  <a:cubicBezTo>
                    <a:pt x="752" y="2533"/>
                    <a:pt x="788" y="2524"/>
                    <a:pt x="824" y="2506"/>
                  </a:cubicBezTo>
                  <a:lnTo>
                    <a:pt x="1146" y="2506"/>
                  </a:lnTo>
                  <a:cubicBezTo>
                    <a:pt x="1253" y="2506"/>
                    <a:pt x="1325" y="2471"/>
                    <a:pt x="1397" y="2435"/>
                  </a:cubicBezTo>
                  <a:cubicBezTo>
                    <a:pt x="1576" y="2399"/>
                    <a:pt x="1683" y="2220"/>
                    <a:pt x="1611" y="2041"/>
                  </a:cubicBezTo>
                  <a:cubicBezTo>
                    <a:pt x="1576" y="1898"/>
                    <a:pt x="1468" y="1790"/>
                    <a:pt x="1289" y="1790"/>
                  </a:cubicBezTo>
                  <a:lnTo>
                    <a:pt x="1218" y="1790"/>
                  </a:lnTo>
                  <a:lnTo>
                    <a:pt x="860" y="1862"/>
                  </a:lnTo>
                  <a:lnTo>
                    <a:pt x="681" y="1862"/>
                  </a:lnTo>
                  <a:lnTo>
                    <a:pt x="645" y="1826"/>
                  </a:lnTo>
                  <a:lnTo>
                    <a:pt x="609" y="1683"/>
                  </a:lnTo>
                  <a:cubicBezTo>
                    <a:pt x="609" y="1576"/>
                    <a:pt x="609" y="1468"/>
                    <a:pt x="609" y="1361"/>
                  </a:cubicBezTo>
                  <a:cubicBezTo>
                    <a:pt x="645" y="1182"/>
                    <a:pt x="681" y="1003"/>
                    <a:pt x="752" y="860"/>
                  </a:cubicBezTo>
                  <a:cubicBezTo>
                    <a:pt x="788" y="788"/>
                    <a:pt x="824" y="717"/>
                    <a:pt x="860" y="681"/>
                  </a:cubicBezTo>
                  <a:lnTo>
                    <a:pt x="895" y="609"/>
                  </a:lnTo>
                  <a:lnTo>
                    <a:pt x="967" y="573"/>
                  </a:lnTo>
                  <a:lnTo>
                    <a:pt x="1003" y="573"/>
                  </a:lnTo>
                  <a:cubicBezTo>
                    <a:pt x="1146" y="573"/>
                    <a:pt x="1289" y="430"/>
                    <a:pt x="1289" y="287"/>
                  </a:cubicBezTo>
                  <a:cubicBezTo>
                    <a:pt x="1289" y="144"/>
                    <a:pt x="1146" y="1"/>
                    <a:pt x="10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p:nvPr/>
          </p:nvSpPr>
          <p:spPr>
            <a:xfrm>
              <a:off x="4206875" y="1658825"/>
              <a:ext cx="42975" cy="71600"/>
            </a:xfrm>
            <a:custGeom>
              <a:rect b="b" l="l" r="r" t="t"/>
              <a:pathLst>
                <a:path extrusionOk="0" h="2864" w="1719">
                  <a:moveTo>
                    <a:pt x="823" y="0"/>
                  </a:moveTo>
                  <a:cubicBezTo>
                    <a:pt x="716" y="0"/>
                    <a:pt x="644" y="36"/>
                    <a:pt x="573" y="107"/>
                  </a:cubicBezTo>
                  <a:cubicBezTo>
                    <a:pt x="358" y="286"/>
                    <a:pt x="215" y="537"/>
                    <a:pt x="107" y="788"/>
                  </a:cubicBezTo>
                  <a:cubicBezTo>
                    <a:pt x="72" y="859"/>
                    <a:pt x="36" y="931"/>
                    <a:pt x="36" y="1002"/>
                  </a:cubicBezTo>
                  <a:cubicBezTo>
                    <a:pt x="0" y="1074"/>
                    <a:pt x="0" y="1181"/>
                    <a:pt x="36" y="1289"/>
                  </a:cubicBezTo>
                  <a:cubicBezTo>
                    <a:pt x="36" y="1468"/>
                    <a:pt x="72" y="1682"/>
                    <a:pt x="179" y="1861"/>
                  </a:cubicBezTo>
                  <a:cubicBezTo>
                    <a:pt x="251" y="2005"/>
                    <a:pt x="322" y="2112"/>
                    <a:pt x="430" y="2255"/>
                  </a:cubicBezTo>
                  <a:cubicBezTo>
                    <a:pt x="537" y="2362"/>
                    <a:pt x="644" y="2506"/>
                    <a:pt x="787" y="2613"/>
                  </a:cubicBezTo>
                  <a:cubicBezTo>
                    <a:pt x="895" y="2685"/>
                    <a:pt x="1002" y="2756"/>
                    <a:pt x="1110" y="2828"/>
                  </a:cubicBezTo>
                  <a:cubicBezTo>
                    <a:pt x="1181" y="2864"/>
                    <a:pt x="1253" y="2864"/>
                    <a:pt x="1324" y="2864"/>
                  </a:cubicBezTo>
                  <a:cubicBezTo>
                    <a:pt x="1432" y="2864"/>
                    <a:pt x="1575" y="2792"/>
                    <a:pt x="1647" y="2685"/>
                  </a:cubicBezTo>
                  <a:cubicBezTo>
                    <a:pt x="1682" y="2577"/>
                    <a:pt x="1718" y="2470"/>
                    <a:pt x="1682" y="2398"/>
                  </a:cubicBezTo>
                  <a:cubicBezTo>
                    <a:pt x="1647" y="2291"/>
                    <a:pt x="1611" y="2219"/>
                    <a:pt x="1503" y="2148"/>
                  </a:cubicBezTo>
                  <a:cubicBezTo>
                    <a:pt x="1360" y="2076"/>
                    <a:pt x="1253" y="2005"/>
                    <a:pt x="1110" y="1897"/>
                  </a:cubicBezTo>
                  <a:cubicBezTo>
                    <a:pt x="1038" y="1826"/>
                    <a:pt x="1002" y="1790"/>
                    <a:pt x="931" y="1718"/>
                  </a:cubicBezTo>
                  <a:cubicBezTo>
                    <a:pt x="859" y="1647"/>
                    <a:pt x="823" y="1539"/>
                    <a:pt x="787" y="1468"/>
                  </a:cubicBezTo>
                  <a:cubicBezTo>
                    <a:pt x="752" y="1396"/>
                    <a:pt x="752" y="1324"/>
                    <a:pt x="716" y="1253"/>
                  </a:cubicBezTo>
                  <a:lnTo>
                    <a:pt x="716" y="1145"/>
                  </a:lnTo>
                  <a:cubicBezTo>
                    <a:pt x="716" y="1110"/>
                    <a:pt x="716" y="1110"/>
                    <a:pt x="716" y="1074"/>
                  </a:cubicBezTo>
                  <a:cubicBezTo>
                    <a:pt x="752" y="1002"/>
                    <a:pt x="823" y="931"/>
                    <a:pt x="859" y="859"/>
                  </a:cubicBezTo>
                  <a:cubicBezTo>
                    <a:pt x="931" y="788"/>
                    <a:pt x="1002" y="716"/>
                    <a:pt x="1074" y="609"/>
                  </a:cubicBezTo>
                  <a:cubicBezTo>
                    <a:pt x="1145" y="573"/>
                    <a:pt x="1181" y="465"/>
                    <a:pt x="1181" y="358"/>
                  </a:cubicBezTo>
                  <a:cubicBezTo>
                    <a:pt x="1181" y="251"/>
                    <a:pt x="1145" y="179"/>
                    <a:pt x="1074" y="107"/>
                  </a:cubicBezTo>
                  <a:cubicBezTo>
                    <a:pt x="1002" y="36"/>
                    <a:pt x="931" y="0"/>
                    <a:pt x="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7"/>
            <p:cNvSpPr/>
            <p:nvPr/>
          </p:nvSpPr>
          <p:spPr>
            <a:xfrm>
              <a:off x="4258775" y="1578275"/>
              <a:ext cx="225525" cy="219275"/>
            </a:xfrm>
            <a:custGeom>
              <a:rect b="b" l="l" r="r" t="t"/>
              <a:pathLst>
                <a:path extrusionOk="0" h="8771" w="9021">
                  <a:moveTo>
                    <a:pt x="2828" y="0"/>
                  </a:moveTo>
                  <a:cubicBezTo>
                    <a:pt x="2613" y="0"/>
                    <a:pt x="2434" y="36"/>
                    <a:pt x="2219" y="72"/>
                  </a:cubicBezTo>
                  <a:cubicBezTo>
                    <a:pt x="1933" y="108"/>
                    <a:pt x="1611" y="215"/>
                    <a:pt x="1325" y="323"/>
                  </a:cubicBezTo>
                  <a:cubicBezTo>
                    <a:pt x="1074" y="430"/>
                    <a:pt x="788" y="573"/>
                    <a:pt x="537" y="752"/>
                  </a:cubicBezTo>
                  <a:cubicBezTo>
                    <a:pt x="430" y="824"/>
                    <a:pt x="358" y="895"/>
                    <a:pt x="251" y="1003"/>
                  </a:cubicBezTo>
                  <a:cubicBezTo>
                    <a:pt x="143" y="1110"/>
                    <a:pt x="72" y="1218"/>
                    <a:pt x="36" y="1361"/>
                  </a:cubicBezTo>
                  <a:lnTo>
                    <a:pt x="36" y="1396"/>
                  </a:lnTo>
                  <a:cubicBezTo>
                    <a:pt x="0" y="1468"/>
                    <a:pt x="36" y="1575"/>
                    <a:pt x="72" y="1647"/>
                  </a:cubicBezTo>
                  <a:cubicBezTo>
                    <a:pt x="107" y="1754"/>
                    <a:pt x="179" y="1790"/>
                    <a:pt x="286" y="1826"/>
                  </a:cubicBezTo>
                  <a:lnTo>
                    <a:pt x="358" y="1826"/>
                  </a:lnTo>
                  <a:cubicBezTo>
                    <a:pt x="430" y="1826"/>
                    <a:pt x="501" y="1790"/>
                    <a:pt x="537" y="1790"/>
                  </a:cubicBezTo>
                  <a:cubicBezTo>
                    <a:pt x="644" y="1719"/>
                    <a:pt x="680" y="1647"/>
                    <a:pt x="716" y="1575"/>
                  </a:cubicBezTo>
                  <a:lnTo>
                    <a:pt x="716" y="1540"/>
                  </a:lnTo>
                  <a:cubicBezTo>
                    <a:pt x="716" y="1504"/>
                    <a:pt x="716" y="1504"/>
                    <a:pt x="716" y="1504"/>
                  </a:cubicBezTo>
                  <a:cubicBezTo>
                    <a:pt x="752" y="1468"/>
                    <a:pt x="788" y="1396"/>
                    <a:pt x="859" y="1361"/>
                  </a:cubicBezTo>
                  <a:cubicBezTo>
                    <a:pt x="1074" y="1218"/>
                    <a:pt x="1289" y="1110"/>
                    <a:pt x="1539" y="1003"/>
                  </a:cubicBezTo>
                  <a:cubicBezTo>
                    <a:pt x="1790" y="895"/>
                    <a:pt x="2040" y="824"/>
                    <a:pt x="2291" y="788"/>
                  </a:cubicBezTo>
                  <a:lnTo>
                    <a:pt x="2649" y="788"/>
                  </a:lnTo>
                  <a:cubicBezTo>
                    <a:pt x="2828" y="788"/>
                    <a:pt x="2971" y="788"/>
                    <a:pt x="3114" y="824"/>
                  </a:cubicBezTo>
                  <a:cubicBezTo>
                    <a:pt x="3222" y="824"/>
                    <a:pt x="3365" y="860"/>
                    <a:pt x="3472" y="860"/>
                  </a:cubicBezTo>
                  <a:cubicBezTo>
                    <a:pt x="3580" y="895"/>
                    <a:pt x="3723" y="931"/>
                    <a:pt x="3830" y="1003"/>
                  </a:cubicBezTo>
                  <a:cubicBezTo>
                    <a:pt x="4009" y="1074"/>
                    <a:pt x="4188" y="1182"/>
                    <a:pt x="4367" y="1289"/>
                  </a:cubicBezTo>
                  <a:cubicBezTo>
                    <a:pt x="4439" y="1361"/>
                    <a:pt x="4510" y="1396"/>
                    <a:pt x="4546" y="1468"/>
                  </a:cubicBezTo>
                  <a:cubicBezTo>
                    <a:pt x="4653" y="1611"/>
                    <a:pt x="4725" y="1754"/>
                    <a:pt x="4797" y="1933"/>
                  </a:cubicBezTo>
                  <a:lnTo>
                    <a:pt x="4832" y="2005"/>
                  </a:lnTo>
                  <a:cubicBezTo>
                    <a:pt x="4868" y="2077"/>
                    <a:pt x="4904" y="2148"/>
                    <a:pt x="4940" y="2220"/>
                  </a:cubicBezTo>
                  <a:cubicBezTo>
                    <a:pt x="5011" y="2363"/>
                    <a:pt x="5119" y="2470"/>
                    <a:pt x="5262" y="2542"/>
                  </a:cubicBezTo>
                  <a:cubicBezTo>
                    <a:pt x="5441" y="2614"/>
                    <a:pt x="5691" y="2649"/>
                    <a:pt x="5906" y="2649"/>
                  </a:cubicBezTo>
                  <a:lnTo>
                    <a:pt x="6014" y="2649"/>
                  </a:lnTo>
                  <a:cubicBezTo>
                    <a:pt x="6121" y="2685"/>
                    <a:pt x="6193" y="2685"/>
                    <a:pt x="6264" y="2721"/>
                  </a:cubicBezTo>
                  <a:lnTo>
                    <a:pt x="6407" y="2792"/>
                  </a:lnTo>
                  <a:lnTo>
                    <a:pt x="6479" y="2864"/>
                  </a:lnTo>
                  <a:cubicBezTo>
                    <a:pt x="6515" y="2900"/>
                    <a:pt x="6515" y="2971"/>
                    <a:pt x="6551" y="3007"/>
                  </a:cubicBezTo>
                  <a:cubicBezTo>
                    <a:pt x="6586" y="3079"/>
                    <a:pt x="6622" y="3150"/>
                    <a:pt x="6622" y="3258"/>
                  </a:cubicBezTo>
                  <a:cubicBezTo>
                    <a:pt x="6658" y="3580"/>
                    <a:pt x="6658" y="3902"/>
                    <a:pt x="6622" y="4224"/>
                  </a:cubicBezTo>
                  <a:lnTo>
                    <a:pt x="6622" y="4367"/>
                  </a:lnTo>
                  <a:lnTo>
                    <a:pt x="6622" y="4511"/>
                  </a:lnTo>
                  <a:cubicBezTo>
                    <a:pt x="6622" y="4582"/>
                    <a:pt x="6658" y="4690"/>
                    <a:pt x="6694" y="4797"/>
                  </a:cubicBezTo>
                  <a:cubicBezTo>
                    <a:pt x="6765" y="4940"/>
                    <a:pt x="6873" y="5048"/>
                    <a:pt x="7016" y="5155"/>
                  </a:cubicBezTo>
                  <a:cubicBezTo>
                    <a:pt x="7123" y="5262"/>
                    <a:pt x="7266" y="5334"/>
                    <a:pt x="7410" y="5441"/>
                  </a:cubicBezTo>
                  <a:lnTo>
                    <a:pt x="7696" y="5620"/>
                  </a:lnTo>
                  <a:cubicBezTo>
                    <a:pt x="7768" y="5692"/>
                    <a:pt x="7839" y="5763"/>
                    <a:pt x="7911" y="5835"/>
                  </a:cubicBezTo>
                  <a:cubicBezTo>
                    <a:pt x="7947" y="5871"/>
                    <a:pt x="7982" y="5907"/>
                    <a:pt x="7982" y="5978"/>
                  </a:cubicBezTo>
                  <a:cubicBezTo>
                    <a:pt x="8018" y="6014"/>
                    <a:pt x="8054" y="6086"/>
                    <a:pt x="8054" y="6157"/>
                  </a:cubicBezTo>
                  <a:cubicBezTo>
                    <a:pt x="8054" y="6229"/>
                    <a:pt x="8054" y="6300"/>
                    <a:pt x="8054" y="6372"/>
                  </a:cubicBezTo>
                  <a:cubicBezTo>
                    <a:pt x="8018" y="6515"/>
                    <a:pt x="7982" y="6658"/>
                    <a:pt x="7947" y="6766"/>
                  </a:cubicBezTo>
                  <a:cubicBezTo>
                    <a:pt x="7768" y="7124"/>
                    <a:pt x="7589" y="7446"/>
                    <a:pt x="7338" y="7768"/>
                  </a:cubicBezTo>
                  <a:lnTo>
                    <a:pt x="7302" y="7840"/>
                  </a:lnTo>
                  <a:lnTo>
                    <a:pt x="7266" y="7875"/>
                  </a:lnTo>
                  <a:cubicBezTo>
                    <a:pt x="7195" y="7983"/>
                    <a:pt x="7159" y="8090"/>
                    <a:pt x="7159" y="8197"/>
                  </a:cubicBezTo>
                  <a:cubicBezTo>
                    <a:pt x="7159" y="8341"/>
                    <a:pt x="7231" y="8484"/>
                    <a:pt x="7338" y="8591"/>
                  </a:cubicBezTo>
                  <a:cubicBezTo>
                    <a:pt x="7445" y="8699"/>
                    <a:pt x="7624" y="8770"/>
                    <a:pt x="7768" y="8770"/>
                  </a:cubicBezTo>
                  <a:cubicBezTo>
                    <a:pt x="7982" y="8770"/>
                    <a:pt x="8161" y="8663"/>
                    <a:pt x="8269" y="8484"/>
                  </a:cubicBezTo>
                  <a:cubicBezTo>
                    <a:pt x="8376" y="8269"/>
                    <a:pt x="8483" y="8090"/>
                    <a:pt x="8555" y="7875"/>
                  </a:cubicBezTo>
                  <a:lnTo>
                    <a:pt x="8591" y="7768"/>
                  </a:lnTo>
                  <a:cubicBezTo>
                    <a:pt x="8734" y="7482"/>
                    <a:pt x="8806" y="7195"/>
                    <a:pt x="8877" y="6909"/>
                  </a:cubicBezTo>
                  <a:cubicBezTo>
                    <a:pt x="9020" y="6372"/>
                    <a:pt x="8913" y="5835"/>
                    <a:pt x="8627" y="5405"/>
                  </a:cubicBezTo>
                  <a:cubicBezTo>
                    <a:pt x="8483" y="5191"/>
                    <a:pt x="8305" y="5012"/>
                    <a:pt x="8126" y="4869"/>
                  </a:cubicBezTo>
                  <a:lnTo>
                    <a:pt x="7875" y="4690"/>
                  </a:lnTo>
                  <a:cubicBezTo>
                    <a:pt x="7768" y="4618"/>
                    <a:pt x="7696" y="4546"/>
                    <a:pt x="7589" y="4511"/>
                  </a:cubicBezTo>
                  <a:lnTo>
                    <a:pt x="7517" y="4439"/>
                  </a:lnTo>
                  <a:lnTo>
                    <a:pt x="7517" y="4260"/>
                  </a:lnTo>
                  <a:lnTo>
                    <a:pt x="7517" y="4153"/>
                  </a:lnTo>
                  <a:lnTo>
                    <a:pt x="7517" y="4010"/>
                  </a:lnTo>
                  <a:lnTo>
                    <a:pt x="7517" y="3902"/>
                  </a:lnTo>
                  <a:cubicBezTo>
                    <a:pt x="7553" y="3580"/>
                    <a:pt x="7553" y="3258"/>
                    <a:pt x="7517" y="2936"/>
                  </a:cubicBezTo>
                  <a:cubicBezTo>
                    <a:pt x="7481" y="2792"/>
                    <a:pt x="7445" y="2649"/>
                    <a:pt x="7338" y="2506"/>
                  </a:cubicBezTo>
                  <a:cubicBezTo>
                    <a:pt x="7266" y="2327"/>
                    <a:pt x="7159" y="2184"/>
                    <a:pt x="7016" y="2041"/>
                  </a:cubicBezTo>
                  <a:cubicBezTo>
                    <a:pt x="6944" y="2005"/>
                    <a:pt x="6873" y="1933"/>
                    <a:pt x="6801" y="1898"/>
                  </a:cubicBezTo>
                  <a:cubicBezTo>
                    <a:pt x="6730" y="1862"/>
                    <a:pt x="6658" y="1826"/>
                    <a:pt x="6586" y="1826"/>
                  </a:cubicBezTo>
                  <a:lnTo>
                    <a:pt x="6551" y="1826"/>
                  </a:lnTo>
                  <a:cubicBezTo>
                    <a:pt x="6372" y="1754"/>
                    <a:pt x="6228" y="1719"/>
                    <a:pt x="6049" y="1683"/>
                  </a:cubicBezTo>
                  <a:cubicBezTo>
                    <a:pt x="5978" y="1683"/>
                    <a:pt x="5906" y="1683"/>
                    <a:pt x="5835" y="1647"/>
                  </a:cubicBezTo>
                  <a:cubicBezTo>
                    <a:pt x="5835" y="1611"/>
                    <a:pt x="5799" y="1575"/>
                    <a:pt x="5799" y="1540"/>
                  </a:cubicBezTo>
                  <a:cubicBezTo>
                    <a:pt x="5727" y="1396"/>
                    <a:pt x="5656" y="1253"/>
                    <a:pt x="5548" y="1146"/>
                  </a:cubicBezTo>
                  <a:cubicBezTo>
                    <a:pt x="5477" y="1039"/>
                    <a:pt x="5405" y="931"/>
                    <a:pt x="5298" y="824"/>
                  </a:cubicBezTo>
                  <a:cubicBezTo>
                    <a:pt x="5190" y="716"/>
                    <a:pt x="5047" y="609"/>
                    <a:pt x="4904" y="537"/>
                  </a:cubicBezTo>
                  <a:cubicBezTo>
                    <a:pt x="4832" y="466"/>
                    <a:pt x="4725" y="430"/>
                    <a:pt x="4618" y="394"/>
                  </a:cubicBezTo>
                  <a:lnTo>
                    <a:pt x="4582" y="394"/>
                  </a:lnTo>
                  <a:cubicBezTo>
                    <a:pt x="4403" y="287"/>
                    <a:pt x="4224" y="215"/>
                    <a:pt x="4081" y="179"/>
                  </a:cubicBezTo>
                  <a:cubicBezTo>
                    <a:pt x="3759" y="72"/>
                    <a:pt x="3436" y="36"/>
                    <a:pt x="31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3873075" y="1596400"/>
              <a:ext cx="73400" cy="176975"/>
            </a:xfrm>
            <a:custGeom>
              <a:rect b="b" l="l" r="r" t="t"/>
              <a:pathLst>
                <a:path extrusionOk="0" h="7079" w="2936">
                  <a:moveTo>
                    <a:pt x="2435" y="0"/>
                  </a:moveTo>
                  <a:cubicBezTo>
                    <a:pt x="2426" y="0"/>
                    <a:pt x="2417" y="9"/>
                    <a:pt x="2399" y="27"/>
                  </a:cubicBezTo>
                  <a:lnTo>
                    <a:pt x="2363" y="27"/>
                  </a:lnTo>
                  <a:lnTo>
                    <a:pt x="2184" y="99"/>
                  </a:lnTo>
                  <a:cubicBezTo>
                    <a:pt x="2077" y="135"/>
                    <a:pt x="2005" y="206"/>
                    <a:pt x="1933" y="242"/>
                  </a:cubicBezTo>
                  <a:lnTo>
                    <a:pt x="1898" y="242"/>
                  </a:lnTo>
                  <a:cubicBezTo>
                    <a:pt x="1719" y="349"/>
                    <a:pt x="1576" y="493"/>
                    <a:pt x="1432" y="636"/>
                  </a:cubicBezTo>
                  <a:cubicBezTo>
                    <a:pt x="1289" y="779"/>
                    <a:pt x="1146" y="922"/>
                    <a:pt x="1039" y="1065"/>
                  </a:cubicBezTo>
                  <a:cubicBezTo>
                    <a:pt x="895" y="1244"/>
                    <a:pt x="788" y="1423"/>
                    <a:pt x="716" y="1602"/>
                  </a:cubicBezTo>
                  <a:cubicBezTo>
                    <a:pt x="645" y="1781"/>
                    <a:pt x="609" y="1960"/>
                    <a:pt x="609" y="2175"/>
                  </a:cubicBezTo>
                  <a:cubicBezTo>
                    <a:pt x="609" y="2354"/>
                    <a:pt x="681" y="2569"/>
                    <a:pt x="752" y="2748"/>
                  </a:cubicBezTo>
                  <a:cubicBezTo>
                    <a:pt x="788" y="2819"/>
                    <a:pt x="824" y="2891"/>
                    <a:pt x="860" y="2962"/>
                  </a:cubicBezTo>
                  <a:lnTo>
                    <a:pt x="1039" y="3213"/>
                  </a:lnTo>
                  <a:lnTo>
                    <a:pt x="1110" y="3320"/>
                  </a:lnTo>
                  <a:lnTo>
                    <a:pt x="1074" y="3356"/>
                  </a:lnTo>
                  <a:lnTo>
                    <a:pt x="931" y="3463"/>
                  </a:lnTo>
                  <a:cubicBezTo>
                    <a:pt x="824" y="3535"/>
                    <a:pt x="716" y="3642"/>
                    <a:pt x="609" y="3750"/>
                  </a:cubicBezTo>
                  <a:cubicBezTo>
                    <a:pt x="394" y="3929"/>
                    <a:pt x="251" y="4179"/>
                    <a:pt x="144" y="4430"/>
                  </a:cubicBezTo>
                  <a:cubicBezTo>
                    <a:pt x="36" y="4716"/>
                    <a:pt x="1" y="5003"/>
                    <a:pt x="1" y="5289"/>
                  </a:cubicBezTo>
                  <a:cubicBezTo>
                    <a:pt x="36" y="5575"/>
                    <a:pt x="108" y="5862"/>
                    <a:pt x="215" y="6112"/>
                  </a:cubicBezTo>
                  <a:cubicBezTo>
                    <a:pt x="287" y="6220"/>
                    <a:pt x="323" y="6327"/>
                    <a:pt x="394" y="6399"/>
                  </a:cubicBezTo>
                  <a:cubicBezTo>
                    <a:pt x="430" y="6470"/>
                    <a:pt x="502" y="6542"/>
                    <a:pt x="573" y="6613"/>
                  </a:cubicBezTo>
                  <a:cubicBezTo>
                    <a:pt x="609" y="6685"/>
                    <a:pt x="681" y="6721"/>
                    <a:pt x="752" y="6757"/>
                  </a:cubicBezTo>
                  <a:cubicBezTo>
                    <a:pt x="860" y="6828"/>
                    <a:pt x="967" y="6900"/>
                    <a:pt x="1074" y="6971"/>
                  </a:cubicBezTo>
                  <a:cubicBezTo>
                    <a:pt x="1146" y="7007"/>
                    <a:pt x="1218" y="7043"/>
                    <a:pt x="1325" y="7079"/>
                  </a:cubicBezTo>
                  <a:lnTo>
                    <a:pt x="1719" y="7079"/>
                  </a:lnTo>
                  <a:lnTo>
                    <a:pt x="1969" y="7043"/>
                  </a:lnTo>
                  <a:lnTo>
                    <a:pt x="2148" y="7007"/>
                  </a:lnTo>
                  <a:lnTo>
                    <a:pt x="2220" y="7007"/>
                  </a:lnTo>
                  <a:cubicBezTo>
                    <a:pt x="2327" y="6971"/>
                    <a:pt x="2470" y="6936"/>
                    <a:pt x="2578" y="6900"/>
                  </a:cubicBezTo>
                  <a:cubicBezTo>
                    <a:pt x="2649" y="6864"/>
                    <a:pt x="2721" y="6792"/>
                    <a:pt x="2793" y="6721"/>
                  </a:cubicBezTo>
                  <a:cubicBezTo>
                    <a:pt x="2936" y="6470"/>
                    <a:pt x="2757" y="6184"/>
                    <a:pt x="2470" y="6184"/>
                  </a:cubicBezTo>
                  <a:lnTo>
                    <a:pt x="2542" y="6220"/>
                  </a:lnTo>
                  <a:lnTo>
                    <a:pt x="2435" y="6220"/>
                  </a:lnTo>
                  <a:cubicBezTo>
                    <a:pt x="2363" y="6220"/>
                    <a:pt x="2291" y="6255"/>
                    <a:pt x="2184" y="6255"/>
                  </a:cubicBezTo>
                  <a:lnTo>
                    <a:pt x="2077" y="6291"/>
                  </a:lnTo>
                  <a:lnTo>
                    <a:pt x="1826" y="6327"/>
                  </a:lnTo>
                  <a:lnTo>
                    <a:pt x="1647" y="6327"/>
                  </a:lnTo>
                  <a:lnTo>
                    <a:pt x="1540" y="6291"/>
                  </a:lnTo>
                  <a:cubicBezTo>
                    <a:pt x="1432" y="6255"/>
                    <a:pt x="1325" y="6220"/>
                    <a:pt x="1253" y="6148"/>
                  </a:cubicBezTo>
                  <a:cubicBezTo>
                    <a:pt x="1182" y="6112"/>
                    <a:pt x="1146" y="6041"/>
                    <a:pt x="1110" y="6005"/>
                  </a:cubicBezTo>
                  <a:cubicBezTo>
                    <a:pt x="1003" y="5898"/>
                    <a:pt x="931" y="5790"/>
                    <a:pt x="895" y="5647"/>
                  </a:cubicBezTo>
                  <a:cubicBezTo>
                    <a:pt x="860" y="5540"/>
                    <a:pt x="824" y="5432"/>
                    <a:pt x="788" y="5289"/>
                  </a:cubicBezTo>
                  <a:cubicBezTo>
                    <a:pt x="788" y="5182"/>
                    <a:pt x="788" y="5074"/>
                    <a:pt x="788" y="4931"/>
                  </a:cubicBezTo>
                  <a:cubicBezTo>
                    <a:pt x="824" y="4824"/>
                    <a:pt x="860" y="4680"/>
                    <a:pt x="895" y="4573"/>
                  </a:cubicBezTo>
                  <a:cubicBezTo>
                    <a:pt x="931" y="4466"/>
                    <a:pt x="1003" y="4358"/>
                    <a:pt x="1074" y="4287"/>
                  </a:cubicBezTo>
                  <a:cubicBezTo>
                    <a:pt x="1110" y="4215"/>
                    <a:pt x="1182" y="4144"/>
                    <a:pt x="1218" y="4108"/>
                  </a:cubicBezTo>
                  <a:cubicBezTo>
                    <a:pt x="1253" y="4036"/>
                    <a:pt x="1325" y="4000"/>
                    <a:pt x="1397" y="3929"/>
                  </a:cubicBezTo>
                  <a:lnTo>
                    <a:pt x="1432" y="3893"/>
                  </a:lnTo>
                  <a:lnTo>
                    <a:pt x="1504" y="3821"/>
                  </a:lnTo>
                  <a:lnTo>
                    <a:pt x="1611" y="3750"/>
                  </a:lnTo>
                  <a:cubicBezTo>
                    <a:pt x="1683" y="3678"/>
                    <a:pt x="1754" y="3571"/>
                    <a:pt x="1754" y="3463"/>
                  </a:cubicBezTo>
                  <a:cubicBezTo>
                    <a:pt x="1754" y="3428"/>
                    <a:pt x="1754" y="3392"/>
                    <a:pt x="1754" y="3356"/>
                  </a:cubicBezTo>
                  <a:cubicBezTo>
                    <a:pt x="1754" y="3320"/>
                    <a:pt x="1719" y="3249"/>
                    <a:pt x="1719" y="3177"/>
                  </a:cubicBezTo>
                  <a:cubicBezTo>
                    <a:pt x="1683" y="3141"/>
                    <a:pt x="1647" y="3141"/>
                    <a:pt x="1611" y="3106"/>
                  </a:cubicBezTo>
                  <a:lnTo>
                    <a:pt x="1576" y="3034"/>
                  </a:lnTo>
                  <a:lnTo>
                    <a:pt x="1361" y="2783"/>
                  </a:lnTo>
                  <a:cubicBezTo>
                    <a:pt x="1289" y="2676"/>
                    <a:pt x="1182" y="2569"/>
                    <a:pt x="1146" y="2425"/>
                  </a:cubicBezTo>
                  <a:cubicBezTo>
                    <a:pt x="1110" y="2354"/>
                    <a:pt x="1074" y="2282"/>
                    <a:pt x="1074" y="2175"/>
                  </a:cubicBezTo>
                  <a:cubicBezTo>
                    <a:pt x="1074" y="2103"/>
                    <a:pt x="1074" y="2032"/>
                    <a:pt x="1074" y="1960"/>
                  </a:cubicBezTo>
                  <a:cubicBezTo>
                    <a:pt x="1074" y="1889"/>
                    <a:pt x="1110" y="1817"/>
                    <a:pt x="1146" y="1745"/>
                  </a:cubicBezTo>
                  <a:cubicBezTo>
                    <a:pt x="1218" y="1566"/>
                    <a:pt x="1325" y="1387"/>
                    <a:pt x="1432" y="1244"/>
                  </a:cubicBezTo>
                  <a:cubicBezTo>
                    <a:pt x="1576" y="1065"/>
                    <a:pt x="1754" y="886"/>
                    <a:pt x="1933" y="743"/>
                  </a:cubicBezTo>
                  <a:lnTo>
                    <a:pt x="2184" y="564"/>
                  </a:lnTo>
                  <a:cubicBezTo>
                    <a:pt x="2256" y="493"/>
                    <a:pt x="2363" y="457"/>
                    <a:pt x="2470" y="385"/>
                  </a:cubicBezTo>
                  <a:lnTo>
                    <a:pt x="2506" y="385"/>
                  </a:lnTo>
                  <a:cubicBezTo>
                    <a:pt x="2542" y="385"/>
                    <a:pt x="2614" y="349"/>
                    <a:pt x="2614" y="314"/>
                  </a:cubicBezTo>
                  <a:cubicBezTo>
                    <a:pt x="2649" y="278"/>
                    <a:pt x="2649" y="206"/>
                    <a:pt x="2649" y="170"/>
                  </a:cubicBezTo>
                  <a:cubicBezTo>
                    <a:pt x="2614" y="63"/>
                    <a:pt x="2542" y="27"/>
                    <a:pt x="2470" y="27"/>
                  </a:cubicBezTo>
                  <a:cubicBezTo>
                    <a:pt x="2452" y="9"/>
                    <a:pt x="2444" y="0"/>
                    <a:pt x="24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7"/>
            <p:cNvSpPr/>
            <p:nvPr/>
          </p:nvSpPr>
          <p:spPr>
            <a:xfrm>
              <a:off x="3932125" y="1648975"/>
              <a:ext cx="43875" cy="59975"/>
            </a:xfrm>
            <a:custGeom>
              <a:rect b="b" l="l" r="r" t="t"/>
              <a:pathLst>
                <a:path extrusionOk="0" h="2399" w="1755">
                  <a:moveTo>
                    <a:pt x="699" y="0"/>
                  </a:moveTo>
                  <a:cubicBezTo>
                    <a:pt x="618" y="0"/>
                    <a:pt x="538" y="36"/>
                    <a:pt x="466" y="108"/>
                  </a:cubicBezTo>
                  <a:cubicBezTo>
                    <a:pt x="252" y="322"/>
                    <a:pt x="73" y="645"/>
                    <a:pt x="37" y="967"/>
                  </a:cubicBezTo>
                  <a:cubicBezTo>
                    <a:pt x="1" y="1110"/>
                    <a:pt x="1" y="1289"/>
                    <a:pt x="37" y="1468"/>
                  </a:cubicBezTo>
                  <a:cubicBezTo>
                    <a:pt x="37" y="1575"/>
                    <a:pt x="37" y="1647"/>
                    <a:pt x="73" y="1754"/>
                  </a:cubicBezTo>
                  <a:cubicBezTo>
                    <a:pt x="108" y="1826"/>
                    <a:pt x="144" y="1897"/>
                    <a:pt x="180" y="2005"/>
                  </a:cubicBezTo>
                  <a:cubicBezTo>
                    <a:pt x="252" y="2148"/>
                    <a:pt x="395" y="2255"/>
                    <a:pt x="538" y="2327"/>
                  </a:cubicBezTo>
                  <a:cubicBezTo>
                    <a:pt x="610" y="2327"/>
                    <a:pt x="717" y="2363"/>
                    <a:pt x="788" y="2363"/>
                  </a:cubicBezTo>
                  <a:lnTo>
                    <a:pt x="1039" y="2363"/>
                  </a:lnTo>
                  <a:cubicBezTo>
                    <a:pt x="1182" y="2399"/>
                    <a:pt x="1325" y="2399"/>
                    <a:pt x="1469" y="2399"/>
                  </a:cubicBezTo>
                  <a:cubicBezTo>
                    <a:pt x="1612" y="2399"/>
                    <a:pt x="1755" y="2291"/>
                    <a:pt x="1755" y="2112"/>
                  </a:cubicBezTo>
                  <a:cubicBezTo>
                    <a:pt x="1755" y="1969"/>
                    <a:pt x="1612" y="1826"/>
                    <a:pt x="1469" y="1826"/>
                  </a:cubicBezTo>
                  <a:lnTo>
                    <a:pt x="1397" y="1790"/>
                  </a:lnTo>
                  <a:lnTo>
                    <a:pt x="896" y="1790"/>
                  </a:lnTo>
                  <a:cubicBezTo>
                    <a:pt x="860" y="1754"/>
                    <a:pt x="788" y="1754"/>
                    <a:pt x="753" y="1718"/>
                  </a:cubicBezTo>
                  <a:lnTo>
                    <a:pt x="717" y="1718"/>
                  </a:lnTo>
                  <a:cubicBezTo>
                    <a:pt x="681" y="1611"/>
                    <a:pt x="645" y="1539"/>
                    <a:pt x="645" y="1468"/>
                  </a:cubicBezTo>
                  <a:cubicBezTo>
                    <a:pt x="610" y="1360"/>
                    <a:pt x="610" y="1253"/>
                    <a:pt x="645" y="1146"/>
                  </a:cubicBezTo>
                  <a:cubicBezTo>
                    <a:pt x="645" y="1038"/>
                    <a:pt x="681" y="967"/>
                    <a:pt x="681" y="859"/>
                  </a:cubicBezTo>
                  <a:cubicBezTo>
                    <a:pt x="753" y="788"/>
                    <a:pt x="788" y="680"/>
                    <a:pt x="860" y="609"/>
                  </a:cubicBezTo>
                  <a:lnTo>
                    <a:pt x="932" y="537"/>
                  </a:lnTo>
                  <a:cubicBezTo>
                    <a:pt x="1039" y="430"/>
                    <a:pt x="1039" y="215"/>
                    <a:pt x="932" y="108"/>
                  </a:cubicBezTo>
                  <a:cubicBezTo>
                    <a:pt x="860" y="36"/>
                    <a:pt x="780" y="0"/>
                    <a:pt x="6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3974200" y="1641800"/>
              <a:ext cx="35825" cy="46575"/>
            </a:xfrm>
            <a:custGeom>
              <a:rect b="b" l="l" r="r" t="t"/>
              <a:pathLst>
                <a:path extrusionOk="0" h="1863" w="1433">
                  <a:moveTo>
                    <a:pt x="573" y="1"/>
                  </a:moveTo>
                  <a:cubicBezTo>
                    <a:pt x="501" y="37"/>
                    <a:pt x="430" y="37"/>
                    <a:pt x="358" y="73"/>
                  </a:cubicBezTo>
                  <a:cubicBezTo>
                    <a:pt x="323" y="73"/>
                    <a:pt x="323" y="108"/>
                    <a:pt x="287" y="144"/>
                  </a:cubicBezTo>
                  <a:cubicBezTo>
                    <a:pt x="251" y="144"/>
                    <a:pt x="215" y="180"/>
                    <a:pt x="215" y="216"/>
                  </a:cubicBezTo>
                  <a:cubicBezTo>
                    <a:pt x="144" y="251"/>
                    <a:pt x="108" y="323"/>
                    <a:pt x="72" y="395"/>
                  </a:cubicBezTo>
                  <a:cubicBezTo>
                    <a:pt x="36" y="538"/>
                    <a:pt x="0" y="681"/>
                    <a:pt x="36" y="824"/>
                  </a:cubicBezTo>
                  <a:cubicBezTo>
                    <a:pt x="36" y="967"/>
                    <a:pt x="72" y="1146"/>
                    <a:pt x="179" y="1290"/>
                  </a:cubicBezTo>
                  <a:cubicBezTo>
                    <a:pt x="323" y="1469"/>
                    <a:pt x="537" y="1647"/>
                    <a:pt x="788" y="1719"/>
                  </a:cubicBezTo>
                  <a:lnTo>
                    <a:pt x="824" y="1719"/>
                  </a:lnTo>
                  <a:cubicBezTo>
                    <a:pt x="931" y="1755"/>
                    <a:pt x="1074" y="1826"/>
                    <a:pt x="1182" y="1862"/>
                  </a:cubicBezTo>
                  <a:lnTo>
                    <a:pt x="1217" y="1862"/>
                  </a:lnTo>
                  <a:cubicBezTo>
                    <a:pt x="1325" y="1862"/>
                    <a:pt x="1361" y="1791"/>
                    <a:pt x="1396" y="1719"/>
                  </a:cubicBezTo>
                  <a:cubicBezTo>
                    <a:pt x="1432" y="1683"/>
                    <a:pt x="1432" y="1647"/>
                    <a:pt x="1396" y="1612"/>
                  </a:cubicBezTo>
                  <a:cubicBezTo>
                    <a:pt x="1396" y="1540"/>
                    <a:pt x="1325" y="1469"/>
                    <a:pt x="1289" y="1469"/>
                  </a:cubicBezTo>
                  <a:lnTo>
                    <a:pt x="1217" y="1469"/>
                  </a:lnTo>
                  <a:lnTo>
                    <a:pt x="1003" y="1361"/>
                  </a:lnTo>
                  <a:lnTo>
                    <a:pt x="931" y="1325"/>
                  </a:lnTo>
                  <a:lnTo>
                    <a:pt x="824" y="1290"/>
                  </a:lnTo>
                  <a:cubicBezTo>
                    <a:pt x="752" y="1218"/>
                    <a:pt x="645" y="1182"/>
                    <a:pt x="573" y="1146"/>
                  </a:cubicBezTo>
                  <a:lnTo>
                    <a:pt x="501" y="1039"/>
                  </a:lnTo>
                  <a:cubicBezTo>
                    <a:pt x="466" y="1003"/>
                    <a:pt x="430" y="967"/>
                    <a:pt x="430" y="932"/>
                  </a:cubicBezTo>
                  <a:cubicBezTo>
                    <a:pt x="394" y="860"/>
                    <a:pt x="394" y="824"/>
                    <a:pt x="394" y="753"/>
                  </a:cubicBezTo>
                  <a:cubicBezTo>
                    <a:pt x="358" y="717"/>
                    <a:pt x="358" y="645"/>
                    <a:pt x="394" y="609"/>
                  </a:cubicBezTo>
                  <a:cubicBezTo>
                    <a:pt x="394" y="574"/>
                    <a:pt x="394" y="502"/>
                    <a:pt x="430" y="466"/>
                  </a:cubicBezTo>
                  <a:cubicBezTo>
                    <a:pt x="430" y="430"/>
                    <a:pt x="430" y="430"/>
                    <a:pt x="466" y="395"/>
                  </a:cubicBezTo>
                  <a:lnTo>
                    <a:pt x="501" y="359"/>
                  </a:lnTo>
                  <a:lnTo>
                    <a:pt x="752" y="359"/>
                  </a:lnTo>
                  <a:cubicBezTo>
                    <a:pt x="967" y="359"/>
                    <a:pt x="967" y="1"/>
                    <a:pt x="7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7"/>
            <p:cNvSpPr/>
            <p:nvPr/>
          </p:nvSpPr>
          <p:spPr>
            <a:xfrm>
              <a:off x="4214025" y="1813625"/>
              <a:ext cx="122625" cy="88625"/>
            </a:xfrm>
            <a:custGeom>
              <a:rect b="b" l="l" r="r" t="t"/>
              <a:pathLst>
                <a:path extrusionOk="0" h="3545" w="4905">
                  <a:moveTo>
                    <a:pt x="1003" y="1"/>
                  </a:moveTo>
                  <a:cubicBezTo>
                    <a:pt x="895" y="1"/>
                    <a:pt x="788" y="36"/>
                    <a:pt x="680" y="72"/>
                  </a:cubicBezTo>
                  <a:lnTo>
                    <a:pt x="609" y="144"/>
                  </a:lnTo>
                  <a:lnTo>
                    <a:pt x="537" y="179"/>
                  </a:lnTo>
                  <a:cubicBezTo>
                    <a:pt x="466" y="287"/>
                    <a:pt x="394" y="358"/>
                    <a:pt x="358" y="502"/>
                  </a:cubicBezTo>
                  <a:lnTo>
                    <a:pt x="358" y="537"/>
                  </a:lnTo>
                  <a:cubicBezTo>
                    <a:pt x="215" y="895"/>
                    <a:pt x="108" y="1289"/>
                    <a:pt x="36" y="1683"/>
                  </a:cubicBezTo>
                  <a:cubicBezTo>
                    <a:pt x="0" y="1790"/>
                    <a:pt x="0" y="1898"/>
                    <a:pt x="0" y="2041"/>
                  </a:cubicBezTo>
                  <a:cubicBezTo>
                    <a:pt x="0" y="2148"/>
                    <a:pt x="0" y="2256"/>
                    <a:pt x="36" y="2363"/>
                  </a:cubicBezTo>
                  <a:lnTo>
                    <a:pt x="36" y="2435"/>
                  </a:lnTo>
                  <a:cubicBezTo>
                    <a:pt x="36" y="2506"/>
                    <a:pt x="72" y="2578"/>
                    <a:pt x="108" y="2649"/>
                  </a:cubicBezTo>
                  <a:cubicBezTo>
                    <a:pt x="144" y="2828"/>
                    <a:pt x="251" y="2971"/>
                    <a:pt x="358" y="3115"/>
                  </a:cubicBezTo>
                  <a:cubicBezTo>
                    <a:pt x="430" y="3186"/>
                    <a:pt x="501" y="3258"/>
                    <a:pt x="609" y="3329"/>
                  </a:cubicBezTo>
                  <a:cubicBezTo>
                    <a:pt x="716" y="3401"/>
                    <a:pt x="824" y="3437"/>
                    <a:pt x="967" y="3473"/>
                  </a:cubicBezTo>
                  <a:cubicBezTo>
                    <a:pt x="1038" y="3508"/>
                    <a:pt x="1146" y="3544"/>
                    <a:pt x="1253" y="3544"/>
                  </a:cubicBezTo>
                  <a:lnTo>
                    <a:pt x="1683" y="3544"/>
                  </a:lnTo>
                  <a:cubicBezTo>
                    <a:pt x="1862" y="3508"/>
                    <a:pt x="2076" y="3401"/>
                    <a:pt x="2255" y="3294"/>
                  </a:cubicBezTo>
                  <a:lnTo>
                    <a:pt x="2399" y="3186"/>
                  </a:lnTo>
                  <a:cubicBezTo>
                    <a:pt x="2506" y="3294"/>
                    <a:pt x="2649" y="3401"/>
                    <a:pt x="2828" y="3473"/>
                  </a:cubicBezTo>
                  <a:cubicBezTo>
                    <a:pt x="2971" y="3508"/>
                    <a:pt x="3115" y="3508"/>
                    <a:pt x="3258" y="3508"/>
                  </a:cubicBezTo>
                  <a:cubicBezTo>
                    <a:pt x="3472" y="3508"/>
                    <a:pt x="3687" y="3473"/>
                    <a:pt x="3902" y="3365"/>
                  </a:cubicBezTo>
                  <a:cubicBezTo>
                    <a:pt x="4009" y="3329"/>
                    <a:pt x="4153" y="3258"/>
                    <a:pt x="4260" y="3150"/>
                  </a:cubicBezTo>
                  <a:cubicBezTo>
                    <a:pt x="4403" y="3043"/>
                    <a:pt x="4511" y="2900"/>
                    <a:pt x="4582" y="2757"/>
                  </a:cubicBezTo>
                  <a:cubicBezTo>
                    <a:pt x="4689" y="2578"/>
                    <a:pt x="4797" y="2363"/>
                    <a:pt x="4833" y="2148"/>
                  </a:cubicBezTo>
                  <a:cubicBezTo>
                    <a:pt x="4904" y="1969"/>
                    <a:pt x="4833" y="1790"/>
                    <a:pt x="4689" y="1719"/>
                  </a:cubicBezTo>
                  <a:cubicBezTo>
                    <a:pt x="4630" y="1683"/>
                    <a:pt x="4566" y="1667"/>
                    <a:pt x="4505" y="1667"/>
                  </a:cubicBezTo>
                  <a:cubicBezTo>
                    <a:pt x="4383" y="1667"/>
                    <a:pt x="4272" y="1731"/>
                    <a:pt x="4224" y="1826"/>
                  </a:cubicBezTo>
                  <a:cubicBezTo>
                    <a:pt x="4117" y="2005"/>
                    <a:pt x="4009" y="2184"/>
                    <a:pt x="3902" y="2363"/>
                  </a:cubicBezTo>
                  <a:lnTo>
                    <a:pt x="3795" y="2470"/>
                  </a:lnTo>
                  <a:cubicBezTo>
                    <a:pt x="3723" y="2506"/>
                    <a:pt x="3651" y="2542"/>
                    <a:pt x="3580" y="2578"/>
                  </a:cubicBezTo>
                  <a:cubicBezTo>
                    <a:pt x="3508" y="2614"/>
                    <a:pt x="3437" y="2649"/>
                    <a:pt x="3365" y="2649"/>
                  </a:cubicBezTo>
                  <a:lnTo>
                    <a:pt x="3222" y="2649"/>
                  </a:lnTo>
                  <a:lnTo>
                    <a:pt x="3115" y="2614"/>
                  </a:lnTo>
                  <a:lnTo>
                    <a:pt x="3079" y="2614"/>
                  </a:lnTo>
                  <a:cubicBezTo>
                    <a:pt x="3043" y="2578"/>
                    <a:pt x="3043" y="2542"/>
                    <a:pt x="3007" y="2506"/>
                  </a:cubicBezTo>
                  <a:cubicBezTo>
                    <a:pt x="3007" y="2506"/>
                    <a:pt x="2971" y="2470"/>
                    <a:pt x="2971" y="2435"/>
                  </a:cubicBezTo>
                  <a:lnTo>
                    <a:pt x="2900" y="2256"/>
                  </a:lnTo>
                  <a:lnTo>
                    <a:pt x="2864" y="2184"/>
                  </a:lnTo>
                  <a:lnTo>
                    <a:pt x="2721" y="2041"/>
                  </a:lnTo>
                  <a:cubicBezTo>
                    <a:pt x="2613" y="1933"/>
                    <a:pt x="2470" y="1862"/>
                    <a:pt x="2327" y="1862"/>
                  </a:cubicBezTo>
                  <a:lnTo>
                    <a:pt x="2148" y="1862"/>
                  </a:lnTo>
                  <a:cubicBezTo>
                    <a:pt x="2041" y="1898"/>
                    <a:pt x="1933" y="1933"/>
                    <a:pt x="1826" y="2005"/>
                  </a:cubicBezTo>
                  <a:lnTo>
                    <a:pt x="1719" y="2077"/>
                  </a:lnTo>
                  <a:lnTo>
                    <a:pt x="1540" y="2148"/>
                  </a:lnTo>
                  <a:lnTo>
                    <a:pt x="1432" y="2184"/>
                  </a:lnTo>
                  <a:lnTo>
                    <a:pt x="1325" y="2184"/>
                  </a:lnTo>
                  <a:cubicBezTo>
                    <a:pt x="1325" y="2184"/>
                    <a:pt x="1325" y="2148"/>
                    <a:pt x="1325" y="2112"/>
                  </a:cubicBezTo>
                  <a:cubicBezTo>
                    <a:pt x="1289" y="2041"/>
                    <a:pt x="1289" y="1969"/>
                    <a:pt x="1325" y="1898"/>
                  </a:cubicBezTo>
                  <a:cubicBezTo>
                    <a:pt x="1396" y="1575"/>
                    <a:pt x="1468" y="1253"/>
                    <a:pt x="1611" y="931"/>
                  </a:cubicBezTo>
                  <a:lnTo>
                    <a:pt x="1647" y="824"/>
                  </a:lnTo>
                  <a:cubicBezTo>
                    <a:pt x="1683" y="645"/>
                    <a:pt x="1683" y="466"/>
                    <a:pt x="1575" y="323"/>
                  </a:cubicBezTo>
                  <a:cubicBezTo>
                    <a:pt x="1504" y="179"/>
                    <a:pt x="1361" y="72"/>
                    <a:pt x="1182" y="36"/>
                  </a:cubicBezTo>
                  <a:cubicBezTo>
                    <a:pt x="1110" y="1"/>
                    <a:pt x="1074" y="1"/>
                    <a:pt x="10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7"/>
            <p:cNvSpPr/>
            <p:nvPr/>
          </p:nvSpPr>
          <p:spPr>
            <a:xfrm>
              <a:off x="4287400" y="1795725"/>
              <a:ext cx="42075" cy="47450"/>
            </a:xfrm>
            <a:custGeom>
              <a:rect b="b" l="l" r="r" t="t"/>
              <a:pathLst>
                <a:path extrusionOk="0" h="1898" w="1683">
                  <a:moveTo>
                    <a:pt x="215" y="1"/>
                  </a:moveTo>
                  <a:cubicBezTo>
                    <a:pt x="72" y="1"/>
                    <a:pt x="1" y="108"/>
                    <a:pt x="1" y="215"/>
                  </a:cubicBezTo>
                  <a:lnTo>
                    <a:pt x="1" y="359"/>
                  </a:lnTo>
                  <a:lnTo>
                    <a:pt x="1" y="931"/>
                  </a:lnTo>
                  <a:lnTo>
                    <a:pt x="1" y="1110"/>
                  </a:lnTo>
                  <a:cubicBezTo>
                    <a:pt x="36" y="1146"/>
                    <a:pt x="36" y="1218"/>
                    <a:pt x="72" y="1289"/>
                  </a:cubicBezTo>
                  <a:cubicBezTo>
                    <a:pt x="108" y="1397"/>
                    <a:pt x="180" y="1504"/>
                    <a:pt x="287" y="1611"/>
                  </a:cubicBezTo>
                  <a:cubicBezTo>
                    <a:pt x="358" y="1683"/>
                    <a:pt x="430" y="1719"/>
                    <a:pt x="537" y="1790"/>
                  </a:cubicBezTo>
                  <a:cubicBezTo>
                    <a:pt x="645" y="1826"/>
                    <a:pt x="752" y="1862"/>
                    <a:pt x="895" y="1898"/>
                  </a:cubicBezTo>
                  <a:lnTo>
                    <a:pt x="931" y="1898"/>
                  </a:lnTo>
                  <a:cubicBezTo>
                    <a:pt x="1182" y="1862"/>
                    <a:pt x="1397" y="1790"/>
                    <a:pt x="1576" y="1647"/>
                  </a:cubicBezTo>
                  <a:cubicBezTo>
                    <a:pt x="1611" y="1611"/>
                    <a:pt x="1647" y="1540"/>
                    <a:pt x="1683" y="1504"/>
                  </a:cubicBezTo>
                  <a:cubicBezTo>
                    <a:pt x="1683" y="1432"/>
                    <a:pt x="1683" y="1361"/>
                    <a:pt x="1647" y="1325"/>
                  </a:cubicBezTo>
                  <a:cubicBezTo>
                    <a:pt x="1611" y="1253"/>
                    <a:pt x="1540" y="1218"/>
                    <a:pt x="1468" y="1218"/>
                  </a:cubicBezTo>
                  <a:cubicBezTo>
                    <a:pt x="1397" y="1218"/>
                    <a:pt x="1361" y="1218"/>
                    <a:pt x="1325" y="1253"/>
                  </a:cubicBezTo>
                  <a:cubicBezTo>
                    <a:pt x="1253" y="1289"/>
                    <a:pt x="1182" y="1325"/>
                    <a:pt x="1110" y="1361"/>
                  </a:cubicBezTo>
                  <a:cubicBezTo>
                    <a:pt x="1039" y="1361"/>
                    <a:pt x="1003" y="1397"/>
                    <a:pt x="967" y="1397"/>
                  </a:cubicBezTo>
                  <a:lnTo>
                    <a:pt x="931" y="1397"/>
                  </a:lnTo>
                  <a:cubicBezTo>
                    <a:pt x="895" y="1397"/>
                    <a:pt x="860" y="1361"/>
                    <a:pt x="824" y="1361"/>
                  </a:cubicBezTo>
                  <a:cubicBezTo>
                    <a:pt x="752" y="1325"/>
                    <a:pt x="716" y="1325"/>
                    <a:pt x="645" y="1289"/>
                  </a:cubicBezTo>
                  <a:cubicBezTo>
                    <a:pt x="573" y="1218"/>
                    <a:pt x="537" y="1146"/>
                    <a:pt x="502" y="1074"/>
                  </a:cubicBezTo>
                  <a:cubicBezTo>
                    <a:pt x="466" y="1003"/>
                    <a:pt x="466" y="967"/>
                    <a:pt x="466" y="931"/>
                  </a:cubicBezTo>
                  <a:cubicBezTo>
                    <a:pt x="430" y="717"/>
                    <a:pt x="430" y="538"/>
                    <a:pt x="466" y="359"/>
                  </a:cubicBezTo>
                  <a:lnTo>
                    <a:pt x="466" y="215"/>
                  </a:lnTo>
                  <a:cubicBezTo>
                    <a:pt x="430" y="180"/>
                    <a:pt x="430" y="108"/>
                    <a:pt x="394" y="72"/>
                  </a:cubicBezTo>
                  <a:cubicBezTo>
                    <a:pt x="323" y="36"/>
                    <a:pt x="287" y="1"/>
                    <a:pt x="2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7"/>
            <p:cNvSpPr/>
            <p:nvPr/>
          </p:nvSpPr>
          <p:spPr>
            <a:xfrm>
              <a:off x="4418050" y="1561275"/>
              <a:ext cx="85925" cy="90400"/>
            </a:xfrm>
            <a:custGeom>
              <a:rect b="b" l="l" r="r" t="t"/>
              <a:pathLst>
                <a:path extrusionOk="0" h="3616" w="3437">
                  <a:moveTo>
                    <a:pt x="1074" y="0"/>
                  </a:moveTo>
                  <a:cubicBezTo>
                    <a:pt x="931" y="0"/>
                    <a:pt x="752" y="36"/>
                    <a:pt x="609" y="108"/>
                  </a:cubicBezTo>
                  <a:cubicBezTo>
                    <a:pt x="430" y="179"/>
                    <a:pt x="287" y="251"/>
                    <a:pt x="144" y="358"/>
                  </a:cubicBezTo>
                  <a:cubicBezTo>
                    <a:pt x="1" y="502"/>
                    <a:pt x="1" y="716"/>
                    <a:pt x="144" y="824"/>
                  </a:cubicBezTo>
                  <a:cubicBezTo>
                    <a:pt x="215" y="859"/>
                    <a:pt x="287" y="895"/>
                    <a:pt x="359" y="895"/>
                  </a:cubicBezTo>
                  <a:cubicBezTo>
                    <a:pt x="430" y="895"/>
                    <a:pt x="502" y="859"/>
                    <a:pt x="573" y="824"/>
                  </a:cubicBezTo>
                  <a:cubicBezTo>
                    <a:pt x="645" y="788"/>
                    <a:pt x="716" y="716"/>
                    <a:pt x="824" y="680"/>
                  </a:cubicBezTo>
                  <a:cubicBezTo>
                    <a:pt x="860" y="680"/>
                    <a:pt x="931" y="645"/>
                    <a:pt x="1003" y="645"/>
                  </a:cubicBezTo>
                  <a:lnTo>
                    <a:pt x="1110" y="645"/>
                  </a:lnTo>
                  <a:cubicBezTo>
                    <a:pt x="1146" y="645"/>
                    <a:pt x="1218" y="645"/>
                    <a:pt x="1253" y="680"/>
                  </a:cubicBezTo>
                  <a:cubicBezTo>
                    <a:pt x="1289" y="716"/>
                    <a:pt x="1289" y="752"/>
                    <a:pt x="1325" y="788"/>
                  </a:cubicBezTo>
                  <a:cubicBezTo>
                    <a:pt x="1325" y="824"/>
                    <a:pt x="1361" y="859"/>
                    <a:pt x="1361" y="931"/>
                  </a:cubicBezTo>
                  <a:lnTo>
                    <a:pt x="1361" y="1217"/>
                  </a:lnTo>
                  <a:lnTo>
                    <a:pt x="1361" y="1361"/>
                  </a:lnTo>
                  <a:lnTo>
                    <a:pt x="1361" y="1432"/>
                  </a:lnTo>
                  <a:cubicBezTo>
                    <a:pt x="1361" y="1540"/>
                    <a:pt x="1361" y="1683"/>
                    <a:pt x="1361" y="1790"/>
                  </a:cubicBezTo>
                  <a:cubicBezTo>
                    <a:pt x="1361" y="1969"/>
                    <a:pt x="1504" y="2148"/>
                    <a:pt x="1719" y="2148"/>
                  </a:cubicBezTo>
                  <a:lnTo>
                    <a:pt x="1790" y="2148"/>
                  </a:lnTo>
                  <a:cubicBezTo>
                    <a:pt x="1755" y="2220"/>
                    <a:pt x="1755" y="2291"/>
                    <a:pt x="1790" y="2327"/>
                  </a:cubicBezTo>
                  <a:cubicBezTo>
                    <a:pt x="1826" y="2506"/>
                    <a:pt x="2005" y="2649"/>
                    <a:pt x="2184" y="2649"/>
                  </a:cubicBezTo>
                  <a:lnTo>
                    <a:pt x="2291" y="2649"/>
                  </a:lnTo>
                  <a:lnTo>
                    <a:pt x="2399" y="2613"/>
                  </a:lnTo>
                  <a:cubicBezTo>
                    <a:pt x="2399" y="2649"/>
                    <a:pt x="2435" y="2685"/>
                    <a:pt x="2435" y="2685"/>
                  </a:cubicBezTo>
                  <a:cubicBezTo>
                    <a:pt x="2435" y="2864"/>
                    <a:pt x="2435" y="3007"/>
                    <a:pt x="2435" y="3150"/>
                  </a:cubicBezTo>
                  <a:cubicBezTo>
                    <a:pt x="2435" y="3294"/>
                    <a:pt x="2470" y="3401"/>
                    <a:pt x="2578" y="3472"/>
                  </a:cubicBezTo>
                  <a:cubicBezTo>
                    <a:pt x="2649" y="3580"/>
                    <a:pt x="2793" y="3616"/>
                    <a:pt x="2900" y="3616"/>
                  </a:cubicBezTo>
                  <a:cubicBezTo>
                    <a:pt x="3043" y="3616"/>
                    <a:pt x="3151" y="3580"/>
                    <a:pt x="3258" y="3472"/>
                  </a:cubicBezTo>
                  <a:cubicBezTo>
                    <a:pt x="3330" y="3401"/>
                    <a:pt x="3401" y="3294"/>
                    <a:pt x="3401" y="3150"/>
                  </a:cubicBezTo>
                  <a:cubicBezTo>
                    <a:pt x="3437" y="2828"/>
                    <a:pt x="3365" y="2470"/>
                    <a:pt x="3222" y="2184"/>
                  </a:cubicBezTo>
                  <a:cubicBezTo>
                    <a:pt x="3151" y="2112"/>
                    <a:pt x="3115" y="2041"/>
                    <a:pt x="3043" y="1969"/>
                  </a:cubicBezTo>
                  <a:cubicBezTo>
                    <a:pt x="2936" y="1862"/>
                    <a:pt x="2828" y="1790"/>
                    <a:pt x="2685" y="1754"/>
                  </a:cubicBezTo>
                  <a:cubicBezTo>
                    <a:pt x="2649" y="1754"/>
                    <a:pt x="2578" y="1719"/>
                    <a:pt x="2506" y="1719"/>
                  </a:cubicBezTo>
                  <a:lnTo>
                    <a:pt x="2399" y="1719"/>
                  </a:lnTo>
                  <a:cubicBezTo>
                    <a:pt x="2291" y="1754"/>
                    <a:pt x="2184" y="1754"/>
                    <a:pt x="2112" y="1790"/>
                  </a:cubicBezTo>
                  <a:lnTo>
                    <a:pt x="2112" y="1754"/>
                  </a:lnTo>
                  <a:lnTo>
                    <a:pt x="2112" y="1325"/>
                  </a:lnTo>
                  <a:cubicBezTo>
                    <a:pt x="2112" y="1182"/>
                    <a:pt x="2077" y="1038"/>
                    <a:pt x="2077" y="895"/>
                  </a:cubicBezTo>
                  <a:cubicBezTo>
                    <a:pt x="2077" y="824"/>
                    <a:pt x="2041" y="788"/>
                    <a:pt x="2041" y="716"/>
                  </a:cubicBezTo>
                  <a:cubicBezTo>
                    <a:pt x="2005" y="609"/>
                    <a:pt x="1969" y="502"/>
                    <a:pt x="1934" y="430"/>
                  </a:cubicBezTo>
                  <a:cubicBezTo>
                    <a:pt x="1862" y="287"/>
                    <a:pt x="1755" y="179"/>
                    <a:pt x="1611" y="108"/>
                  </a:cubicBezTo>
                  <a:cubicBezTo>
                    <a:pt x="1540" y="72"/>
                    <a:pt x="1468" y="36"/>
                    <a:pt x="1397" y="36"/>
                  </a:cubicBezTo>
                  <a:cubicBezTo>
                    <a:pt x="1289" y="0"/>
                    <a:pt x="1218"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7"/>
            <p:cNvSpPr/>
            <p:nvPr/>
          </p:nvSpPr>
          <p:spPr>
            <a:xfrm>
              <a:off x="4471750" y="1552325"/>
              <a:ext cx="48350" cy="58200"/>
            </a:xfrm>
            <a:custGeom>
              <a:rect b="b" l="l" r="r" t="t"/>
              <a:pathLst>
                <a:path extrusionOk="0" h="2328" w="1934">
                  <a:moveTo>
                    <a:pt x="322" y="0"/>
                  </a:moveTo>
                  <a:cubicBezTo>
                    <a:pt x="287" y="0"/>
                    <a:pt x="215" y="36"/>
                    <a:pt x="179" y="72"/>
                  </a:cubicBezTo>
                  <a:cubicBezTo>
                    <a:pt x="0" y="251"/>
                    <a:pt x="0" y="502"/>
                    <a:pt x="179" y="645"/>
                  </a:cubicBezTo>
                  <a:cubicBezTo>
                    <a:pt x="215" y="716"/>
                    <a:pt x="322" y="788"/>
                    <a:pt x="430" y="788"/>
                  </a:cubicBezTo>
                  <a:lnTo>
                    <a:pt x="680" y="788"/>
                  </a:lnTo>
                  <a:cubicBezTo>
                    <a:pt x="716" y="824"/>
                    <a:pt x="752" y="860"/>
                    <a:pt x="788" y="895"/>
                  </a:cubicBezTo>
                  <a:cubicBezTo>
                    <a:pt x="859" y="1003"/>
                    <a:pt x="895" y="1074"/>
                    <a:pt x="931" y="1182"/>
                  </a:cubicBezTo>
                  <a:cubicBezTo>
                    <a:pt x="967" y="1253"/>
                    <a:pt x="1003" y="1289"/>
                    <a:pt x="1003" y="1361"/>
                  </a:cubicBezTo>
                  <a:lnTo>
                    <a:pt x="1003" y="1683"/>
                  </a:lnTo>
                  <a:lnTo>
                    <a:pt x="1003" y="1754"/>
                  </a:lnTo>
                  <a:cubicBezTo>
                    <a:pt x="967" y="1862"/>
                    <a:pt x="1003" y="2005"/>
                    <a:pt x="1038" y="2112"/>
                  </a:cubicBezTo>
                  <a:cubicBezTo>
                    <a:pt x="1110" y="2220"/>
                    <a:pt x="1217" y="2291"/>
                    <a:pt x="1325" y="2327"/>
                  </a:cubicBezTo>
                  <a:lnTo>
                    <a:pt x="1432" y="2327"/>
                  </a:lnTo>
                  <a:cubicBezTo>
                    <a:pt x="1611" y="2327"/>
                    <a:pt x="1754" y="2220"/>
                    <a:pt x="1826" y="2077"/>
                  </a:cubicBezTo>
                  <a:cubicBezTo>
                    <a:pt x="1897" y="2005"/>
                    <a:pt x="1897" y="1933"/>
                    <a:pt x="1897" y="1862"/>
                  </a:cubicBezTo>
                  <a:cubicBezTo>
                    <a:pt x="1933" y="1719"/>
                    <a:pt x="1933" y="1575"/>
                    <a:pt x="1897" y="1468"/>
                  </a:cubicBezTo>
                  <a:cubicBezTo>
                    <a:pt x="1897" y="1325"/>
                    <a:pt x="1897" y="1182"/>
                    <a:pt x="1826" y="1074"/>
                  </a:cubicBezTo>
                  <a:cubicBezTo>
                    <a:pt x="1790" y="967"/>
                    <a:pt x="1718" y="860"/>
                    <a:pt x="1647" y="752"/>
                  </a:cubicBezTo>
                  <a:cubicBezTo>
                    <a:pt x="1539" y="537"/>
                    <a:pt x="1396" y="358"/>
                    <a:pt x="1217" y="215"/>
                  </a:cubicBezTo>
                  <a:lnTo>
                    <a:pt x="1074" y="108"/>
                  </a:lnTo>
                  <a:lnTo>
                    <a:pt x="1038" y="72"/>
                  </a:lnTo>
                  <a:lnTo>
                    <a:pt x="8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7"/>
            <p:cNvSpPr/>
            <p:nvPr/>
          </p:nvSpPr>
          <p:spPr>
            <a:xfrm>
              <a:off x="3277100" y="1071775"/>
              <a:ext cx="669375" cy="432250"/>
            </a:xfrm>
            <a:custGeom>
              <a:rect b="b" l="l" r="r" t="t"/>
              <a:pathLst>
                <a:path extrusionOk="0" h="17290" w="26775">
                  <a:moveTo>
                    <a:pt x="19848" y="1441"/>
                  </a:moveTo>
                  <a:cubicBezTo>
                    <a:pt x="19974" y="1441"/>
                    <a:pt x="20099" y="1450"/>
                    <a:pt x="20224" y="1468"/>
                  </a:cubicBezTo>
                  <a:cubicBezTo>
                    <a:pt x="20546" y="1504"/>
                    <a:pt x="20869" y="1576"/>
                    <a:pt x="21191" y="1719"/>
                  </a:cubicBezTo>
                  <a:cubicBezTo>
                    <a:pt x="21584" y="1898"/>
                    <a:pt x="21978" y="2148"/>
                    <a:pt x="22408" y="2327"/>
                  </a:cubicBezTo>
                  <a:cubicBezTo>
                    <a:pt x="22658" y="2435"/>
                    <a:pt x="22873" y="2506"/>
                    <a:pt x="23124" y="2578"/>
                  </a:cubicBezTo>
                  <a:cubicBezTo>
                    <a:pt x="23267" y="2650"/>
                    <a:pt x="23446" y="2721"/>
                    <a:pt x="23589" y="2757"/>
                  </a:cubicBezTo>
                  <a:cubicBezTo>
                    <a:pt x="23732" y="2828"/>
                    <a:pt x="23804" y="2864"/>
                    <a:pt x="23911" y="2936"/>
                  </a:cubicBezTo>
                  <a:cubicBezTo>
                    <a:pt x="24126" y="3043"/>
                    <a:pt x="24305" y="3186"/>
                    <a:pt x="24484" y="3294"/>
                  </a:cubicBezTo>
                  <a:lnTo>
                    <a:pt x="24663" y="3473"/>
                  </a:lnTo>
                  <a:cubicBezTo>
                    <a:pt x="24699" y="3473"/>
                    <a:pt x="24699" y="3509"/>
                    <a:pt x="24734" y="3544"/>
                  </a:cubicBezTo>
                  <a:lnTo>
                    <a:pt x="24734" y="3652"/>
                  </a:lnTo>
                  <a:cubicBezTo>
                    <a:pt x="24770" y="3759"/>
                    <a:pt x="24770" y="3867"/>
                    <a:pt x="24734" y="3974"/>
                  </a:cubicBezTo>
                  <a:cubicBezTo>
                    <a:pt x="24699" y="4189"/>
                    <a:pt x="24627" y="4403"/>
                    <a:pt x="24555" y="4654"/>
                  </a:cubicBezTo>
                  <a:cubicBezTo>
                    <a:pt x="24520" y="4905"/>
                    <a:pt x="24484" y="5155"/>
                    <a:pt x="24484" y="5406"/>
                  </a:cubicBezTo>
                  <a:cubicBezTo>
                    <a:pt x="24520" y="5656"/>
                    <a:pt x="24591" y="5907"/>
                    <a:pt x="24663" y="6157"/>
                  </a:cubicBezTo>
                  <a:cubicBezTo>
                    <a:pt x="24806" y="6587"/>
                    <a:pt x="24913" y="7052"/>
                    <a:pt x="25021" y="7518"/>
                  </a:cubicBezTo>
                  <a:cubicBezTo>
                    <a:pt x="25021" y="7768"/>
                    <a:pt x="25021" y="8019"/>
                    <a:pt x="25021" y="8233"/>
                  </a:cubicBezTo>
                  <a:cubicBezTo>
                    <a:pt x="24985" y="8377"/>
                    <a:pt x="24949" y="8556"/>
                    <a:pt x="24878" y="8699"/>
                  </a:cubicBezTo>
                  <a:cubicBezTo>
                    <a:pt x="24806" y="8878"/>
                    <a:pt x="24699" y="9057"/>
                    <a:pt x="24591" y="9236"/>
                  </a:cubicBezTo>
                  <a:cubicBezTo>
                    <a:pt x="24448" y="9486"/>
                    <a:pt x="24269" y="9701"/>
                    <a:pt x="24126" y="9952"/>
                  </a:cubicBezTo>
                  <a:cubicBezTo>
                    <a:pt x="24019" y="10131"/>
                    <a:pt x="23947" y="10310"/>
                    <a:pt x="23875" y="10453"/>
                  </a:cubicBezTo>
                  <a:cubicBezTo>
                    <a:pt x="23840" y="10596"/>
                    <a:pt x="23804" y="10703"/>
                    <a:pt x="23768" y="10811"/>
                  </a:cubicBezTo>
                  <a:cubicBezTo>
                    <a:pt x="23732" y="10990"/>
                    <a:pt x="23732" y="11169"/>
                    <a:pt x="23696" y="11312"/>
                  </a:cubicBezTo>
                  <a:lnTo>
                    <a:pt x="23696" y="11634"/>
                  </a:lnTo>
                  <a:cubicBezTo>
                    <a:pt x="23696" y="11706"/>
                    <a:pt x="23661" y="11777"/>
                    <a:pt x="23661" y="11849"/>
                  </a:cubicBezTo>
                  <a:cubicBezTo>
                    <a:pt x="23553" y="11992"/>
                    <a:pt x="23482" y="12135"/>
                    <a:pt x="23374" y="12278"/>
                  </a:cubicBezTo>
                  <a:lnTo>
                    <a:pt x="23303" y="12350"/>
                  </a:lnTo>
                  <a:lnTo>
                    <a:pt x="23159" y="12421"/>
                  </a:lnTo>
                  <a:cubicBezTo>
                    <a:pt x="23052" y="12457"/>
                    <a:pt x="22945" y="12493"/>
                    <a:pt x="22801" y="12529"/>
                  </a:cubicBezTo>
                  <a:lnTo>
                    <a:pt x="22050" y="12565"/>
                  </a:lnTo>
                  <a:cubicBezTo>
                    <a:pt x="21799" y="12565"/>
                    <a:pt x="21549" y="12636"/>
                    <a:pt x="21298" y="12636"/>
                  </a:cubicBezTo>
                  <a:cubicBezTo>
                    <a:pt x="21048" y="12672"/>
                    <a:pt x="20833" y="12672"/>
                    <a:pt x="20582" y="12708"/>
                  </a:cubicBezTo>
                  <a:lnTo>
                    <a:pt x="20045" y="12708"/>
                  </a:lnTo>
                  <a:cubicBezTo>
                    <a:pt x="19795" y="12708"/>
                    <a:pt x="19544" y="12779"/>
                    <a:pt x="19294" y="12887"/>
                  </a:cubicBezTo>
                  <a:cubicBezTo>
                    <a:pt x="19079" y="12923"/>
                    <a:pt x="18971" y="13102"/>
                    <a:pt x="18936" y="13316"/>
                  </a:cubicBezTo>
                  <a:cubicBezTo>
                    <a:pt x="18971" y="13388"/>
                    <a:pt x="18971" y="13424"/>
                    <a:pt x="18971" y="13460"/>
                  </a:cubicBezTo>
                  <a:cubicBezTo>
                    <a:pt x="18792" y="13710"/>
                    <a:pt x="18649" y="13889"/>
                    <a:pt x="18435" y="14068"/>
                  </a:cubicBezTo>
                  <a:cubicBezTo>
                    <a:pt x="18291" y="14175"/>
                    <a:pt x="18148" y="14247"/>
                    <a:pt x="18005" y="14319"/>
                  </a:cubicBezTo>
                  <a:cubicBezTo>
                    <a:pt x="17862" y="14354"/>
                    <a:pt x="17754" y="14390"/>
                    <a:pt x="17611" y="14426"/>
                  </a:cubicBezTo>
                  <a:lnTo>
                    <a:pt x="17432" y="14426"/>
                  </a:lnTo>
                  <a:cubicBezTo>
                    <a:pt x="17182" y="14390"/>
                    <a:pt x="16931" y="14354"/>
                    <a:pt x="16645" y="14319"/>
                  </a:cubicBezTo>
                  <a:cubicBezTo>
                    <a:pt x="16537" y="14319"/>
                    <a:pt x="16430" y="14283"/>
                    <a:pt x="16287" y="14283"/>
                  </a:cubicBezTo>
                  <a:cubicBezTo>
                    <a:pt x="16234" y="14272"/>
                    <a:pt x="16179" y="14268"/>
                    <a:pt x="16122" y="14268"/>
                  </a:cubicBezTo>
                  <a:cubicBezTo>
                    <a:pt x="15985" y="14268"/>
                    <a:pt x="15841" y="14293"/>
                    <a:pt x="15714" y="14319"/>
                  </a:cubicBezTo>
                  <a:cubicBezTo>
                    <a:pt x="15607" y="14319"/>
                    <a:pt x="15499" y="14354"/>
                    <a:pt x="15392" y="14354"/>
                  </a:cubicBezTo>
                  <a:cubicBezTo>
                    <a:pt x="15249" y="14426"/>
                    <a:pt x="15106" y="14462"/>
                    <a:pt x="14962" y="14533"/>
                  </a:cubicBezTo>
                  <a:cubicBezTo>
                    <a:pt x="14819" y="14569"/>
                    <a:pt x="14640" y="14641"/>
                    <a:pt x="14533" y="14712"/>
                  </a:cubicBezTo>
                  <a:cubicBezTo>
                    <a:pt x="14139" y="14891"/>
                    <a:pt x="13745" y="15070"/>
                    <a:pt x="13352" y="15249"/>
                  </a:cubicBezTo>
                  <a:cubicBezTo>
                    <a:pt x="13065" y="15392"/>
                    <a:pt x="12743" y="15464"/>
                    <a:pt x="12421" y="15536"/>
                  </a:cubicBezTo>
                  <a:cubicBezTo>
                    <a:pt x="12314" y="15553"/>
                    <a:pt x="12197" y="15562"/>
                    <a:pt x="12076" y="15562"/>
                  </a:cubicBezTo>
                  <a:cubicBezTo>
                    <a:pt x="11956" y="15562"/>
                    <a:pt x="11830" y="15553"/>
                    <a:pt x="11705" y="15536"/>
                  </a:cubicBezTo>
                  <a:cubicBezTo>
                    <a:pt x="11419" y="15500"/>
                    <a:pt x="11132" y="15428"/>
                    <a:pt x="10846" y="15357"/>
                  </a:cubicBezTo>
                  <a:cubicBezTo>
                    <a:pt x="10667" y="15321"/>
                    <a:pt x="10452" y="15285"/>
                    <a:pt x="10273" y="15285"/>
                  </a:cubicBezTo>
                  <a:cubicBezTo>
                    <a:pt x="10059" y="15285"/>
                    <a:pt x="9880" y="15285"/>
                    <a:pt x="9665" y="15357"/>
                  </a:cubicBezTo>
                  <a:cubicBezTo>
                    <a:pt x="9343" y="15428"/>
                    <a:pt x="8985" y="15536"/>
                    <a:pt x="8663" y="15679"/>
                  </a:cubicBezTo>
                  <a:cubicBezTo>
                    <a:pt x="8340" y="15822"/>
                    <a:pt x="8018" y="15894"/>
                    <a:pt x="7696" y="15965"/>
                  </a:cubicBezTo>
                  <a:lnTo>
                    <a:pt x="7195" y="15965"/>
                  </a:lnTo>
                  <a:cubicBezTo>
                    <a:pt x="7016" y="15929"/>
                    <a:pt x="6873" y="15894"/>
                    <a:pt x="6730" y="15858"/>
                  </a:cubicBezTo>
                  <a:cubicBezTo>
                    <a:pt x="6658" y="15822"/>
                    <a:pt x="6586" y="15750"/>
                    <a:pt x="6479" y="15715"/>
                  </a:cubicBezTo>
                  <a:cubicBezTo>
                    <a:pt x="6193" y="15428"/>
                    <a:pt x="5942" y="15106"/>
                    <a:pt x="5620" y="14820"/>
                  </a:cubicBezTo>
                  <a:cubicBezTo>
                    <a:pt x="5334" y="14569"/>
                    <a:pt x="5011" y="14354"/>
                    <a:pt x="4618" y="14283"/>
                  </a:cubicBezTo>
                  <a:cubicBezTo>
                    <a:pt x="4439" y="14247"/>
                    <a:pt x="4260" y="14211"/>
                    <a:pt x="4045" y="14211"/>
                  </a:cubicBezTo>
                  <a:lnTo>
                    <a:pt x="3508" y="14140"/>
                  </a:lnTo>
                  <a:cubicBezTo>
                    <a:pt x="3329" y="14104"/>
                    <a:pt x="3150" y="14068"/>
                    <a:pt x="2971" y="13996"/>
                  </a:cubicBezTo>
                  <a:cubicBezTo>
                    <a:pt x="2864" y="13961"/>
                    <a:pt x="2792" y="13889"/>
                    <a:pt x="2685" y="13853"/>
                  </a:cubicBezTo>
                  <a:cubicBezTo>
                    <a:pt x="2542" y="13710"/>
                    <a:pt x="2363" y="13531"/>
                    <a:pt x="2255" y="13388"/>
                  </a:cubicBezTo>
                  <a:cubicBezTo>
                    <a:pt x="2076" y="13173"/>
                    <a:pt x="1933" y="12923"/>
                    <a:pt x="1826" y="12672"/>
                  </a:cubicBezTo>
                  <a:cubicBezTo>
                    <a:pt x="1754" y="12493"/>
                    <a:pt x="1683" y="12278"/>
                    <a:pt x="1647" y="12064"/>
                  </a:cubicBezTo>
                  <a:cubicBezTo>
                    <a:pt x="1611" y="11777"/>
                    <a:pt x="1647" y="11491"/>
                    <a:pt x="1611" y="11169"/>
                  </a:cubicBezTo>
                  <a:cubicBezTo>
                    <a:pt x="1611" y="11025"/>
                    <a:pt x="1575" y="10882"/>
                    <a:pt x="1539" y="10739"/>
                  </a:cubicBezTo>
                  <a:cubicBezTo>
                    <a:pt x="1468" y="10560"/>
                    <a:pt x="1396" y="10381"/>
                    <a:pt x="1325" y="10238"/>
                  </a:cubicBezTo>
                  <a:lnTo>
                    <a:pt x="1325" y="10166"/>
                  </a:lnTo>
                  <a:cubicBezTo>
                    <a:pt x="1253" y="10059"/>
                    <a:pt x="1217" y="9952"/>
                    <a:pt x="1217" y="9844"/>
                  </a:cubicBezTo>
                  <a:cubicBezTo>
                    <a:pt x="1217" y="9808"/>
                    <a:pt x="1217" y="9737"/>
                    <a:pt x="1217" y="9701"/>
                  </a:cubicBezTo>
                  <a:cubicBezTo>
                    <a:pt x="1253" y="9629"/>
                    <a:pt x="1289" y="9558"/>
                    <a:pt x="1325" y="9486"/>
                  </a:cubicBezTo>
                  <a:cubicBezTo>
                    <a:pt x="1504" y="9272"/>
                    <a:pt x="1718" y="9093"/>
                    <a:pt x="1933" y="8914"/>
                  </a:cubicBezTo>
                  <a:cubicBezTo>
                    <a:pt x="2041" y="8842"/>
                    <a:pt x="2148" y="8770"/>
                    <a:pt x="2255" y="8699"/>
                  </a:cubicBezTo>
                  <a:lnTo>
                    <a:pt x="2255" y="8806"/>
                  </a:lnTo>
                  <a:lnTo>
                    <a:pt x="2255" y="8878"/>
                  </a:lnTo>
                  <a:cubicBezTo>
                    <a:pt x="2255" y="8985"/>
                    <a:pt x="2255" y="9093"/>
                    <a:pt x="2291" y="9164"/>
                  </a:cubicBezTo>
                  <a:lnTo>
                    <a:pt x="2291" y="9272"/>
                  </a:lnTo>
                  <a:cubicBezTo>
                    <a:pt x="2291" y="9379"/>
                    <a:pt x="2363" y="9451"/>
                    <a:pt x="2398" y="9522"/>
                  </a:cubicBezTo>
                  <a:cubicBezTo>
                    <a:pt x="2470" y="9629"/>
                    <a:pt x="2542" y="9737"/>
                    <a:pt x="2685" y="9808"/>
                  </a:cubicBezTo>
                  <a:cubicBezTo>
                    <a:pt x="2800" y="9878"/>
                    <a:pt x="2931" y="9917"/>
                    <a:pt x="3057" y="9917"/>
                  </a:cubicBezTo>
                  <a:cubicBezTo>
                    <a:pt x="3126" y="9917"/>
                    <a:pt x="3194" y="9905"/>
                    <a:pt x="3258" y="9880"/>
                  </a:cubicBezTo>
                  <a:cubicBezTo>
                    <a:pt x="3401" y="9844"/>
                    <a:pt x="3508" y="9773"/>
                    <a:pt x="3615" y="9701"/>
                  </a:cubicBezTo>
                  <a:lnTo>
                    <a:pt x="3723" y="9522"/>
                  </a:lnTo>
                  <a:cubicBezTo>
                    <a:pt x="3794" y="9415"/>
                    <a:pt x="3866" y="9272"/>
                    <a:pt x="3830" y="9128"/>
                  </a:cubicBezTo>
                  <a:cubicBezTo>
                    <a:pt x="3830" y="8949"/>
                    <a:pt x="3830" y="8735"/>
                    <a:pt x="3794" y="8556"/>
                  </a:cubicBezTo>
                  <a:cubicBezTo>
                    <a:pt x="3794" y="8341"/>
                    <a:pt x="3794" y="8233"/>
                    <a:pt x="3794" y="8090"/>
                  </a:cubicBezTo>
                  <a:cubicBezTo>
                    <a:pt x="3794" y="7732"/>
                    <a:pt x="3794" y="7374"/>
                    <a:pt x="3830" y="7052"/>
                  </a:cubicBezTo>
                  <a:cubicBezTo>
                    <a:pt x="3866" y="6909"/>
                    <a:pt x="3902" y="6766"/>
                    <a:pt x="3938" y="6659"/>
                  </a:cubicBezTo>
                  <a:cubicBezTo>
                    <a:pt x="4009" y="6551"/>
                    <a:pt x="4045" y="6444"/>
                    <a:pt x="4117" y="6336"/>
                  </a:cubicBezTo>
                  <a:cubicBezTo>
                    <a:pt x="4224" y="6193"/>
                    <a:pt x="4331" y="6086"/>
                    <a:pt x="4475" y="5978"/>
                  </a:cubicBezTo>
                  <a:cubicBezTo>
                    <a:pt x="4618" y="5871"/>
                    <a:pt x="4761" y="5799"/>
                    <a:pt x="4940" y="5728"/>
                  </a:cubicBezTo>
                  <a:cubicBezTo>
                    <a:pt x="5226" y="5620"/>
                    <a:pt x="5513" y="5513"/>
                    <a:pt x="5799" y="5477"/>
                  </a:cubicBezTo>
                  <a:cubicBezTo>
                    <a:pt x="6085" y="5477"/>
                    <a:pt x="6336" y="5406"/>
                    <a:pt x="6586" y="5298"/>
                  </a:cubicBezTo>
                  <a:cubicBezTo>
                    <a:pt x="6694" y="5227"/>
                    <a:pt x="6801" y="5155"/>
                    <a:pt x="6873" y="5048"/>
                  </a:cubicBezTo>
                  <a:cubicBezTo>
                    <a:pt x="6980" y="4940"/>
                    <a:pt x="7052" y="4833"/>
                    <a:pt x="7123" y="4726"/>
                  </a:cubicBezTo>
                  <a:cubicBezTo>
                    <a:pt x="7159" y="4618"/>
                    <a:pt x="7231" y="4511"/>
                    <a:pt x="7302" y="4403"/>
                  </a:cubicBezTo>
                  <a:cubicBezTo>
                    <a:pt x="7374" y="4189"/>
                    <a:pt x="7517" y="4010"/>
                    <a:pt x="7624" y="3831"/>
                  </a:cubicBezTo>
                  <a:cubicBezTo>
                    <a:pt x="7696" y="3759"/>
                    <a:pt x="7803" y="3688"/>
                    <a:pt x="7875" y="3580"/>
                  </a:cubicBezTo>
                  <a:cubicBezTo>
                    <a:pt x="8018" y="3473"/>
                    <a:pt x="8197" y="3401"/>
                    <a:pt x="8340" y="3330"/>
                  </a:cubicBezTo>
                  <a:cubicBezTo>
                    <a:pt x="8448" y="3294"/>
                    <a:pt x="8555" y="3258"/>
                    <a:pt x="8627" y="3222"/>
                  </a:cubicBezTo>
                  <a:lnTo>
                    <a:pt x="9414" y="3222"/>
                  </a:lnTo>
                  <a:cubicBezTo>
                    <a:pt x="9522" y="3258"/>
                    <a:pt x="9629" y="3294"/>
                    <a:pt x="9772" y="3294"/>
                  </a:cubicBezTo>
                  <a:cubicBezTo>
                    <a:pt x="9951" y="3365"/>
                    <a:pt x="10130" y="3401"/>
                    <a:pt x="10309" y="3437"/>
                  </a:cubicBezTo>
                  <a:cubicBezTo>
                    <a:pt x="10416" y="3473"/>
                    <a:pt x="10524" y="3473"/>
                    <a:pt x="10631" y="3473"/>
                  </a:cubicBezTo>
                  <a:lnTo>
                    <a:pt x="10810" y="3437"/>
                  </a:lnTo>
                  <a:cubicBezTo>
                    <a:pt x="10882" y="3437"/>
                    <a:pt x="10989" y="3401"/>
                    <a:pt x="11061" y="3365"/>
                  </a:cubicBezTo>
                  <a:cubicBezTo>
                    <a:pt x="11240" y="3258"/>
                    <a:pt x="11383" y="3043"/>
                    <a:pt x="11419" y="2828"/>
                  </a:cubicBezTo>
                  <a:lnTo>
                    <a:pt x="11455" y="2793"/>
                  </a:lnTo>
                  <a:cubicBezTo>
                    <a:pt x="11490" y="2721"/>
                    <a:pt x="11526" y="2685"/>
                    <a:pt x="11562" y="2614"/>
                  </a:cubicBezTo>
                  <a:lnTo>
                    <a:pt x="11741" y="2471"/>
                  </a:lnTo>
                  <a:lnTo>
                    <a:pt x="11777" y="2399"/>
                  </a:lnTo>
                  <a:cubicBezTo>
                    <a:pt x="11920" y="2292"/>
                    <a:pt x="12099" y="2220"/>
                    <a:pt x="12278" y="2148"/>
                  </a:cubicBezTo>
                  <a:lnTo>
                    <a:pt x="12457" y="2077"/>
                  </a:lnTo>
                  <a:lnTo>
                    <a:pt x="12815" y="2077"/>
                  </a:lnTo>
                  <a:lnTo>
                    <a:pt x="13244" y="2113"/>
                  </a:lnTo>
                  <a:lnTo>
                    <a:pt x="13710" y="2113"/>
                  </a:lnTo>
                  <a:cubicBezTo>
                    <a:pt x="13853" y="2113"/>
                    <a:pt x="13960" y="2113"/>
                    <a:pt x="14103" y="2148"/>
                  </a:cubicBezTo>
                  <a:lnTo>
                    <a:pt x="14569" y="2184"/>
                  </a:lnTo>
                  <a:cubicBezTo>
                    <a:pt x="14676" y="2220"/>
                    <a:pt x="14748" y="2220"/>
                    <a:pt x="14855" y="2256"/>
                  </a:cubicBezTo>
                  <a:cubicBezTo>
                    <a:pt x="14712" y="2399"/>
                    <a:pt x="14569" y="2542"/>
                    <a:pt x="14461" y="2685"/>
                  </a:cubicBezTo>
                  <a:cubicBezTo>
                    <a:pt x="14139" y="3043"/>
                    <a:pt x="13924" y="3509"/>
                    <a:pt x="13889" y="4010"/>
                  </a:cubicBezTo>
                  <a:cubicBezTo>
                    <a:pt x="13889" y="4224"/>
                    <a:pt x="14032" y="4403"/>
                    <a:pt x="14247" y="4403"/>
                  </a:cubicBezTo>
                  <a:cubicBezTo>
                    <a:pt x="14426" y="4368"/>
                    <a:pt x="14604" y="4224"/>
                    <a:pt x="14604" y="4010"/>
                  </a:cubicBezTo>
                  <a:cubicBezTo>
                    <a:pt x="14640" y="3902"/>
                    <a:pt x="14640" y="3795"/>
                    <a:pt x="14676" y="3688"/>
                  </a:cubicBezTo>
                  <a:cubicBezTo>
                    <a:pt x="14748" y="3544"/>
                    <a:pt x="14855" y="3401"/>
                    <a:pt x="14962" y="3258"/>
                  </a:cubicBezTo>
                  <a:cubicBezTo>
                    <a:pt x="15106" y="3079"/>
                    <a:pt x="15285" y="2900"/>
                    <a:pt x="15499" y="2721"/>
                  </a:cubicBezTo>
                  <a:cubicBezTo>
                    <a:pt x="15643" y="2614"/>
                    <a:pt x="15786" y="2542"/>
                    <a:pt x="15929" y="2471"/>
                  </a:cubicBezTo>
                  <a:cubicBezTo>
                    <a:pt x="16179" y="2363"/>
                    <a:pt x="16394" y="2327"/>
                    <a:pt x="16645" y="2292"/>
                  </a:cubicBezTo>
                  <a:lnTo>
                    <a:pt x="17074" y="2256"/>
                  </a:lnTo>
                  <a:lnTo>
                    <a:pt x="17504" y="2256"/>
                  </a:lnTo>
                  <a:cubicBezTo>
                    <a:pt x="17790" y="2220"/>
                    <a:pt x="18077" y="2148"/>
                    <a:pt x="18327" y="1969"/>
                  </a:cubicBezTo>
                  <a:cubicBezTo>
                    <a:pt x="18435" y="1898"/>
                    <a:pt x="18542" y="1826"/>
                    <a:pt x="18649" y="1790"/>
                  </a:cubicBezTo>
                  <a:cubicBezTo>
                    <a:pt x="18792" y="1719"/>
                    <a:pt x="18900" y="1647"/>
                    <a:pt x="19043" y="1576"/>
                  </a:cubicBezTo>
                  <a:cubicBezTo>
                    <a:pt x="19186" y="1540"/>
                    <a:pt x="19329" y="1468"/>
                    <a:pt x="19473" y="1468"/>
                  </a:cubicBezTo>
                  <a:cubicBezTo>
                    <a:pt x="19598" y="1450"/>
                    <a:pt x="19723" y="1441"/>
                    <a:pt x="19848" y="1441"/>
                  </a:cubicBezTo>
                  <a:close/>
                  <a:moveTo>
                    <a:pt x="20081" y="1"/>
                  </a:moveTo>
                  <a:cubicBezTo>
                    <a:pt x="19866" y="1"/>
                    <a:pt x="19616" y="36"/>
                    <a:pt x="19365" y="72"/>
                  </a:cubicBezTo>
                  <a:cubicBezTo>
                    <a:pt x="19186" y="108"/>
                    <a:pt x="19007" y="144"/>
                    <a:pt x="18864" y="215"/>
                  </a:cubicBezTo>
                  <a:cubicBezTo>
                    <a:pt x="18685" y="287"/>
                    <a:pt x="18506" y="394"/>
                    <a:pt x="18363" y="466"/>
                  </a:cubicBezTo>
                  <a:cubicBezTo>
                    <a:pt x="18077" y="681"/>
                    <a:pt x="17826" y="931"/>
                    <a:pt x="17611" y="1182"/>
                  </a:cubicBezTo>
                  <a:cubicBezTo>
                    <a:pt x="17540" y="1218"/>
                    <a:pt x="17468" y="1254"/>
                    <a:pt x="17396" y="1289"/>
                  </a:cubicBezTo>
                  <a:cubicBezTo>
                    <a:pt x="17182" y="1361"/>
                    <a:pt x="16967" y="1397"/>
                    <a:pt x="16752" y="1432"/>
                  </a:cubicBezTo>
                  <a:cubicBezTo>
                    <a:pt x="16358" y="1504"/>
                    <a:pt x="16000" y="1611"/>
                    <a:pt x="15643" y="1790"/>
                  </a:cubicBezTo>
                  <a:lnTo>
                    <a:pt x="15607" y="1790"/>
                  </a:lnTo>
                  <a:cubicBezTo>
                    <a:pt x="15571" y="1755"/>
                    <a:pt x="15499" y="1719"/>
                    <a:pt x="15464" y="1683"/>
                  </a:cubicBezTo>
                  <a:cubicBezTo>
                    <a:pt x="15356" y="1647"/>
                    <a:pt x="15249" y="1611"/>
                    <a:pt x="15141" y="1576"/>
                  </a:cubicBezTo>
                  <a:cubicBezTo>
                    <a:pt x="14927" y="1504"/>
                    <a:pt x="14748" y="1468"/>
                    <a:pt x="14533" y="1432"/>
                  </a:cubicBezTo>
                  <a:cubicBezTo>
                    <a:pt x="14318" y="1361"/>
                    <a:pt x="14103" y="1325"/>
                    <a:pt x="13853" y="1289"/>
                  </a:cubicBezTo>
                  <a:lnTo>
                    <a:pt x="13244" y="1218"/>
                  </a:lnTo>
                  <a:cubicBezTo>
                    <a:pt x="13065" y="1182"/>
                    <a:pt x="12922" y="1182"/>
                    <a:pt x="12743" y="1182"/>
                  </a:cubicBezTo>
                  <a:lnTo>
                    <a:pt x="12564" y="1182"/>
                  </a:lnTo>
                  <a:cubicBezTo>
                    <a:pt x="12457" y="1182"/>
                    <a:pt x="12314" y="1218"/>
                    <a:pt x="12170" y="1218"/>
                  </a:cubicBezTo>
                  <a:cubicBezTo>
                    <a:pt x="11991" y="1289"/>
                    <a:pt x="11812" y="1325"/>
                    <a:pt x="11634" y="1432"/>
                  </a:cubicBezTo>
                  <a:cubicBezTo>
                    <a:pt x="11311" y="1611"/>
                    <a:pt x="11025" y="1826"/>
                    <a:pt x="10703" y="2005"/>
                  </a:cubicBezTo>
                  <a:cubicBezTo>
                    <a:pt x="10595" y="1934"/>
                    <a:pt x="10488" y="1898"/>
                    <a:pt x="10381" y="1826"/>
                  </a:cubicBezTo>
                  <a:cubicBezTo>
                    <a:pt x="10273" y="1790"/>
                    <a:pt x="10059" y="1683"/>
                    <a:pt x="9880" y="1647"/>
                  </a:cubicBezTo>
                  <a:cubicBezTo>
                    <a:pt x="9772" y="1611"/>
                    <a:pt x="9629" y="1576"/>
                    <a:pt x="9486" y="1540"/>
                  </a:cubicBezTo>
                  <a:cubicBezTo>
                    <a:pt x="9199" y="1468"/>
                    <a:pt x="8842" y="1468"/>
                    <a:pt x="8519" y="1468"/>
                  </a:cubicBezTo>
                  <a:cubicBezTo>
                    <a:pt x="8340" y="1468"/>
                    <a:pt x="8161" y="1468"/>
                    <a:pt x="7982" y="1540"/>
                  </a:cubicBezTo>
                  <a:cubicBezTo>
                    <a:pt x="7768" y="1576"/>
                    <a:pt x="7553" y="1683"/>
                    <a:pt x="7338" y="1755"/>
                  </a:cubicBezTo>
                  <a:cubicBezTo>
                    <a:pt x="7088" y="1898"/>
                    <a:pt x="6801" y="2077"/>
                    <a:pt x="6586" y="2292"/>
                  </a:cubicBezTo>
                  <a:cubicBezTo>
                    <a:pt x="6479" y="2363"/>
                    <a:pt x="6407" y="2471"/>
                    <a:pt x="6336" y="2578"/>
                  </a:cubicBezTo>
                  <a:cubicBezTo>
                    <a:pt x="6193" y="2721"/>
                    <a:pt x="6085" y="2864"/>
                    <a:pt x="5978" y="3043"/>
                  </a:cubicBezTo>
                  <a:cubicBezTo>
                    <a:pt x="5978" y="3115"/>
                    <a:pt x="5942" y="3186"/>
                    <a:pt x="5906" y="3222"/>
                  </a:cubicBezTo>
                  <a:cubicBezTo>
                    <a:pt x="5871" y="3294"/>
                    <a:pt x="5835" y="3437"/>
                    <a:pt x="5763" y="3544"/>
                  </a:cubicBezTo>
                  <a:cubicBezTo>
                    <a:pt x="5727" y="3652"/>
                    <a:pt x="5692" y="3795"/>
                    <a:pt x="5692" y="3902"/>
                  </a:cubicBezTo>
                  <a:cubicBezTo>
                    <a:pt x="5692" y="3974"/>
                    <a:pt x="5692" y="4010"/>
                    <a:pt x="5656" y="4046"/>
                  </a:cubicBezTo>
                  <a:cubicBezTo>
                    <a:pt x="5656" y="4081"/>
                    <a:pt x="5656" y="4117"/>
                    <a:pt x="5656" y="4153"/>
                  </a:cubicBezTo>
                  <a:cubicBezTo>
                    <a:pt x="5441" y="4224"/>
                    <a:pt x="5190" y="4260"/>
                    <a:pt x="4976" y="4332"/>
                  </a:cubicBezTo>
                  <a:cubicBezTo>
                    <a:pt x="4761" y="4403"/>
                    <a:pt x="4546" y="4475"/>
                    <a:pt x="4331" y="4582"/>
                  </a:cubicBezTo>
                  <a:cubicBezTo>
                    <a:pt x="4152" y="4690"/>
                    <a:pt x="3973" y="4797"/>
                    <a:pt x="3830" y="4905"/>
                  </a:cubicBezTo>
                  <a:cubicBezTo>
                    <a:pt x="3651" y="5048"/>
                    <a:pt x="3508" y="5155"/>
                    <a:pt x="3365" y="5334"/>
                  </a:cubicBezTo>
                  <a:cubicBezTo>
                    <a:pt x="3222" y="5477"/>
                    <a:pt x="3114" y="5656"/>
                    <a:pt x="3007" y="5835"/>
                  </a:cubicBezTo>
                  <a:cubicBezTo>
                    <a:pt x="2864" y="6014"/>
                    <a:pt x="2756" y="6229"/>
                    <a:pt x="2649" y="6444"/>
                  </a:cubicBezTo>
                  <a:cubicBezTo>
                    <a:pt x="2577" y="6623"/>
                    <a:pt x="2506" y="6837"/>
                    <a:pt x="2506" y="7052"/>
                  </a:cubicBezTo>
                  <a:lnTo>
                    <a:pt x="2506" y="7160"/>
                  </a:lnTo>
                  <a:cubicBezTo>
                    <a:pt x="2148" y="7303"/>
                    <a:pt x="1790" y="7446"/>
                    <a:pt x="1504" y="7661"/>
                  </a:cubicBezTo>
                  <a:cubicBezTo>
                    <a:pt x="1110" y="7876"/>
                    <a:pt x="788" y="8162"/>
                    <a:pt x="501" y="8484"/>
                  </a:cubicBezTo>
                  <a:cubicBezTo>
                    <a:pt x="215" y="8806"/>
                    <a:pt x="36" y="9236"/>
                    <a:pt x="0" y="9701"/>
                  </a:cubicBezTo>
                  <a:cubicBezTo>
                    <a:pt x="72" y="10131"/>
                    <a:pt x="215" y="10560"/>
                    <a:pt x="466" y="10918"/>
                  </a:cubicBezTo>
                  <a:cubicBezTo>
                    <a:pt x="501" y="10990"/>
                    <a:pt x="501" y="11061"/>
                    <a:pt x="537" y="11169"/>
                  </a:cubicBezTo>
                  <a:cubicBezTo>
                    <a:pt x="537" y="11348"/>
                    <a:pt x="537" y="11562"/>
                    <a:pt x="537" y="11741"/>
                  </a:cubicBezTo>
                  <a:cubicBezTo>
                    <a:pt x="501" y="11885"/>
                    <a:pt x="501" y="12064"/>
                    <a:pt x="537" y="12207"/>
                  </a:cubicBezTo>
                  <a:cubicBezTo>
                    <a:pt x="537" y="12350"/>
                    <a:pt x="573" y="12493"/>
                    <a:pt x="609" y="12636"/>
                  </a:cubicBezTo>
                  <a:cubicBezTo>
                    <a:pt x="680" y="12958"/>
                    <a:pt x="788" y="13245"/>
                    <a:pt x="895" y="13495"/>
                  </a:cubicBezTo>
                  <a:cubicBezTo>
                    <a:pt x="1002" y="13746"/>
                    <a:pt x="1146" y="13996"/>
                    <a:pt x="1325" y="14211"/>
                  </a:cubicBezTo>
                  <a:cubicBezTo>
                    <a:pt x="1611" y="14677"/>
                    <a:pt x="2041" y="15034"/>
                    <a:pt x="2542" y="15285"/>
                  </a:cubicBezTo>
                  <a:cubicBezTo>
                    <a:pt x="2685" y="15357"/>
                    <a:pt x="2864" y="15428"/>
                    <a:pt x="3007" y="15464"/>
                  </a:cubicBezTo>
                  <a:cubicBezTo>
                    <a:pt x="3150" y="15500"/>
                    <a:pt x="3293" y="15536"/>
                    <a:pt x="3472" y="15536"/>
                  </a:cubicBezTo>
                  <a:cubicBezTo>
                    <a:pt x="3723" y="15607"/>
                    <a:pt x="4009" y="15607"/>
                    <a:pt x="4296" y="15643"/>
                  </a:cubicBezTo>
                  <a:cubicBezTo>
                    <a:pt x="4403" y="15643"/>
                    <a:pt x="4475" y="15679"/>
                    <a:pt x="4582" y="15715"/>
                  </a:cubicBezTo>
                  <a:cubicBezTo>
                    <a:pt x="4654" y="15750"/>
                    <a:pt x="4725" y="15822"/>
                    <a:pt x="4832" y="15858"/>
                  </a:cubicBezTo>
                  <a:cubicBezTo>
                    <a:pt x="5011" y="16037"/>
                    <a:pt x="5190" y="16180"/>
                    <a:pt x="5369" y="16359"/>
                  </a:cubicBezTo>
                  <a:cubicBezTo>
                    <a:pt x="5548" y="16574"/>
                    <a:pt x="5727" y="16753"/>
                    <a:pt x="5978" y="16896"/>
                  </a:cubicBezTo>
                  <a:cubicBezTo>
                    <a:pt x="6228" y="17075"/>
                    <a:pt x="6515" y="17182"/>
                    <a:pt x="6837" y="17218"/>
                  </a:cubicBezTo>
                  <a:cubicBezTo>
                    <a:pt x="7088" y="17290"/>
                    <a:pt x="7338" y="17290"/>
                    <a:pt x="7624" y="17290"/>
                  </a:cubicBezTo>
                  <a:cubicBezTo>
                    <a:pt x="7911" y="17290"/>
                    <a:pt x="8197" y="17254"/>
                    <a:pt x="8519" y="17146"/>
                  </a:cubicBezTo>
                  <a:cubicBezTo>
                    <a:pt x="9020" y="17039"/>
                    <a:pt x="9522" y="16788"/>
                    <a:pt x="10023" y="16717"/>
                  </a:cubicBezTo>
                  <a:lnTo>
                    <a:pt x="10238" y="16717"/>
                  </a:lnTo>
                  <a:cubicBezTo>
                    <a:pt x="10524" y="16788"/>
                    <a:pt x="10810" y="16860"/>
                    <a:pt x="11061" y="16967"/>
                  </a:cubicBezTo>
                  <a:cubicBezTo>
                    <a:pt x="11419" y="17075"/>
                    <a:pt x="11777" y="17146"/>
                    <a:pt x="12170" y="17182"/>
                  </a:cubicBezTo>
                  <a:cubicBezTo>
                    <a:pt x="12257" y="17192"/>
                    <a:pt x="12346" y="17196"/>
                    <a:pt x="12436" y="17196"/>
                  </a:cubicBezTo>
                  <a:cubicBezTo>
                    <a:pt x="12684" y="17196"/>
                    <a:pt x="12946" y="17163"/>
                    <a:pt x="13208" y="17111"/>
                  </a:cubicBezTo>
                  <a:cubicBezTo>
                    <a:pt x="13531" y="17075"/>
                    <a:pt x="13853" y="16967"/>
                    <a:pt x="14175" y="16860"/>
                  </a:cubicBezTo>
                  <a:cubicBezTo>
                    <a:pt x="14282" y="16788"/>
                    <a:pt x="14390" y="16753"/>
                    <a:pt x="14497" y="16717"/>
                  </a:cubicBezTo>
                  <a:lnTo>
                    <a:pt x="15034" y="16502"/>
                  </a:lnTo>
                  <a:cubicBezTo>
                    <a:pt x="15249" y="16395"/>
                    <a:pt x="15464" y="16287"/>
                    <a:pt x="15714" y="16180"/>
                  </a:cubicBezTo>
                  <a:cubicBezTo>
                    <a:pt x="15893" y="16108"/>
                    <a:pt x="16072" y="16073"/>
                    <a:pt x="16251" y="16037"/>
                  </a:cubicBezTo>
                  <a:cubicBezTo>
                    <a:pt x="16358" y="16019"/>
                    <a:pt x="16466" y="16010"/>
                    <a:pt x="16573" y="16010"/>
                  </a:cubicBezTo>
                  <a:cubicBezTo>
                    <a:pt x="16681" y="16010"/>
                    <a:pt x="16788" y="16019"/>
                    <a:pt x="16895" y="16037"/>
                  </a:cubicBezTo>
                  <a:lnTo>
                    <a:pt x="17253" y="16037"/>
                  </a:lnTo>
                  <a:cubicBezTo>
                    <a:pt x="17432" y="16037"/>
                    <a:pt x="17611" y="16037"/>
                    <a:pt x="17790" y="16001"/>
                  </a:cubicBezTo>
                  <a:cubicBezTo>
                    <a:pt x="18077" y="15929"/>
                    <a:pt x="18363" y="15858"/>
                    <a:pt x="18613" y="15715"/>
                  </a:cubicBezTo>
                  <a:cubicBezTo>
                    <a:pt x="19043" y="15500"/>
                    <a:pt x="19401" y="15178"/>
                    <a:pt x="19723" y="14784"/>
                  </a:cubicBezTo>
                  <a:cubicBezTo>
                    <a:pt x="19866" y="14605"/>
                    <a:pt x="20009" y="14426"/>
                    <a:pt x="20188" y="14247"/>
                  </a:cubicBezTo>
                  <a:cubicBezTo>
                    <a:pt x="20260" y="14140"/>
                    <a:pt x="20332" y="14032"/>
                    <a:pt x="20439" y="13889"/>
                  </a:cubicBezTo>
                  <a:cubicBezTo>
                    <a:pt x="20654" y="13925"/>
                    <a:pt x="20833" y="13996"/>
                    <a:pt x="21048" y="13996"/>
                  </a:cubicBezTo>
                  <a:cubicBezTo>
                    <a:pt x="21441" y="14068"/>
                    <a:pt x="21871" y="14104"/>
                    <a:pt x="22229" y="14175"/>
                  </a:cubicBezTo>
                  <a:cubicBezTo>
                    <a:pt x="22444" y="14211"/>
                    <a:pt x="22658" y="14211"/>
                    <a:pt x="22873" y="14247"/>
                  </a:cubicBezTo>
                  <a:cubicBezTo>
                    <a:pt x="23159" y="14247"/>
                    <a:pt x="23410" y="14247"/>
                    <a:pt x="23696" y="14211"/>
                  </a:cubicBezTo>
                  <a:cubicBezTo>
                    <a:pt x="23804" y="14175"/>
                    <a:pt x="23875" y="14140"/>
                    <a:pt x="23983" y="14104"/>
                  </a:cubicBezTo>
                  <a:cubicBezTo>
                    <a:pt x="24126" y="14068"/>
                    <a:pt x="24269" y="13996"/>
                    <a:pt x="24412" y="13889"/>
                  </a:cubicBezTo>
                  <a:cubicBezTo>
                    <a:pt x="24663" y="13746"/>
                    <a:pt x="24878" y="13531"/>
                    <a:pt x="25021" y="13281"/>
                  </a:cubicBezTo>
                  <a:cubicBezTo>
                    <a:pt x="25164" y="13102"/>
                    <a:pt x="25271" y="12923"/>
                    <a:pt x="25343" y="12744"/>
                  </a:cubicBezTo>
                  <a:cubicBezTo>
                    <a:pt x="25415" y="12600"/>
                    <a:pt x="25486" y="12457"/>
                    <a:pt x="25522" y="12350"/>
                  </a:cubicBezTo>
                  <a:cubicBezTo>
                    <a:pt x="25558" y="12171"/>
                    <a:pt x="25593" y="11992"/>
                    <a:pt x="25629" y="11813"/>
                  </a:cubicBezTo>
                  <a:cubicBezTo>
                    <a:pt x="25629" y="11634"/>
                    <a:pt x="25629" y="11491"/>
                    <a:pt x="25629" y="11348"/>
                  </a:cubicBezTo>
                  <a:lnTo>
                    <a:pt x="25665" y="11204"/>
                  </a:lnTo>
                  <a:cubicBezTo>
                    <a:pt x="25772" y="11025"/>
                    <a:pt x="25880" y="10846"/>
                    <a:pt x="26023" y="10668"/>
                  </a:cubicBezTo>
                  <a:cubicBezTo>
                    <a:pt x="26202" y="10345"/>
                    <a:pt x="26381" y="10023"/>
                    <a:pt x="26524" y="9665"/>
                  </a:cubicBezTo>
                  <a:cubicBezTo>
                    <a:pt x="26632" y="9379"/>
                    <a:pt x="26703" y="9057"/>
                    <a:pt x="26739" y="8735"/>
                  </a:cubicBezTo>
                  <a:cubicBezTo>
                    <a:pt x="26775" y="8341"/>
                    <a:pt x="26739" y="7983"/>
                    <a:pt x="26667" y="7589"/>
                  </a:cubicBezTo>
                  <a:cubicBezTo>
                    <a:pt x="26596" y="7124"/>
                    <a:pt x="26453" y="6694"/>
                    <a:pt x="26274" y="6265"/>
                  </a:cubicBezTo>
                  <a:cubicBezTo>
                    <a:pt x="26202" y="5978"/>
                    <a:pt x="26059" y="5692"/>
                    <a:pt x="25951" y="5406"/>
                  </a:cubicBezTo>
                  <a:cubicBezTo>
                    <a:pt x="25880" y="5334"/>
                    <a:pt x="25880" y="5227"/>
                    <a:pt x="25844" y="5155"/>
                  </a:cubicBezTo>
                  <a:cubicBezTo>
                    <a:pt x="25844" y="4940"/>
                    <a:pt x="25844" y="4761"/>
                    <a:pt x="25880" y="4582"/>
                  </a:cubicBezTo>
                  <a:cubicBezTo>
                    <a:pt x="25880" y="4475"/>
                    <a:pt x="25916" y="4403"/>
                    <a:pt x="25916" y="4332"/>
                  </a:cubicBezTo>
                  <a:cubicBezTo>
                    <a:pt x="25916" y="4153"/>
                    <a:pt x="25916" y="3974"/>
                    <a:pt x="25916" y="3795"/>
                  </a:cubicBezTo>
                  <a:cubicBezTo>
                    <a:pt x="25916" y="3580"/>
                    <a:pt x="25880" y="3401"/>
                    <a:pt x="25808" y="3222"/>
                  </a:cubicBezTo>
                  <a:cubicBezTo>
                    <a:pt x="25737" y="3043"/>
                    <a:pt x="25629" y="2864"/>
                    <a:pt x="25486" y="2721"/>
                  </a:cubicBezTo>
                  <a:cubicBezTo>
                    <a:pt x="25271" y="2506"/>
                    <a:pt x="25057" y="2327"/>
                    <a:pt x="24806" y="2148"/>
                  </a:cubicBezTo>
                  <a:cubicBezTo>
                    <a:pt x="24376" y="1826"/>
                    <a:pt x="23947" y="1540"/>
                    <a:pt x="23482" y="1254"/>
                  </a:cubicBezTo>
                  <a:lnTo>
                    <a:pt x="22766" y="824"/>
                  </a:lnTo>
                  <a:cubicBezTo>
                    <a:pt x="22408" y="609"/>
                    <a:pt x="22050" y="430"/>
                    <a:pt x="21656" y="287"/>
                  </a:cubicBezTo>
                  <a:cubicBezTo>
                    <a:pt x="21298" y="144"/>
                    <a:pt x="20904" y="72"/>
                    <a:pt x="20511" y="36"/>
                  </a:cubicBezTo>
                  <a:cubicBezTo>
                    <a:pt x="20367" y="36"/>
                    <a:pt x="20224" y="1"/>
                    <a:pt x="200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7"/>
            <p:cNvSpPr/>
            <p:nvPr/>
          </p:nvSpPr>
          <p:spPr>
            <a:xfrm>
              <a:off x="3434600" y="1244500"/>
              <a:ext cx="193300" cy="175525"/>
            </a:xfrm>
            <a:custGeom>
              <a:rect b="b" l="l" r="r" t="t"/>
              <a:pathLst>
                <a:path extrusionOk="0" h="7021" w="7732">
                  <a:moveTo>
                    <a:pt x="3293" y="0"/>
                  </a:moveTo>
                  <a:lnTo>
                    <a:pt x="3007" y="36"/>
                  </a:lnTo>
                  <a:cubicBezTo>
                    <a:pt x="2756" y="72"/>
                    <a:pt x="2542" y="107"/>
                    <a:pt x="2291" y="143"/>
                  </a:cubicBezTo>
                  <a:cubicBezTo>
                    <a:pt x="2076" y="215"/>
                    <a:pt x="1826" y="322"/>
                    <a:pt x="1611" y="430"/>
                  </a:cubicBezTo>
                  <a:cubicBezTo>
                    <a:pt x="1181" y="609"/>
                    <a:pt x="788" y="895"/>
                    <a:pt x="465" y="1253"/>
                  </a:cubicBezTo>
                  <a:cubicBezTo>
                    <a:pt x="143" y="1647"/>
                    <a:pt x="0" y="2148"/>
                    <a:pt x="0" y="2649"/>
                  </a:cubicBezTo>
                  <a:cubicBezTo>
                    <a:pt x="0" y="2756"/>
                    <a:pt x="36" y="2864"/>
                    <a:pt x="36" y="2971"/>
                  </a:cubicBezTo>
                  <a:cubicBezTo>
                    <a:pt x="72" y="3078"/>
                    <a:pt x="107" y="3186"/>
                    <a:pt x="179" y="3329"/>
                  </a:cubicBezTo>
                  <a:cubicBezTo>
                    <a:pt x="215" y="3436"/>
                    <a:pt x="322" y="3544"/>
                    <a:pt x="394" y="3651"/>
                  </a:cubicBezTo>
                  <a:lnTo>
                    <a:pt x="573" y="3866"/>
                  </a:lnTo>
                  <a:cubicBezTo>
                    <a:pt x="609" y="3866"/>
                    <a:pt x="609" y="3902"/>
                    <a:pt x="609" y="3937"/>
                  </a:cubicBezTo>
                  <a:cubicBezTo>
                    <a:pt x="537" y="4439"/>
                    <a:pt x="358" y="4976"/>
                    <a:pt x="573" y="5441"/>
                  </a:cubicBezTo>
                  <a:cubicBezTo>
                    <a:pt x="609" y="5548"/>
                    <a:pt x="644" y="5656"/>
                    <a:pt x="716" y="5763"/>
                  </a:cubicBezTo>
                  <a:cubicBezTo>
                    <a:pt x="788" y="5870"/>
                    <a:pt x="895" y="5978"/>
                    <a:pt x="1002" y="6085"/>
                  </a:cubicBezTo>
                  <a:cubicBezTo>
                    <a:pt x="1038" y="6121"/>
                    <a:pt x="1038" y="6157"/>
                    <a:pt x="1110" y="6157"/>
                  </a:cubicBezTo>
                  <a:cubicBezTo>
                    <a:pt x="1181" y="6228"/>
                    <a:pt x="1253" y="6264"/>
                    <a:pt x="1324" y="6336"/>
                  </a:cubicBezTo>
                  <a:cubicBezTo>
                    <a:pt x="1432" y="6372"/>
                    <a:pt x="1575" y="6443"/>
                    <a:pt x="1718" y="6479"/>
                  </a:cubicBezTo>
                  <a:cubicBezTo>
                    <a:pt x="1870" y="6504"/>
                    <a:pt x="2027" y="6516"/>
                    <a:pt x="2185" y="6516"/>
                  </a:cubicBezTo>
                  <a:cubicBezTo>
                    <a:pt x="2473" y="6516"/>
                    <a:pt x="2765" y="6477"/>
                    <a:pt x="3043" y="6407"/>
                  </a:cubicBezTo>
                  <a:lnTo>
                    <a:pt x="3293" y="6336"/>
                  </a:lnTo>
                  <a:lnTo>
                    <a:pt x="3436" y="6300"/>
                  </a:lnTo>
                  <a:lnTo>
                    <a:pt x="3508" y="6336"/>
                  </a:lnTo>
                  <a:cubicBezTo>
                    <a:pt x="3651" y="6443"/>
                    <a:pt x="3830" y="6586"/>
                    <a:pt x="4009" y="6694"/>
                  </a:cubicBezTo>
                  <a:cubicBezTo>
                    <a:pt x="4356" y="6907"/>
                    <a:pt x="4742" y="7021"/>
                    <a:pt x="5138" y="7021"/>
                  </a:cubicBezTo>
                  <a:cubicBezTo>
                    <a:pt x="5274" y="7021"/>
                    <a:pt x="5411" y="7007"/>
                    <a:pt x="5548" y="6980"/>
                  </a:cubicBezTo>
                  <a:cubicBezTo>
                    <a:pt x="5799" y="6944"/>
                    <a:pt x="6049" y="6837"/>
                    <a:pt x="6300" y="6729"/>
                  </a:cubicBezTo>
                  <a:cubicBezTo>
                    <a:pt x="6551" y="6622"/>
                    <a:pt x="6801" y="6443"/>
                    <a:pt x="7016" y="6300"/>
                  </a:cubicBezTo>
                  <a:lnTo>
                    <a:pt x="7517" y="5906"/>
                  </a:lnTo>
                  <a:cubicBezTo>
                    <a:pt x="7589" y="5835"/>
                    <a:pt x="7660" y="5727"/>
                    <a:pt x="7696" y="5620"/>
                  </a:cubicBezTo>
                  <a:cubicBezTo>
                    <a:pt x="7732" y="5477"/>
                    <a:pt x="7696" y="5333"/>
                    <a:pt x="7624" y="5190"/>
                  </a:cubicBezTo>
                  <a:cubicBezTo>
                    <a:pt x="7517" y="5047"/>
                    <a:pt x="7374" y="4904"/>
                    <a:pt x="7195" y="4904"/>
                  </a:cubicBezTo>
                  <a:cubicBezTo>
                    <a:pt x="7140" y="4877"/>
                    <a:pt x="7085" y="4865"/>
                    <a:pt x="7031" y="4865"/>
                  </a:cubicBezTo>
                  <a:cubicBezTo>
                    <a:pt x="6942" y="4865"/>
                    <a:pt x="6854" y="4896"/>
                    <a:pt x="6765" y="4940"/>
                  </a:cubicBezTo>
                  <a:lnTo>
                    <a:pt x="6300" y="5298"/>
                  </a:lnTo>
                  <a:lnTo>
                    <a:pt x="6014" y="5512"/>
                  </a:lnTo>
                  <a:cubicBezTo>
                    <a:pt x="5835" y="5620"/>
                    <a:pt x="5656" y="5727"/>
                    <a:pt x="5477" y="5835"/>
                  </a:cubicBezTo>
                  <a:cubicBezTo>
                    <a:pt x="5369" y="5870"/>
                    <a:pt x="5262" y="5870"/>
                    <a:pt x="5155" y="5906"/>
                  </a:cubicBezTo>
                  <a:lnTo>
                    <a:pt x="4940" y="5906"/>
                  </a:lnTo>
                  <a:cubicBezTo>
                    <a:pt x="4832" y="5870"/>
                    <a:pt x="4725" y="5870"/>
                    <a:pt x="4618" y="5835"/>
                  </a:cubicBezTo>
                  <a:cubicBezTo>
                    <a:pt x="4510" y="5763"/>
                    <a:pt x="4367" y="5691"/>
                    <a:pt x="4260" y="5620"/>
                  </a:cubicBezTo>
                  <a:lnTo>
                    <a:pt x="4009" y="5405"/>
                  </a:lnTo>
                  <a:lnTo>
                    <a:pt x="4009" y="5405"/>
                  </a:lnTo>
                  <a:lnTo>
                    <a:pt x="4009" y="5405"/>
                  </a:lnTo>
                  <a:lnTo>
                    <a:pt x="4009" y="5405"/>
                  </a:lnTo>
                  <a:cubicBezTo>
                    <a:pt x="3938" y="5357"/>
                    <a:pt x="3866" y="5310"/>
                    <a:pt x="3794" y="5262"/>
                  </a:cubicBezTo>
                  <a:cubicBezTo>
                    <a:pt x="3687" y="5190"/>
                    <a:pt x="3508" y="5155"/>
                    <a:pt x="3365" y="5155"/>
                  </a:cubicBezTo>
                  <a:cubicBezTo>
                    <a:pt x="3222" y="5190"/>
                    <a:pt x="3114" y="5190"/>
                    <a:pt x="2971" y="5226"/>
                  </a:cubicBezTo>
                  <a:cubicBezTo>
                    <a:pt x="2792" y="5262"/>
                    <a:pt x="2577" y="5333"/>
                    <a:pt x="2363" y="5369"/>
                  </a:cubicBezTo>
                  <a:lnTo>
                    <a:pt x="2005" y="5369"/>
                  </a:lnTo>
                  <a:lnTo>
                    <a:pt x="1826" y="5298"/>
                  </a:lnTo>
                  <a:lnTo>
                    <a:pt x="1754" y="5262"/>
                  </a:lnTo>
                  <a:cubicBezTo>
                    <a:pt x="1682" y="5226"/>
                    <a:pt x="1647" y="5190"/>
                    <a:pt x="1611" y="5155"/>
                  </a:cubicBezTo>
                  <a:cubicBezTo>
                    <a:pt x="1575" y="5083"/>
                    <a:pt x="1539" y="5047"/>
                    <a:pt x="1539" y="5011"/>
                  </a:cubicBezTo>
                  <a:cubicBezTo>
                    <a:pt x="1539" y="4976"/>
                    <a:pt x="1539" y="4940"/>
                    <a:pt x="1539" y="4940"/>
                  </a:cubicBezTo>
                  <a:cubicBezTo>
                    <a:pt x="1539" y="4761"/>
                    <a:pt x="1539" y="4582"/>
                    <a:pt x="1539" y="4403"/>
                  </a:cubicBezTo>
                  <a:cubicBezTo>
                    <a:pt x="1575" y="4260"/>
                    <a:pt x="1575" y="4116"/>
                    <a:pt x="1575" y="3973"/>
                  </a:cubicBezTo>
                  <a:cubicBezTo>
                    <a:pt x="1575" y="3794"/>
                    <a:pt x="1539" y="3651"/>
                    <a:pt x="1432" y="3508"/>
                  </a:cubicBezTo>
                  <a:cubicBezTo>
                    <a:pt x="1396" y="3436"/>
                    <a:pt x="1360" y="3365"/>
                    <a:pt x="1289" y="3329"/>
                  </a:cubicBezTo>
                  <a:cubicBezTo>
                    <a:pt x="1253" y="3257"/>
                    <a:pt x="1217" y="3222"/>
                    <a:pt x="1146" y="3186"/>
                  </a:cubicBezTo>
                  <a:cubicBezTo>
                    <a:pt x="1038" y="3114"/>
                    <a:pt x="967" y="3007"/>
                    <a:pt x="859" y="2935"/>
                  </a:cubicBezTo>
                  <a:cubicBezTo>
                    <a:pt x="859" y="2899"/>
                    <a:pt x="823" y="2864"/>
                    <a:pt x="823" y="2828"/>
                  </a:cubicBezTo>
                  <a:cubicBezTo>
                    <a:pt x="788" y="2792"/>
                    <a:pt x="788" y="2685"/>
                    <a:pt x="752" y="2649"/>
                  </a:cubicBezTo>
                  <a:cubicBezTo>
                    <a:pt x="752" y="2506"/>
                    <a:pt x="752" y="2398"/>
                    <a:pt x="752" y="2255"/>
                  </a:cubicBezTo>
                  <a:cubicBezTo>
                    <a:pt x="788" y="2148"/>
                    <a:pt x="823" y="2005"/>
                    <a:pt x="859" y="1897"/>
                  </a:cubicBezTo>
                  <a:cubicBezTo>
                    <a:pt x="895" y="1826"/>
                    <a:pt x="931" y="1718"/>
                    <a:pt x="1002" y="1647"/>
                  </a:cubicBezTo>
                  <a:cubicBezTo>
                    <a:pt x="1110" y="1539"/>
                    <a:pt x="1217" y="1432"/>
                    <a:pt x="1360" y="1324"/>
                  </a:cubicBezTo>
                  <a:cubicBezTo>
                    <a:pt x="1575" y="1146"/>
                    <a:pt x="1861" y="1002"/>
                    <a:pt x="2112" y="859"/>
                  </a:cubicBezTo>
                  <a:cubicBezTo>
                    <a:pt x="2327" y="788"/>
                    <a:pt x="2506" y="716"/>
                    <a:pt x="2720" y="680"/>
                  </a:cubicBezTo>
                  <a:lnTo>
                    <a:pt x="3114" y="644"/>
                  </a:lnTo>
                  <a:lnTo>
                    <a:pt x="3257" y="644"/>
                  </a:lnTo>
                  <a:cubicBezTo>
                    <a:pt x="3329" y="644"/>
                    <a:pt x="3401" y="609"/>
                    <a:pt x="3472" y="537"/>
                  </a:cubicBezTo>
                  <a:cubicBezTo>
                    <a:pt x="3544" y="501"/>
                    <a:pt x="3580" y="394"/>
                    <a:pt x="3580" y="322"/>
                  </a:cubicBezTo>
                  <a:cubicBezTo>
                    <a:pt x="3580" y="143"/>
                    <a:pt x="3436" y="36"/>
                    <a:pt x="32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7"/>
            <p:cNvSpPr/>
            <p:nvPr/>
          </p:nvSpPr>
          <p:spPr>
            <a:xfrm>
              <a:off x="3528550" y="1278425"/>
              <a:ext cx="105625" cy="82425"/>
            </a:xfrm>
            <a:custGeom>
              <a:rect b="b" l="l" r="r" t="t"/>
              <a:pathLst>
                <a:path extrusionOk="0" h="3297" w="4225">
                  <a:moveTo>
                    <a:pt x="790" y="1"/>
                  </a:moveTo>
                  <a:cubicBezTo>
                    <a:pt x="778" y="1"/>
                    <a:pt x="765" y="1"/>
                    <a:pt x="752" y="3"/>
                  </a:cubicBezTo>
                  <a:cubicBezTo>
                    <a:pt x="681" y="3"/>
                    <a:pt x="609" y="39"/>
                    <a:pt x="573" y="75"/>
                  </a:cubicBezTo>
                  <a:cubicBezTo>
                    <a:pt x="358" y="290"/>
                    <a:pt x="215" y="540"/>
                    <a:pt x="108" y="827"/>
                  </a:cubicBezTo>
                  <a:cubicBezTo>
                    <a:pt x="72" y="970"/>
                    <a:pt x="36" y="1113"/>
                    <a:pt x="1" y="1256"/>
                  </a:cubicBezTo>
                  <a:cubicBezTo>
                    <a:pt x="1" y="1435"/>
                    <a:pt x="1" y="1614"/>
                    <a:pt x="72" y="1793"/>
                  </a:cubicBezTo>
                  <a:cubicBezTo>
                    <a:pt x="108" y="1936"/>
                    <a:pt x="215" y="2079"/>
                    <a:pt x="358" y="2187"/>
                  </a:cubicBezTo>
                  <a:cubicBezTo>
                    <a:pt x="394" y="2223"/>
                    <a:pt x="466" y="2258"/>
                    <a:pt x="573" y="2294"/>
                  </a:cubicBezTo>
                  <a:cubicBezTo>
                    <a:pt x="645" y="2330"/>
                    <a:pt x="752" y="2330"/>
                    <a:pt x="860" y="2330"/>
                  </a:cubicBezTo>
                  <a:lnTo>
                    <a:pt x="1074" y="2330"/>
                  </a:lnTo>
                  <a:cubicBezTo>
                    <a:pt x="1182" y="2330"/>
                    <a:pt x="1253" y="2294"/>
                    <a:pt x="1361" y="2294"/>
                  </a:cubicBezTo>
                  <a:lnTo>
                    <a:pt x="1432" y="2294"/>
                  </a:lnTo>
                  <a:lnTo>
                    <a:pt x="1468" y="2330"/>
                  </a:lnTo>
                  <a:cubicBezTo>
                    <a:pt x="1504" y="2402"/>
                    <a:pt x="1540" y="2473"/>
                    <a:pt x="1540" y="2509"/>
                  </a:cubicBezTo>
                  <a:cubicBezTo>
                    <a:pt x="1611" y="2688"/>
                    <a:pt x="1719" y="2831"/>
                    <a:pt x="1826" y="2974"/>
                  </a:cubicBezTo>
                  <a:cubicBezTo>
                    <a:pt x="1862" y="3010"/>
                    <a:pt x="1933" y="3082"/>
                    <a:pt x="2005" y="3117"/>
                  </a:cubicBezTo>
                  <a:cubicBezTo>
                    <a:pt x="2077" y="3153"/>
                    <a:pt x="2148" y="3189"/>
                    <a:pt x="2220" y="3225"/>
                  </a:cubicBezTo>
                  <a:cubicBezTo>
                    <a:pt x="2363" y="3296"/>
                    <a:pt x="2578" y="3296"/>
                    <a:pt x="2757" y="3296"/>
                  </a:cubicBezTo>
                  <a:cubicBezTo>
                    <a:pt x="3079" y="3225"/>
                    <a:pt x="3401" y="3046"/>
                    <a:pt x="3652" y="2831"/>
                  </a:cubicBezTo>
                  <a:cubicBezTo>
                    <a:pt x="3687" y="2795"/>
                    <a:pt x="3759" y="2724"/>
                    <a:pt x="3795" y="2688"/>
                  </a:cubicBezTo>
                  <a:cubicBezTo>
                    <a:pt x="3831" y="2616"/>
                    <a:pt x="3902" y="2545"/>
                    <a:pt x="3938" y="2473"/>
                  </a:cubicBezTo>
                  <a:lnTo>
                    <a:pt x="4045" y="2258"/>
                  </a:lnTo>
                  <a:cubicBezTo>
                    <a:pt x="4224" y="2044"/>
                    <a:pt x="4117" y="1757"/>
                    <a:pt x="3902" y="1650"/>
                  </a:cubicBezTo>
                  <a:cubicBezTo>
                    <a:pt x="3845" y="1615"/>
                    <a:pt x="3780" y="1599"/>
                    <a:pt x="3715" y="1599"/>
                  </a:cubicBezTo>
                  <a:cubicBezTo>
                    <a:pt x="3577" y="1599"/>
                    <a:pt x="3438" y="1671"/>
                    <a:pt x="3365" y="1793"/>
                  </a:cubicBezTo>
                  <a:cubicBezTo>
                    <a:pt x="3294" y="1900"/>
                    <a:pt x="3258" y="2008"/>
                    <a:pt x="3186" y="2079"/>
                  </a:cubicBezTo>
                  <a:cubicBezTo>
                    <a:pt x="3150" y="2151"/>
                    <a:pt x="3079" y="2187"/>
                    <a:pt x="3043" y="2223"/>
                  </a:cubicBezTo>
                  <a:lnTo>
                    <a:pt x="2864" y="2366"/>
                  </a:lnTo>
                  <a:cubicBezTo>
                    <a:pt x="2793" y="2402"/>
                    <a:pt x="2721" y="2437"/>
                    <a:pt x="2649" y="2473"/>
                  </a:cubicBezTo>
                  <a:lnTo>
                    <a:pt x="2542" y="2509"/>
                  </a:lnTo>
                  <a:lnTo>
                    <a:pt x="2363" y="2509"/>
                  </a:lnTo>
                  <a:lnTo>
                    <a:pt x="2256" y="2473"/>
                  </a:lnTo>
                  <a:lnTo>
                    <a:pt x="2220" y="2402"/>
                  </a:lnTo>
                  <a:cubicBezTo>
                    <a:pt x="2184" y="2366"/>
                    <a:pt x="2148" y="2330"/>
                    <a:pt x="2112" y="2258"/>
                  </a:cubicBezTo>
                  <a:cubicBezTo>
                    <a:pt x="2077" y="2187"/>
                    <a:pt x="2041" y="2115"/>
                    <a:pt x="2005" y="2044"/>
                  </a:cubicBezTo>
                  <a:cubicBezTo>
                    <a:pt x="1933" y="1972"/>
                    <a:pt x="1933" y="1936"/>
                    <a:pt x="1898" y="1865"/>
                  </a:cubicBezTo>
                  <a:cubicBezTo>
                    <a:pt x="1862" y="1793"/>
                    <a:pt x="1790" y="1721"/>
                    <a:pt x="1719" y="1686"/>
                  </a:cubicBezTo>
                  <a:lnTo>
                    <a:pt x="1611" y="1614"/>
                  </a:lnTo>
                  <a:lnTo>
                    <a:pt x="1468" y="1614"/>
                  </a:lnTo>
                  <a:cubicBezTo>
                    <a:pt x="1397" y="1650"/>
                    <a:pt x="1325" y="1650"/>
                    <a:pt x="1253" y="1686"/>
                  </a:cubicBezTo>
                  <a:lnTo>
                    <a:pt x="931" y="1757"/>
                  </a:lnTo>
                  <a:lnTo>
                    <a:pt x="752" y="1757"/>
                  </a:lnTo>
                  <a:lnTo>
                    <a:pt x="681" y="1721"/>
                  </a:lnTo>
                  <a:lnTo>
                    <a:pt x="609" y="1686"/>
                  </a:lnTo>
                  <a:cubicBezTo>
                    <a:pt x="609" y="1650"/>
                    <a:pt x="573" y="1650"/>
                    <a:pt x="573" y="1614"/>
                  </a:cubicBezTo>
                  <a:cubicBezTo>
                    <a:pt x="573" y="1578"/>
                    <a:pt x="537" y="1507"/>
                    <a:pt x="537" y="1471"/>
                  </a:cubicBezTo>
                  <a:cubicBezTo>
                    <a:pt x="537" y="1399"/>
                    <a:pt x="537" y="1292"/>
                    <a:pt x="537" y="1220"/>
                  </a:cubicBezTo>
                  <a:cubicBezTo>
                    <a:pt x="573" y="1113"/>
                    <a:pt x="609" y="1006"/>
                    <a:pt x="645" y="898"/>
                  </a:cubicBezTo>
                  <a:cubicBezTo>
                    <a:pt x="681" y="755"/>
                    <a:pt x="788" y="612"/>
                    <a:pt x="860" y="504"/>
                  </a:cubicBezTo>
                  <a:lnTo>
                    <a:pt x="931" y="433"/>
                  </a:lnTo>
                  <a:cubicBezTo>
                    <a:pt x="1101" y="297"/>
                    <a:pt x="1013" y="1"/>
                    <a:pt x="7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7"/>
            <p:cNvSpPr/>
            <p:nvPr/>
          </p:nvSpPr>
          <p:spPr>
            <a:xfrm>
              <a:off x="3548250" y="1230175"/>
              <a:ext cx="56400" cy="44775"/>
            </a:xfrm>
            <a:custGeom>
              <a:rect b="b" l="l" r="r" t="t"/>
              <a:pathLst>
                <a:path extrusionOk="0" h="1791" w="2256">
                  <a:moveTo>
                    <a:pt x="394" y="0"/>
                  </a:moveTo>
                  <a:cubicBezTo>
                    <a:pt x="358" y="0"/>
                    <a:pt x="322" y="0"/>
                    <a:pt x="251" y="36"/>
                  </a:cubicBezTo>
                  <a:cubicBezTo>
                    <a:pt x="215" y="72"/>
                    <a:pt x="179" y="144"/>
                    <a:pt x="143" y="179"/>
                  </a:cubicBezTo>
                  <a:cubicBezTo>
                    <a:pt x="107" y="287"/>
                    <a:pt x="72" y="430"/>
                    <a:pt x="36" y="537"/>
                  </a:cubicBezTo>
                  <a:cubicBezTo>
                    <a:pt x="0" y="680"/>
                    <a:pt x="0" y="824"/>
                    <a:pt x="36" y="1003"/>
                  </a:cubicBezTo>
                  <a:cubicBezTo>
                    <a:pt x="72" y="1038"/>
                    <a:pt x="72" y="1110"/>
                    <a:pt x="143" y="1182"/>
                  </a:cubicBezTo>
                  <a:cubicBezTo>
                    <a:pt x="179" y="1253"/>
                    <a:pt x="215" y="1325"/>
                    <a:pt x="286" y="1396"/>
                  </a:cubicBezTo>
                  <a:cubicBezTo>
                    <a:pt x="322" y="1468"/>
                    <a:pt x="394" y="1504"/>
                    <a:pt x="465" y="1575"/>
                  </a:cubicBezTo>
                  <a:cubicBezTo>
                    <a:pt x="537" y="1611"/>
                    <a:pt x="609" y="1647"/>
                    <a:pt x="680" y="1683"/>
                  </a:cubicBezTo>
                  <a:cubicBezTo>
                    <a:pt x="823" y="1754"/>
                    <a:pt x="966" y="1790"/>
                    <a:pt x="1145" y="1790"/>
                  </a:cubicBezTo>
                  <a:cubicBezTo>
                    <a:pt x="1324" y="1790"/>
                    <a:pt x="1503" y="1754"/>
                    <a:pt x="1647" y="1754"/>
                  </a:cubicBezTo>
                  <a:cubicBezTo>
                    <a:pt x="1790" y="1719"/>
                    <a:pt x="1897" y="1683"/>
                    <a:pt x="2040" y="1683"/>
                  </a:cubicBezTo>
                  <a:cubicBezTo>
                    <a:pt x="2184" y="1647"/>
                    <a:pt x="2255" y="1468"/>
                    <a:pt x="2219" y="1361"/>
                  </a:cubicBezTo>
                  <a:cubicBezTo>
                    <a:pt x="2184" y="1289"/>
                    <a:pt x="2148" y="1217"/>
                    <a:pt x="2076" y="1182"/>
                  </a:cubicBezTo>
                  <a:cubicBezTo>
                    <a:pt x="2058" y="1164"/>
                    <a:pt x="2031" y="1155"/>
                    <a:pt x="2000" y="1155"/>
                  </a:cubicBezTo>
                  <a:cubicBezTo>
                    <a:pt x="1969" y="1155"/>
                    <a:pt x="1933" y="1164"/>
                    <a:pt x="1897" y="1182"/>
                  </a:cubicBezTo>
                  <a:lnTo>
                    <a:pt x="1718" y="1217"/>
                  </a:lnTo>
                  <a:cubicBezTo>
                    <a:pt x="1503" y="1253"/>
                    <a:pt x="1289" y="1253"/>
                    <a:pt x="1074" y="1253"/>
                  </a:cubicBezTo>
                  <a:cubicBezTo>
                    <a:pt x="1002" y="1253"/>
                    <a:pt x="931" y="1217"/>
                    <a:pt x="895" y="1182"/>
                  </a:cubicBezTo>
                  <a:cubicBezTo>
                    <a:pt x="823" y="1182"/>
                    <a:pt x="788" y="1146"/>
                    <a:pt x="716" y="1110"/>
                  </a:cubicBezTo>
                  <a:lnTo>
                    <a:pt x="609" y="1003"/>
                  </a:lnTo>
                  <a:cubicBezTo>
                    <a:pt x="609" y="967"/>
                    <a:pt x="573" y="931"/>
                    <a:pt x="573" y="895"/>
                  </a:cubicBezTo>
                  <a:cubicBezTo>
                    <a:pt x="537" y="859"/>
                    <a:pt x="537" y="824"/>
                    <a:pt x="537" y="788"/>
                  </a:cubicBezTo>
                  <a:cubicBezTo>
                    <a:pt x="537" y="752"/>
                    <a:pt x="537" y="716"/>
                    <a:pt x="537" y="680"/>
                  </a:cubicBezTo>
                  <a:cubicBezTo>
                    <a:pt x="573" y="573"/>
                    <a:pt x="609" y="430"/>
                    <a:pt x="644" y="323"/>
                  </a:cubicBezTo>
                  <a:cubicBezTo>
                    <a:pt x="680" y="251"/>
                    <a:pt x="644" y="179"/>
                    <a:pt x="609" y="108"/>
                  </a:cubicBezTo>
                  <a:cubicBezTo>
                    <a:pt x="573" y="72"/>
                    <a:pt x="537"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7"/>
            <p:cNvSpPr/>
            <p:nvPr/>
          </p:nvSpPr>
          <p:spPr>
            <a:xfrm>
              <a:off x="3604625" y="1250075"/>
              <a:ext cx="51025" cy="33000"/>
            </a:xfrm>
            <a:custGeom>
              <a:rect b="b" l="l" r="r" t="t"/>
              <a:pathLst>
                <a:path extrusionOk="0" h="1320" w="2041">
                  <a:moveTo>
                    <a:pt x="340" y="1"/>
                  </a:moveTo>
                  <a:cubicBezTo>
                    <a:pt x="170" y="1"/>
                    <a:pt x="0" y="117"/>
                    <a:pt x="0" y="350"/>
                  </a:cubicBezTo>
                  <a:cubicBezTo>
                    <a:pt x="0" y="421"/>
                    <a:pt x="0" y="493"/>
                    <a:pt x="0" y="600"/>
                  </a:cubicBezTo>
                  <a:cubicBezTo>
                    <a:pt x="0" y="636"/>
                    <a:pt x="0" y="672"/>
                    <a:pt x="0" y="744"/>
                  </a:cubicBezTo>
                  <a:lnTo>
                    <a:pt x="0" y="779"/>
                  </a:lnTo>
                  <a:cubicBezTo>
                    <a:pt x="36" y="815"/>
                    <a:pt x="36" y="851"/>
                    <a:pt x="72" y="887"/>
                  </a:cubicBezTo>
                  <a:cubicBezTo>
                    <a:pt x="215" y="1101"/>
                    <a:pt x="465" y="1245"/>
                    <a:pt x="716" y="1280"/>
                  </a:cubicBezTo>
                  <a:cubicBezTo>
                    <a:pt x="798" y="1308"/>
                    <a:pt x="885" y="1319"/>
                    <a:pt x="974" y="1319"/>
                  </a:cubicBezTo>
                  <a:cubicBezTo>
                    <a:pt x="1117" y="1319"/>
                    <a:pt x="1263" y="1289"/>
                    <a:pt x="1396" y="1245"/>
                  </a:cubicBezTo>
                  <a:cubicBezTo>
                    <a:pt x="1539" y="1209"/>
                    <a:pt x="1682" y="1137"/>
                    <a:pt x="1826" y="1101"/>
                  </a:cubicBezTo>
                  <a:cubicBezTo>
                    <a:pt x="1897" y="1030"/>
                    <a:pt x="1969" y="958"/>
                    <a:pt x="2005" y="851"/>
                  </a:cubicBezTo>
                  <a:cubicBezTo>
                    <a:pt x="2040" y="744"/>
                    <a:pt x="2005" y="636"/>
                    <a:pt x="1969" y="565"/>
                  </a:cubicBezTo>
                  <a:cubicBezTo>
                    <a:pt x="1897" y="457"/>
                    <a:pt x="1826" y="386"/>
                    <a:pt x="1754" y="350"/>
                  </a:cubicBezTo>
                  <a:cubicBezTo>
                    <a:pt x="1723" y="339"/>
                    <a:pt x="1691" y="335"/>
                    <a:pt x="1660" y="335"/>
                  </a:cubicBezTo>
                  <a:cubicBezTo>
                    <a:pt x="1584" y="335"/>
                    <a:pt x="1508" y="360"/>
                    <a:pt x="1432" y="386"/>
                  </a:cubicBezTo>
                  <a:lnTo>
                    <a:pt x="1396" y="386"/>
                  </a:lnTo>
                  <a:cubicBezTo>
                    <a:pt x="1289" y="457"/>
                    <a:pt x="1146" y="493"/>
                    <a:pt x="1002" y="529"/>
                  </a:cubicBezTo>
                  <a:lnTo>
                    <a:pt x="823" y="529"/>
                  </a:lnTo>
                  <a:lnTo>
                    <a:pt x="680" y="493"/>
                  </a:lnTo>
                  <a:cubicBezTo>
                    <a:pt x="680" y="457"/>
                    <a:pt x="680" y="386"/>
                    <a:pt x="680" y="350"/>
                  </a:cubicBezTo>
                  <a:cubicBezTo>
                    <a:pt x="680" y="117"/>
                    <a:pt x="51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7"/>
            <p:cNvSpPr/>
            <p:nvPr/>
          </p:nvSpPr>
          <p:spPr>
            <a:xfrm>
              <a:off x="3699975" y="1192575"/>
              <a:ext cx="132850" cy="125325"/>
            </a:xfrm>
            <a:custGeom>
              <a:rect b="b" l="l" r="r" t="t"/>
              <a:pathLst>
                <a:path extrusionOk="0" h="5013" w="5314">
                  <a:moveTo>
                    <a:pt x="3989" y="1"/>
                  </a:moveTo>
                  <a:cubicBezTo>
                    <a:pt x="3739" y="1"/>
                    <a:pt x="3488" y="216"/>
                    <a:pt x="3488" y="502"/>
                  </a:cubicBezTo>
                  <a:cubicBezTo>
                    <a:pt x="3488" y="609"/>
                    <a:pt x="3524" y="717"/>
                    <a:pt x="3596" y="788"/>
                  </a:cubicBezTo>
                  <a:lnTo>
                    <a:pt x="3631" y="824"/>
                  </a:lnTo>
                  <a:cubicBezTo>
                    <a:pt x="3810" y="1075"/>
                    <a:pt x="3954" y="1325"/>
                    <a:pt x="4097" y="1612"/>
                  </a:cubicBezTo>
                  <a:cubicBezTo>
                    <a:pt x="4133" y="1755"/>
                    <a:pt x="4168" y="1898"/>
                    <a:pt x="4204" y="2041"/>
                  </a:cubicBezTo>
                  <a:cubicBezTo>
                    <a:pt x="4204" y="2113"/>
                    <a:pt x="4204" y="2184"/>
                    <a:pt x="4204" y="2256"/>
                  </a:cubicBezTo>
                  <a:cubicBezTo>
                    <a:pt x="4204" y="2328"/>
                    <a:pt x="4204" y="2363"/>
                    <a:pt x="4168" y="2399"/>
                  </a:cubicBezTo>
                  <a:lnTo>
                    <a:pt x="4133" y="2435"/>
                  </a:lnTo>
                  <a:lnTo>
                    <a:pt x="4061" y="2435"/>
                  </a:lnTo>
                  <a:cubicBezTo>
                    <a:pt x="3954" y="2399"/>
                    <a:pt x="3846" y="2363"/>
                    <a:pt x="3739" y="2363"/>
                  </a:cubicBezTo>
                  <a:lnTo>
                    <a:pt x="3596" y="2292"/>
                  </a:lnTo>
                  <a:cubicBezTo>
                    <a:pt x="3524" y="2292"/>
                    <a:pt x="3452" y="2256"/>
                    <a:pt x="3345" y="2256"/>
                  </a:cubicBezTo>
                  <a:cubicBezTo>
                    <a:pt x="3273" y="2256"/>
                    <a:pt x="3202" y="2292"/>
                    <a:pt x="3166" y="2328"/>
                  </a:cubicBezTo>
                  <a:cubicBezTo>
                    <a:pt x="3059" y="2363"/>
                    <a:pt x="2987" y="2399"/>
                    <a:pt x="2916" y="2507"/>
                  </a:cubicBezTo>
                  <a:cubicBezTo>
                    <a:pt x="2844" y="2542"/>
                    <a:pt x="2808" y="2614"/>
                    <a:pt x="2772" y="2686"/>
                  </a:cubicBezTo>
                  <a:cubicBezTo>
                    <a:pt x="2737" y="2721"/>
                    <a:pt x="2701" y="2757"/>
                    <a:pt x="2701" y="2793"/>
                  </a:cubicBezTo>
                  <a:cubicBezTo>
                    <a:pt x="2522" y="3044"/>
                    <a:pt x="2343" y="3330"/>
                    <a:pt x="2164" y="3616"/>
                  </a:cubicBezTo>
                  <a:cubicBezTo>
                    <a:pt x="2128" y="3688"/>
                    <a:pt x="2056" y="3724"/>
                    <a:pt x="1985" y="3795"/>
                  </a:cubicBezTo>
                  <a:lnTo>
                    <a:pt x="1913" y="3831"/>
                  </a:lnTo>
                  <a:lnTo>
                    <a:pt x="1806" y="3831"/>
                  </a:lnTo>
                  <a:cubicBezTo>
                    <a:pt x="1734" y="3759"/>
                    <a:pt x="1663" y="3688"/>
                    <a:pt x="1591" y="3616"/>
                  </a:cubicBezTo>
                  <a:cubicBezTo>
                    <a:pt x="1520" y="3545"/>
                    <a:pt x="1412" y="3366"/>
                    <a:pt x="1341" y="3258"/>
                  </a:cubicBezTo>
                  <a:cubicBezTo>
                    <a:pt x="1213" y="3026"/>
                    <a:pt x="1013" y="2929"/>
                    <a:pt x="816" y="2929"/>
                  </a:cubicBezTo>
                  <a:cubicBezTo>
                    <a:pt x="404" y="2929"/>
                    <a:pt x="1" y="3348"/>
                    <a:pt x="267" y="3831"/>
                  </a:cubicBezTo>
                  <a:cubicBezTo>
                    <a:pt x="481" y="4261"/>
                    <a:pt x="839" y="4619"/>
                    <a:pt x="1233" y="4905"/>
                  </a:cubicBezTo>
                  <a:cubicBezTo>
                    <a:pt x="1376" y="4941"/>
                    <a:pt x="1484" y="5012"/>
                    <a:pt x="1627" y="5012"/>
                  </a:cubicBezTo>
                  <a:lnTo>
                    <a:pt x="1877" y="5012"/>
                  </a:lnTo>
                  <a:lnTo>
                    <a:pt x="2128" y="4976"/>
                  </a:lnTo>
                  <a:lnTo>
                    <a:pt x="2307" y="4976"/>
                  </a:lnTo>
                  <a:cubicBezTo>
                    <a:pt x="2379" y="4941"/>
                    <a:pt x="2450" y="4905"/>
                    <a:pt x="2522" y="4869"/>
                  </a:cubicBezTo>
                  <a:cubicBezTo>
                    <a:pt x="2629" y="4797"/>
                    <a:pt x="2737" y="4726"/>
                    <a:pt x="2808" y="4619"/>
                  </a:cubicBezTo>
                  <a:cubicBezTo>
                    <a:pt x="2916" y="4511"/>
                    <a:pt x="2987" y="4440"/>
                    <a:pt x="3059" y="4332"/>
                  </a:cubicBezTo>
                  <a:cubicBezTo>
                    <a:pt x="3130" y="4225"/>
                    <a:pt x="3202" y="4117"/>
                    <a:pt x="3238" y="4046"/>
                  </a:cubicBezTo>
                  <a:cubicBezTo>
                    <a:pt x="3309" y="3867"/>
                    <a:pt x="3381" y="3688"/>
                    <a:pt x="3452" y="3545"/>
                  </a:cubicBezTo>
                  <a:cubicBezTo>
                    <a:pt x="3488" y="3437"/>
                    <a:pt x="3524" y="3330"/>
                    <a:pt x="3560" y="3258"/>
                  </a:cubicBezTo>
                  <a:lnTo>
                    <a:pt x="3846" y="3330"/>
                  </a:lnTo>
                  <a:cubicBezTo>
                    <a:pt x="3954" y="3366"/>
                    <a:pt x="4070" y="3384"/>
                    <a:pt x="4186" y="3384"/>
                  </a:cubicBezTo>
                  <a:cubicBezTo>
                    <a:pt x="4303" y="3384"/>
                    <a:pt x="4419" y="3366"/>
                    <a:pt x="4526" y="3330"/>
                  </a:cubicBezTo>
                  <a:cubicBezTo>
                    <a:pt x="4741" y="3258"/>
                    <a:pt x="4920" y="3115"/>
                    <a:pt x="5063" y="2936"/>
                  </a:cubicBezTo>
                  <a:cubicBezTo>
                    <a:pt x="5171" y="2757"/>
                    <a:pt x="5242" y="2578"/>
                    <a:pt x="5278" y="2363"/>
                  </a:cubicBezTo>
                  <a:cubicBezTo>
                    <a:pt x="5314" y="2256"/>
                    <a:pt x="5314" y="2149"/>
                    <a:pt x="5314" y="2041"/>
                  </a:cubicBezTo>
                  <a:cubicBezTo>
                    <a:pt x="5314" y="1898"/>
                    <a:pt x="5278" y="1755"/>
                    <a:pt x="5278" y="1648"/>
                  </a:cubicBezTo>
                  <a:cubicBezTo>
                    <a:pt x="5206" y="1397"/>
                    <a:pt x="5135" y="1182"/>
                    <a:pt x="5027" y="1003"/>
                  </a:cubicBezTo>
                  <a:cubicBezTo>
                    <a:pt x="4920" y="788"/>
                    <a:pt x="4777" y="574"/>
                    <a:pt x="4634" y="395"/>
                  </a:cubicBezTo>
                  <a:cubicBezTo>
                    <a:pt x="4526" y="287"/>
                    <a:pt x="4383" y="144"/>
                    <a:pt x="4240" y="73"/>
                  </a:cubicBezTo>
                  <a:cubicBezTo>
                    <a:pt x="4168" y="1"/>
                    <a:pt x="4097" y="1"/>
                    <a:pt x="39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a:off x="3703950" y="1158575"/>
              <a:ext cx="55500" cy="66850"/>
            </a:xfrm>
            <a:custGeom>
              <a:rect b="b" l="l" r="r" t="t"/>
              <a:pathLst>
                <a:path extrusionOk="0" h="2674" w="2220">
                  <a:moveTo>
                    <a:pt x="1289" y="1"/>
                  </a:moveTo>
                  <a:cubicBezTo>
                    <a:pt x="1217" y="1"/>
                    <a:pt x="1182" y="37"/>
                    <a:pt x="1110" y="37"/>
                  </a:cubicBezTo>
                  <a:cubicBezTo>
                    <a:pt x="1003" y="72"/>
                    <a:pt x="895" y="144"/>
                    <a:pt x="788" y="180"/>
                  </a:cubicBezTo>
                  <a:lnTo>
                    <a:pt x="501" y="323"/>
                  </a:lnTo>
                  <a:cubicBezTo>
                    <a:pt x="394" y="359"/>
                    <a:pt x="287" y="430"/>
                    <a:pt x="179" y="466"/>
                  </a:cubicBezTo>
                  <a:cubicBezTo>
                    <a:pt x="108" y="502"/>
                    <a:pt x="72" y="574"/>
                    <a:pt x="36" y="645"/>
                  </a:cubicBezTo>
                  <a:cubicBezTo>
                    <a:pt x="0" y="717"/>
                    <a:pt x="36" y="824"/>
                    <a:pt x="72" y="896"/>
                  </a:cubicBezTo>
                  <a:cubicBezTo>
                    <a:pt x="108" y="967"/>
                    <a:pt x="179" y="1039"/>
                    <a:pt x="251" y="1039"/>
                  </a:cubicBezTo>
                  <a:cubicBezTo>
                    <a:pt x="287" y="1057"/>
                    <a:pt x="331" y="1066"/>
                    <a:pt x="376" y="1066"/>
                  </a:cubicBezTo>
                  <a:cubicBezTo>
                    <a:pt x="421" y="1066"/>
                    <a:pt x="466" y="1057"/>
                    <a:pt x="501" y="1039"/>
                  </a:cubicBezTo>
                  <a:lnTo>
                    <a:pt x="1074" y="752"/>
                  </a:lnTo>
                  <a:cubicBezTo>
                    <a:pt x="1146" y="717"/>
                    <a:pt x="1253" y="681"/>
                    <a:pt x="1361" y="645"/>
                  </a:cubicBezTo>
                  <a:lnTo>
                    <a:pt x="1432" y="681"/>
                  </a:lnTo>
                  <a:lnTo>
                    <a:pt x="1432" y="717"/>
                  </a:lnTo>
                  <a:cubicBezTo>
                    <a:pt x="1432" y="752"/>
                    <a:pt x="1468" y="824"/>
                    <a:pt x="1468" y="896"/>
                  </a:cubicBezTo>
                  <a:cubicBezTo>
                    <a:pt x="1468" y="967"/>
                    <a:pt x="1468" y="1075"/>
                    <a:pt x="1468" y="1182"/>
                  </a:cubicBezTo>
                  <a:cubicBezTo>
                    <a:pt x="1432" y="1397"/>
                    <a:pt x="1361" y="1647"/>
                    <a:pt x="1289" y="1826"/>
                  </a:cubicBezTo>
                  <a:lnTo>
                    <a:pt x="1146" y="2220"/>
                  </a:lnTo>
                  <a:cubicBezTo>
                    <a:pt x="1110" y="2363"/>
                    <a:pt x="1182" y="2542"/>
                    <a:pt x="1325" y="2614"/>
                  </a:cubicBezTo>
                  <a:cubicBezTo>
                    <a:pt x="1367" y="2656"/>
                    <a:pt x="1421" y="2673"/>
                    <a:pt x="1473" y="2673"/>
                  </a:cubicBezTo>
                  <a:cubicBezTo>
                    <a:pt x="1510" y="2673"/>
                    <a:pt x="1546" y="2664"/>
                    <a:pt x="1575" y="2650"/>
                  </a:cubicBezTo>
                  <a:cubicBezTo>
                    <a:pt x="1683" y="2650"/>
                    <a:pt x="1754" y="2578"/>
                    <a:pt x="1790" y="2506"/>
                  </a:cubicBezTo>
                  <a:cubicBezTo>
                    <a:pt x="1897" y="2327"/>
                    <a:pt x="1969" y="2148"/>
                    <a:pt x="2041" y="1969"/>
                  </a:cubicBezTo>
                  <a:cubicBezTo>
                    <a:pt x="2112" y="1791"/>
                    <a:pt x="2112" y="1683"/>
                    <a:pt x="2148" y="1576"/>
                  </a:cubicBezTo>
                  <a:cubicBezTo>
                    <a:pt x="2184" y="1468"/>
                    <a:pt x="2184" y="1361"/>
                    <a:pt x="2220" y="1254"/>
                  </a:cubicBezTo>
                  <a:cubicBezTo>
                    <a:pt x="2220" y="1110"/>
                    <a:pt x="2220" y="1003"/>
                    <a:pt x="2220" y="896"/>
                  </a:cubicBezTo>
                  <a:cubicBezTo>
                    <a:pt x="2184" y="645"/>
                    <a:pt x="2112" y="430"/>
                    <a:pt x="1969" y="251"/>
                  </a:cubicBezTo>
                  <a:cubicBezTo>
                    <a:pt x="1897" y="180"/>
                    <a:pt x="1826" y="144"/>
                    <a:pt x="1754" y="108"/>
                  </a:cubicBezTo>
                  <a:cubicBezTo>
                    <a:pt x="1647" y="37"/>
                    <a:pt x="1539" y="1"/>
                    <a:pt x="1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7"/>
            <p:cNvSpPr/>
            <p:nvPr/>
          </p:nvSpPr>
          <p:spPr>
            <a:xfrm>
              <a:off x="3680675" y="1202425"/>
              <a:ext cx="30450" cy="55875"/>
            </a:xfrm>
            <a:custGeom>
              <a:rect b="b" l="l" r="r" t="t"/>
              <a:pathLst>
                <a:path extrusionOk="0" h="2235" w="1218">
                  <a:moveTo>
                    <a:pt x="323" y="1"/>
                  </a:moveTo>
                  <a:cubicBezTo>
                    <a:pt x="144" y="1"/>
                    <a:pt x="1" y="144"/>
                    <a:pt x="1" y="323"/>
                  </a:cubicBezTo>
                  <a:cubicBezTo>
                    <a:pt x="1" y="466"/>
                    <a:pt x="144" y="609"/>
                    <a:pt x="323" y="609"/>
                  </a:cubicBezTo>
                  <a:lnTo>
                    <a:pt x="502" y="609"/>
                  </a:lnTo>
                  <a:cubicBezTo>
                    <a:pt x="538" y="645"/>
                    <a:pt x="538" y="645"/>
                    <a:pt x="538" y="681"/>
                  </a:cubicBezTo>
                  <a:cubicBezTo>
                    <a:pt x="573" y="717"/>
                    <a:pt x="573" y="752"/>
                    <a:pt x="573" y="788"/>
                  </a:cubicBezTo>
                  <a:lnTo>
                    <a:pt x="573" y="896"/>
                  </a:lnTo>
                  <a:cubicBezTo>
                    <a:pt x="538" y="1075"/>
                    <a:pt x="466" y="1254"/>
                    <a:pt x="394" y="1433"/>
                  </a:cubicBezTo>
                  <a:cubicBezTo>
                    <a:pt x="394" y="1540"/>
                    <a:pt x="359" y="1611"/>
                    <a:pt x="323" y="1719"/>
                  </a:cubicBezTo>
                  <a:lnTo>
                    <a:pt x="287" y="1790"/>
                  </a:lnTo>
                  <a:cubicBezTo>
                    <a:pt x="251" y="1862"/>
                    <a:pt x="251" y="1898"/>
                    <a:pt x="287" y="1969"/>
                  </a:cubicBezTo>
                  <a:cubicBezTo>
                    <a:pt x="287" y="2077"/>
                    <a:pt x="359" y="2148"/>
                    <a:pt x="430" y="2184"/>
                  </a:cubicBezTo>
                  <a:cubicBezTo>
                    <a:pt x="506" y="2210"/>
                    <a:pt x="564" y="2235"/>
                    <a:pt x="630" y="2235"/>
                  </a:cubicBezTo>
                  <a:cubicBezTo>
                    <a:pt x="657" y="2235"/>
                    <a:pt x="685" y="2230"/>
                    <a:pt x="717" y="2220"/>
                  </a:cubicBezTo>
                  <a:cubicBezTo>
                    <a:pt x="824" y="2184"/>
                    <a:pt x="931" y="2077"/>
                    <a:pt x="967" y="1969"/>
                  </a:cubicBezTo>
                  <a:lnTo>
                    <a:pt x="1075" y="1683"/>
                  </a:lnTo>
                  <a:cubicBezTo>
                    <a:pt x="1146" y="1504"/>
                    <a:pt x="1182" y="1289"/>
                    <a:pt x="1218" y="1075"/>
                  </a:cubicBezTo>
                  <a:cubicBezTo>
                    <a:pt x="1218" y="1003"/>
                    <a:pt x="1218" y="931"/>
                    <a:pt x="1218" y="860"/>
                  </a:cubicBezTo>
                  <a:cubicBezTo>
                    <a:pt x="1218" y="788"/>
                    <a:pt x="1218" y="752"/>
                    <a:pt x="1218" y="681"/>
                  </a:cubicBezTo>
                  <a:cubicBezTo>
                    <a:pt x="1182" y="609"/>
                    <a:pt x="1182" y="573"/>
                    <a:pt x="1146" y="502"/>
                  </a:cubicBezTo>
                  <a:cubicBezTo>
                    <a:pt x="1110" y="430"/>
                    <a:pt x="1075" y="359"/>
                    <a:pt x="1039" y="287"/>
                  </a:cubicBezTo>
                  <a:cubicBezTo>
                    <a:pt x="1003" y="251"/>
                    <a:pt x="967" y="215"/>
                    <a:pt x="931" y="180"/>
                  </a:cubicBezTo>
                  <a:cubicBezTo>
                    <a:pt x="860" y="108"/>
                    <a:pt x="788" y="72"/>
                    <a:pt x="717" y="37"/>
                  </a:cubicBezTo>
                  <a:cubicBezTo>
                    <a:pt x="645" y="37"/>
                    <a:pt x="609" y="1"/>
                    <a:pt x="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7"/>
            <p:cNvSpPr/>
            <p:nvPr/>
          </p:nvSpPr>
          <p:spPr>
            <a:xfrm>
              <a:off x="4218500" y="779150"/>
              <a:ext cx="751700" cy="560225"/>
            </a:xfrm>
            <a:custGeom>
              <a:rect b="b" l="l" r="r" t="t"/>
              <a:pathLst>
                <a:path extrusionOk="0" h="22409" w="30068">
                  <a:moveTo>
                    <a:pt x="15276" y="989"/>
                  </a:moveTo>
                  <a:cubicBezTo>
                    <a:pt x="15410" y="989"/>
                    <a:pt x="15544" y="993"/>
                    <a:pt x="15678" y="1003"/>
                  </a:cubicBezTo>
                  <a:cubicBezTo>
                    <a:pt x="15786" y="1039"/>
                    <a:pt x="15929" y="1075"/>
                    <a:pt x="16036" y="1110"/>
                  </a:cubicBezTo>
                  <a:lnTo>
                    <a:pt x="16215" y="1182"/>
                  </a:lnTo>
                  <a:lnTo>
                    <a:pt x="16323" y="1325"/>
                  </a:lnTo>
                  <a:cubicBezTo>
                    <a:pt x="16394" y="1397"/>
                    <a:pt x="16502" y="1504"/>
                    <a:pt x="16609" y="1576"/>
                  </a:cubicBezTo>
                  <a:cubicBezTo>
                    <a:pt x="16645" y="1612"/>
                    <a:pt x="16717" y="1647"/>
                    <a:pt x="16788" y="1683"/>
                  </a:cubicBezTo>
                  <a:lnTo>
                    <a:pt x="17146" y="1683"/>
                  </a:lnTo>
                  <a:cubicBezTo>
                    <a:pt x="17325" y="1647"/>
                    <a:pt x="17504" y="1612"/>
                    <a:pt x="17719" y="1540"/>
                  </a:cubicBezTo>
                  <a:cubicBezTo>
                    <a:pt x="17862" y="1504"/>
                    <a:pt x="18005" y="1468"/>
                    <a:pt x="18148" y="1433"/>
                  </a:cubicBezTo>
                  <a:lnTo>
                    <a:pt x="18399" y="1433"/>
                  </a:lnTo>
                  <a:cubicBezTo>
                    <a:pt x="18435" y="1433"/>
                    <a:pt x="18506" y="1468"/>
                    <a:pt x="18578" y="1468"/>
                  </a:cubicBezTo>
                  <a:cubicBezTo>
                    <a:pt x="18721" y="1540"/>
                    <a:pt x="18864" y="1647"/>
                    <a:pt x="18972" y="1719"/>
                  </a:cubicBezTo>
                  <a:cubicBezTo>
                    <a:pt x="19151" y="1898"/>
                    <a:pt x="19330" y="2077"/>
                    <a:pt x="19473" y="2256"/>
                  </a:cubicBezTo>
                  <a:cubicBezTo>
                    <a:pt x="19687" y="2506"/>
                    <a:pt x="19831" y="2793"/>
                    <a:pt x="20010" y="3079"/>
                  </a:cubicBezTo>
                  <a:cubicBezTo>
                    <a:pt x="20081" y="3258"/>
                    <a:pt x="20153" y="3437"/>
                    <a:pt x="20260" y="3580"/>
                  </a:cubicBezTo>
                  <a:cubicBezTo>
                    <a:pt x="20332" y="3759"/>
                    <a:pt x="20439" y="3938"/>
                    <a:pt x="20582" y="4117"/>
                  </a:cubicBezTo>
                  <a:cubicBezTo>
                    <a:pt x="20654" y="4189"/>
                    <a:pt x="20761" y="4260"/>
                    <a:pt x="20869" y="4332"/>
                  </a:cubicBezTo>
                  <a:cubicBezTo>
                    <a:pt x="20940" y="4368"/>
                    <a:pt x="21012" y="4439"/>
                    <a:pt x="21083" y="4475"/>
                  </a:cubicBezTo>
                  <a:cubicBezTo>
                    <a:pt x="21298" y="4583"/>
                    <a:pt x="21513" y="4654"/>
                    <a:pt x="21728" y="4726"/>
                  </a:cubicBezTo>
                  <a:cubicBezTo>
                    <a:pt x="21907" y="4762"/>
                    <a:pt x="22122" y="4797"/>
                    <a:pt x="22301" y="4833"/>
                  </a:cubicBezTo>
                  <a:cubicBezTo>
                    <a:pt x="22479" y="4869"/>
                    <a:pt x="22658" y="4905"/>
                    <a:pt x="22802" y="4976"/>
                  </a:cubicBezTo>
                  <a:cubicBezTo>
                    <a:pt x="23016" y="5048"/>
                    <a:pt x="23160" y="5155"/>
                    <a:pt x="23339" y="5263"/>
                  </a:cubicBezTo>
                  <a:cubicBezTo>
                    <a:pt x="23482" y="5406"/>
                    <a:pt x="23625" y="5549"/>
                    <a:pt x="23732" y="5692"/>
                  </a:cubicBezTo>
                  <a:cubicBezTo>
                    <a:pt x="23983" y="6014"/>
                    <a:pt x="24198" y="6372"/>
                    <a:pt x="24377" y="6730"/>
                  </a:cubicBezTo>
                  <a:cubicBezTo>
                    <a:pt x="24412" y="6802"/>
                    <a:pt x="24412" y="6873"/>
                    <a:pt x="24448" y="6909"/>
                  </a:cubicBezTo>
                  <a:lnTo>
                    <a:pt x="24448" y="7124"/>
                  </a:lnTo>
                  <a:cubicBezTo>
                    <a:pt x="24377" y="7339"/>
                    <a:pt x="24305" y="7589"/>
                    <a:pt x="24198" y="7840"/>
                  </a:cubicBezTo>
                  <a:cubicBezTo>
                    <a:pt x="24019" y="8269"/>
                    <a:pt x="23840" y="8699"/>
                    <a:pt x="23697" y="9128"/>
                  </a:cubicBezTo>
                  <a:cubicBezTo>
                    <a:pt x="23555" y="9599"/>
                    <a:pt x="23939" y="9945"/>
                    <a:pt x="24331" y="9945"/>
                  </a:cubicBezTo>
                  <a:cubicBezTo>
                    <a:pt x="24536" y="9945"/>
                    <a:pt x="24743" y="9851"/>
                    <a:pt x="24878" y="9630"/>
                  </a:cubicBezTo>
                  <a:cubicBezTo>
                    <a:pt x="25021" y="9343"/>
                    <a:pt x="25164" y="9057"/>
                    <a:pt x="25307" y="8735"/>
                  </a:cubicBezTo>
                  <a:cubicBezTo>
                    <a:pt x="25558" y="8305"/>
                    <a:pt x="25701" y="7840"/>
                    <a:pt x="25808" y="7375"/>
                  </a:cubicBezTo>
                  <a:cubicBezTo>
                    <a:pt x="25844" y="7267"/>
                    <a:pt x="25844" y="7124"/>
                    <a:pt x="25844" y="7017"/>
                  </a:cubicBezTo>
                  <a:cubicBezTo>
                    <a:pt x="25844" y="6873"/>
                    <a:pt x="25808" y="6730"/>
                    <a:pt x="25808" y="6623"/>
                  </a:cubicBezTo>
                  <a:cubicBezTo>
                    <a:pt x="25737" y="6372"/>
                    <a:pt x="25665" y="6122"/>
                    <a:pt x="25522" y="5907"/>
                  </a:cubicBezTo>
                  <a:cubicBezTo>
                    <a:pt x="25450" y="5764"/>
                    <a:pt x="25343" y="5621"/>
                    <a:pt x="25271" y="5513"/>
                  </a:cubicBezTo>
                  <a:lnTo>
                    <a:pt x="25307" y="5513"/>
                  </a:lnTo>
                  <a:cubicBezTo>
                    <a:pt x="25629" y="5585"/>
                    <a:pt x="25952" y="5656"/>
                    <a:pt x="26238" y="5800"/>
                  </a:cubicBezTo>
                  <a:cubicBezTo>
                    <a:pt x="26453" y="5871"/>
                    <a:pt x="26632" y="5979"/>
                    <a:pt x="26811" y="6122"/>
                  </a:cubicBezTo>
                  <a:cubicBezTo>
                    <a:pt x="26954" y="6229"/>
                    <a:pt x="27097" y="6337"/>
                    <a:pt x="27169" y="6480"/>
                  </a:cubicBezTo>
                  <a:cubicBezTo>
                    <a:pt x="27312" y="6659"/>
                    <a:pt x="27455" y="6873"/>
                    <a:pt x="27562" y="7088"/>
                  </a:cubicBezTo>
                  <a:cubicBezTo>
                    <a:pt x="27670" y="7303"/>
                    <a:pt x="27741" y="7589"/>
                    <a:pt x="27813" y="7840"/>
                  </a:cubicBezTo>
                  <a:cubicBezTo>
                    <a:pt x="27849" y="8090"/>
                    <a:pt x="27849" y="8377"/>
                    <a:pt x="27849" y="8627"/>
                  </a:cubicBezTo>
                  <a:cubicBezTo>
                    <a:pt x="27849" y="8914"/>
                    <a:pt x="27885" y="9200"/>
                    <a:pt x="27920" y="9486"/>
                  </a:cubicBezTo>
                  <a:cubicBezTo>
                    <a:pt x="27992" y="9773"/>
                    <a:pt x="28099" y="10059"/>
                    <a:pt x="28242" y="10310"/>
                  </a:cubicBezTo>
                  <a:cubicBezTo>
                    <a:pt x="28278" y="10453"/>
                    <a:pt x="28350" y="10560"/>
                    <a:pt x="28421" y="10703"/>
                  </a:cubicBezTo>
                  <a:cubicBezTo>
                    <a:pt x="28493" y="10811"/>
                    <a:pt x="28565" y="10990"/>
                    <a:pt x="28636" y="11133"/>
                  </a:cubicBezTo>
                  <a:cubicBezTo>
                    <a:pt x="28708" y="11312"/>
                    <a:pt x="28779" y="11491"/>
                    <a:pt x="28815" y="11706"/>
                  </a:cubicBezTo>
                  <a:cubicBezTo>
                    <a:pt x="28851" y="11992"/>
                    <a:pt x="28851" y="12278"/>
                    <a:pt x="28815" y="12565"/>
                  </a:cubicBezTo>
                  <a:cubicBezTo>
                    <a:pt x="28744" y="13102"/>
                    <a:pt x="28600" y="13603"/>
                    <a:pt x="28386" y="14140"/>
                  </a:cubicBezTo>
                  <a:cubicBezTo>
                    <a:pt x="28350" y="14247"/>
                    <a:pt x="28278" y="14390"/>
                    <a:pt x="28207" y="14533"/>
                  </a:cubicBezTo>
                  <a:cubicBezTo>
                    <a:pt x="28099" y="14677"/>
                    <a:pt x="28028" y="14820"/>
                    <a:pt x="27920" y="14963"/>
                  </a:cubicBezTo>
                  <a:cubicBezTo>
                    <a:pt x="27634" y="15321"/>
                    <a:pt x="27312" y="15643"/>
                    <a:pt x="27025" y="15965"/>
                  </a:cubicBezTo>
                  <a:cubicBezTo>
                    <a:pt x="26882" y="16073"/>
                    <a:pt x="26775" y="16216"/>
                    <a:pt x="26667" y="16323"/>
                  </a:cubicBezTo>
                  <a:cubicBezTo>
                    <a:pt x="26560" y="16466"/>
                    <a:pt x="26560" y="16466"/>
                    <a:pt x="26489" y="16574"/>
                  </a:cubicBezTo>
                  <a:cubicBezTo>
                    <a:pt x="26345" y="16717"/>
                    <a:pt x="26202" y="16860"/>
                    <a:pt x="26059" y="16968"/>
                  </a:cubicBezTo>
                  <a:lnTo>
                    <a:pt x="25952" y="17039"/>
                  </a:lnTo>
                  <a:lnTo>
                    <a:pt x="25952" y="16824"/>
                  </a:lnTo>
                  <a:cubicBezTo>
                    <a:pt x="25952" y="16574"/>
                    <a:pt x="25916" y="16323"/>
                    <a:pt x="25844" y="16108"/>
                  </a:cubicBezTo>
                  <a:cubicBezTo>
                    <a:pt x="25808" y="15965"/>
                    <a:pt x="25773" y="15858"/>
                    <a:pt x="25701" y="15751"/>
                  </a:cubicBezTo>
                  <a:cubicBezTo>
                    <a:pt x="25665" y="15643"/>
                    <a:pt x="25594" y="15572"/>
                    <a:pt x="25558" y="15500"/>
                  </a:cubicBezTo>
                  <a:cubicBezTo>
                    <a:pt x="25486" y="15357"/>
                    <a:pt x="25379" y="15214"/>
                    <a:pt x="25271" y="15106"/>
                  </a:cubicBezTo>
                  <a:cubicBezTo>
                    <a:pt x="25200" y="15035"/>
                    <a:pt x="25128" y="14963"/>
                    <a:pt x="25057" y="14891"/>
                  </a:cubicBezTo>
                  <a:cubicBezTo>
                    <a:pt x="24920" y="14755"/>
                    <a:pt x="24761" y="14697"/>
                    <a:pt x="24606" y="14697"/>
                  </a:cubicBezTo>
                  <a:cubicBezTo>
                    <a:pt x="24149" y="14697"/>
                    <a:pt x="23725" y="15198"/>
                    <a:pt x="24019" y="15679"/>
                  </a:cubicBezTo>
                  <a:cubicBezTo>
                    <a:pt x="24126" y="15822"/>
                    <a:pt x="24198" y="15965"/>
                    <a:pt x="24269" y="16144"/>
                  </a:cubicBezTo>
                  <a:cubicBezTo>
                    <a:pt x="24305" y="16216"/>
                    <a:pt x="24305" y="16287"/>
                    <a:pt x="24341" y="16359"/>
                  </a:cubicBezTo>
                  <a:lnTo>
                    <a:pt x="24341" y="16896"/>
                  </a:lnTo>
                  <a:cubicBezTo>
                    <a:pt x="24341" y="17146"/>
                    <a:pt x="24305" y="17397"/>
                    <a:pt x="24269" y="17612"/>
                  </a:cubicBezTo>
                  <a:cubicBezTo>
                    <a:pt x="24233" y="17934"/>
                    <a:pt x="24162" y="18220"/>
                    <a:pt x="24090" y="18507"/>
                  </a:cubicBezTo>
                  <a:cubicBezTo>
                    <a:pt x="24019" y="18650"/>
                    <a:pt x="23947" y="18757"/>
                    <a:pt x="23875" y="18865"/>
                  </a:cubicBezTo>
                  <a:cubicBezTo>
                    <a:pt x="23732" y="19008"/>
                    <a:pt x="23589" y="19151"/>
                    <a:pt x="23410" y="19294"/>
                  </a:cubicBezTo>
                  <a:cubicBezTo>
                    <a:pt x="23195" y="19437"/>
                    <a:pt x="22945" y="19581"/>
                    <a:pt x="22730" y="19688"/>
                  </a:cubicBezTo>
                  <a:cubicBezTo>
                    <a:pt x="22515" y="19795"/>
                    <a:pt x="22301" y="19831"/>
                    <a:pt x="22086" y="19867"/>
                  </a:cubicBezTo>
                  <a:cubicBezTo>
                    <a:pt x="21871" y="19903"/>
                    <a:pt x="21656" y="19903"/>
                    <a:pt x="21441" y="19938"/>
                  </a:cubicBezTo>
                  <a:cubicBezTo>
                    <a:pt x="21012" y="19938"/>
                    <a:pt x="20618" y="20010"/>
                    <a:pt x="20224" y="20117"/>
                  </a:cubicBezTo>
                  <a:cubicBezTo>
                    <a:pt x="19974" y="20189"/>
                    <a:pt x="19723" y="20261"/>
                    <a:pt x="19509" y="20368"/>
                  </a:cubicBezTo>
                  <a:cubicBezTo>
                    <a:pt x="19151" y="20475"/>
                    <a:pt x="18757" y="20583"/>
                    <a:pt x="18399" y="20654"/>
                  </a:cubicBezTo>
                  <a:lnTo>
                    <a:pt x="17969" y="20654"/>
                  </a:lnTo>
                  <a:cubicBezTo>
                    <a:pt x="17790" y="20619"/>
                    <a:pt x="17647" y="20583"/>
                    <a:pt x="17504" y="20547"/>
                  </a:cubicBezTo>
                  <a:cubicBezTo>
                    <a:pt x="17397" y="20475"/>
                    <a:pt x="17289" y="20404"/>
                    <a:pt x="17182" y="20332"/>
                  </a:cubicBezTo>
                  <a:cubicBezTo>
                    <a:pt x="16895" y="20117"/>
                    <a:pt x="16645" y="19903"/>
                    <a:pt x="16394" y="19652"/>
                  </a:cubicBezTo>
                  <a:cubicBezTo>
                    <a:pt x="16215" y="19509"/>
                    <a:pt x="16072" y="19402"/>
                    <a:pt x="15893" y="19330"/>
                  </a:cubicBezTo>
                  <a:cubicBezTo>
                    <a:pt x="15750" y="19258"/>
                    <a:pt x="15607" y="19223"/>
                    <a:pt x="15499" y="19151"/>
                  </a:cubicBezTo>
                  <a:cubicBezTo>
                    <a:pt x="15321" y="19115"/>
                    <a:pt x="15177" y="19115"/>
                    <a:pt x="15034" y="19115"/>
                  </a:cubicBezTo>
                  <a:cubicBezTo>
                    <a:pt x="14927" y="19115"/>
                    <a:pt x="14819" y="19115"/>
                    <a:pt x="14676" y="19151"/>
                  </a:cubicBezTo>
                  <a:cubicBezTo>
                    <a:pt x="14569" y="19151"/>
                    <a:pt x="14461" y="19187"/>
                    <a:pt x="14354" y="19223"/>
                  </a:cubicBezTo>
                  <a:cubicBezTo>
                    <a:pt x="14247" y="19258"/>
                    <a:pt x="14139" y="19294"/>
                    <a:pt x="14032" y="19330"/>
                  </a:cubicBezTo>
                  <a:lnTo>
                    <a:pt x="13710" y="19437"/>
                  </a:lnTo>
                  <a:cubicBezTo>
                    <a:pt x="13316" y="19581"/>
                    <a:pt x="12958" y="19688"/>
                    <a:pt x="12564" y="19760"/>
                  </a:cubicBezTo>
                  <a:cubicBezTo>
                    <a:pt x="12439" y="19777"/>
                    <a:pt x="12314" y="19786"/>
                    <a:pt x="12188" y="19786"/>
                  </a:cubicBezTo>
                  <a:cubicBezTo>
                    <a:pt x="12063" y="19786"/>
                    <a:pt x="11938" y="19777"/>
                    <a:pt x="11813" y="19760"/>
                  </a:cubicBezTo>
                  <a:cubicBezTo>
                    <a:pt x="11598" y="19724"/>
                    <a:pt x="11347" y="19652"/>
                    <a:pt x="11097" y="19581"/>
                  </a:cubicBezTo>
                  <a:cubicBezTo>
                    <a:pt x="10918" y="19473"/>
                    <a:pt x="10703" y="19366"/>
                    <a:pt x="10524" y="19223"/>
                  </a:cubicBezTo>
                  <a:cubicBezTo>
                    <a:pt x="10381" y="19115"/>
                    <a:pt x="10238" y="18972"/>
                    <a:pt x="10130" y="18829"/>
                  </a:cubicBezTo>
                  <a:cubicBezTo>
                    <a:pt x="9916" y="18507"/>
                    <a:pt x="9737" y="18185"/>
                    <a:pt x="9522" y="17862"/>
                  </a:cubicBezTo>
                  <a:cubicBezTo>
                    <a:pt x="9414" y="17648"/>
                    <a:pt x="9235" y="17504"/>
                    <a:pt x="9021" y="17397"/>
                  </a:cubicBezTo>
                  <a:cubicBezTo>
                    <a:pt x="8913" y="17325"/>
                    <a:pt x="8770" y="17325"/>
                    <a:pt x="8627" y="17290"/>
                  </a:cubicBezTo>
                  <a:cubicBezTo>
                    <a:pt x="8448" y="17290"/>
                    <a:pt x="8305" y="17325"/>
                    <a:pt x="8162" y="17325"/>
                  </a:cubicBezTo>
                  <a:lnTo>
                    <a:pt x="7983" y="17361"/>
                  </a:lnTo>
                  <a:cubicBezTo>
                    <a:pt x="7822" y="17379"/>
                    <a:pt x="7660" y="17388"/>
                    <a:pt x="7499" y="17388"/>
                  </a:cubicBezTo>
                  <a:cubicBezTo>
                    <a:pt x="7338" y="17388"/>
                    <a:pt x="7177" y="17379"/>
                    <a:pt x="7016" y="17361"/>
                  </a:cubicBezTo>
                  <a:cubicBezTo>
                    <a:pt x="6801" y="17325"/>
                    <a:pt x="6587" y="17290"/>
                    <a:pt x="6408" y="17218"/>
                  </a:cubicBezTo>
                  <a:cubicBezTo>
                    <a:pt x="6300" y="17146"/>
                    <a:pt x="6193" y="17111"/>
                    <a:pt x="6085" y="17039"/>
                  </a:cubicBezTo>
                  <a:cubicBezTo>
                    <a:pt x="6014" y="16968"/>
                    <a:pt x="5942" y="16860"/>
                    <a:pt x="5906" y="16789"/>
                  </a:cubicBezTo>
                  <a:cubicBezTo>
                    <a:pt x="5763" y="16645"/>
                    <a:pt x="5692" y="16466"/>
                    <a:pt x="5584" y="16287"/>
                  </a:cubicBezTo>
                  <a:cubicBezTo>
                    <a:pt x="5549" y="16108"/>
                    <a:pt x="5477" y="15965"/>
                    <a:pt x="5441" y="15786"/>
                  </a:cubicBezTo>
                  <a:lnTo>
                    <a:pt x="5441" y="15786"/>
                  </a:lnTo>
                  <a:cubicBezTo>
                    <a:pt x="5513" y="15804"/>
                    <a:pt x="5593" y="15813"/>
                    <a:pt x="5674" y="15813"/>
                  </a:cubicBezTo>
                  <a:cubicBezTo>
                    <a:pt x="5754" y="15813"/>
                    <a:pt x="5835" y="15804"/>
                    <a:pt x="5906" y="15786"/>
                  </a:cubicBezTo>
                  <a:cubicBezTo>
                    <a:pt x="6300" y="15786"/>
                    <a:pt x="6694" y="15751"/>
                    <a:pt x="7124" y="15679"/>
                  </a:cubicBezTo>
                  <a:cubicBezTo>
                    <a:pt x="7517" y="15643"/>
                    <a:pt x="7875" y="15607"/>
                    <a:pt x="8269" y="15536"/>
                  </a:cubicBezTo>
                  <a:cubicBezTo>
                    <a:pt x="8412" y="15500"/>
                    <a:pt x="8484" y="15428"/>
                    <a:pt x="8591" y="15357"/>
                  </a:cubicBezTo>
                  <a:cubicBezTo>
                    <a:pt x="8734" y="15214"/>
                    <a:pt x="8806" y="15035"/>
                    <a:pt x="8806" y="14856"/>
                  </a:cubicBezTo>
                  <a:cubicBezTo>
                    <a:pt x="8806" y="14677"/>
                    <a:pt x="8734" y="14498"/>
                    <a:pt x="8591" y="14355"/>
                  </a:cubicBezTo>
                  <a:cubicBezTo>
                    <a:pt x="8448" y="14211"/>
                    <a:pt x="8269" y="14140"/>
                    <a:pt x="8090" y="14140"/>
                  </a:cubicBezTo>
                  <a:cubicBezTo>
                    <a:pt x="7732" y="14176"/>
                    <a:pt x="7374" y="14211"/>
                    <a:pt x="7016" y="14247"/>
                  </a:cubicBezTo>
                  <a:cubicBezTo>
                    <a:pt x="6506" y="14328"/>
                    <a:pt x="5996" y="14368"/>
                    <a:pt x="5486" y="14368"/>
                  </a:cubicBezTo>
                  <a:cubicBezTo>
                    <a:pt x="5316" y="14368"/>
                    <a:pt x="5146" y="14363"/>
                    <a:pt x="4976" y="14355"/>
                  </a:cubicBezTo>
                  <a:cubicBezTo>
                    <a:pt x="4725" y="14319"/>
                    <a:pt x="4475" y="14247"/>
                    <a:pt x="4260" y="14140"/>
                  </a:cubicBezTo>
                  <a:cubicBezTo>
                    <a:pt x="4045" y="14068"/>
                    <a:pt x="3866" y="13961"/>
                    <a:pt x="3687" y="13853"/>
                  </a:cubicBezTo>
                  <a:lnTo>
                    <a:pt x="3580" y="13710"/>
                  </a:lnTo>
                  <a:cubicBezTo>
                    <a:pt x="3472" y="13603"/>
                    <a:pt x="3437" y="13495"/>
                    <a:pt x="3365" y="13352"/>
                  </a:cubicBezTo>
                  <a:cubicBezTo>
                    <a:pt x="3293" y="13137"/>
                    <a:pt x="3222" y="12887"/>
                    <a:pt x="3186" y="12672"/>
                  </a:cubicBezTo>
                  <a:cubicBezTo>
                    <a:pt x="3150" y="12529"/>
                    <a:pt x="3114" y="12386"/>
                    <a:pt x="3079" y="12278"/>
                  </a:cubicBezTo>
                  <a:cubicBezTo>
                    <a:pt x="3007" y="12099"/>
                    <a:pt x="2936" y="11956"/>
                    <a:pt x="2792" y="11813"/>
                  </a:cubicBezTo>
                  <a:cubicBezTo>
                    <a:pt x="2721" y="11741"/>
                    <a:pt x="2649" y="11670"/>
                    <a:pt x="2542" y="11598"/>
                  </a:cubicBezTo>
                  <a:lnTo>
                    <a:pt x="2327" y="11491"/>
                  </a:lnTo>
                  <a:cubicBezTo>
                    <a:pt x="2184" y="11419"/>
                    <a:pt x="2041" y="11312"/>
                    <a:pt x="1897" y="11205"/>
                  </a:cubicBezTo>
                  <a:cubicBezTo>
                    <a:pt x="1683" y="11026"/>
                    <a:pt x="1504" y="10847"/>
                    <a:pt x="1325" y="10632"/>
                  </a:cubicBezTo>
                  <a:cubicBezTo>
                    <a:pt x="1217" y="10489"/>
                    <a:pt x="1110" y="10346"/>
                    <a:pt x="1038" y="10202"/>
                  </a:cubicBezTo>
                  <a:cubicBezTo>
                    <a:pt x="1003" y="10095"/>
                    <a:pt x="967" y="9988"/>
                    <a:pt x="967" y="9916"/>
                  </a:cubicBezTo>
                  <a:cubicBezTo>
                    <a:pt x="967" y="9773"/>
                    <a:pt x="967" y="9665"/>
                    <a:pt x="967" y="9558"/>
                  </a:cubicBezTo>
                  <a:cubicBezTo>
                    <a:pt x="1003" y="9379"/>
                    <a:pt x="1038" y="9236"/>
                    <a:pt x="1110" y="9057"/>
                  </a:cubicBezTo>
                  <a:cubicBezTo>
                    <a:pt x="1253" y="8735"/>
                    <a:pt x="1468" y="8377"/>
                    <a:pt x="1683" y="8090"/>
                  </a:cubicBezTo>
                  <a:lnTo>
                    <a:pt x="1969" y="7732"/>
                  </a:lnTo>
                  <a:cubicBezTo>
                    <a:pt x="2041" y="7661"/>
                    <a:pt x="2076" y="7589"/>
                    <a:pt x="2148" y="7518"/>
                  </a:cubicBezTo>
                  <a:cubicBezTo>
                    <a:pt x="2184" y="7410"/>
                    <a:pt x="2255" y="7303"/>
                    <a:pt x="2255" y="7231"/>
                  </a:cubicBezTo>
                  <a:lnTo>
                    <a:pt x="2255" y="7124"/>
                  </a:lnTo>
                  <a:cubicBezTo>
                    <a:pt x="2291" y="7052"/>
                    <a:pt x="2291" y="6981"/>
                    <a:pt x="2291" y="6909"/>
                  </a:cubicBezTo>
                  <a:cubicBezTo>
                    <a:pt x="2291" y="6885"/>
                    <a:pt x="2291" y="6861"/>
                    <a:pt x="2290" y="6836"/>
                  </a:cubicBezTo>
                  <a:lnTo>
                    <a:pt x="2290" y="6836"/>
                  </a:lnTo>
                  <a:cubicBezTo>
                    <a:pt x="2290" y="6837"/>
                    <a:pt x="2291" y="6837"/>
                    <a:pt x="2291" y="6838"/>
                  </a:cubicBezTo>
                  <a:cubicBezTo>
                    <a:pt x="2290" y="6833"/>
                    <a:pt x="2290" y="6829"/>
                    <a:pt x="2289" y="6824"/>
                  </a:cubicBezTo>
                  <a:lnTo>
                    <a:pt x="2289" y="6824"/>
                  </a:lnTo>
                  <a:cubicBezTo>
                    <a:pt x="2287" y="6799"/>
                    <a:pt x="2283" y="6775"/>
                    <a:pt x="2277" y="6750"/>
                  </a:cubicBezTo>
                  <a:lnTo>
                    <a:pt x="2277" y="6750"/>
                  </a:lnTo>
                  <a:cubicBezTo>
                    <a:pt x="2246" y="6565"/>
                    <a:pt x="2215" y="6384"/>
                    <a:pt x="2184" y="6229"/>
                  </a:cubicBezTo>
                  <a:cubicBezTo>
                    <a:pt x="2184" y="6086"/>
                    <a:pt x="2148" y="5979"/>
                    <a:pt x="2148" y="5835"/>
                  </a:cubicBezTo>
                  <a:cubicBezTo>
                    <a:pt x="2148" y="5692"/>
                    <a:pt x="2148" y="5549"/>
                    <a:pt x="2148" y="5406"/>
                  </a:cubicBezTo>
                  <a:cubicBezTo>
                    <a:pt x="2220" y="5084"/>
                    <a:pt x="2291" y="4797"/>
                    <a:pt x="2399" y="4511"/>
                  </a:cubicBezTo>
                  <a:cubicBezTo>
                    <a:pt x="2542" y="4189"/>
                    <a:pt x="2721" y="3902"/>
                    <a:pt x="2900" y="3652"/>
                  </a:cubicBezTo>
                  <a:cubicBezTo>
                    <a:pt x="3043" y="3509"/>
                    <a:pt x="3150" y="3401"/>
                    <a:pt x="3293" y="3294"/>
                  </a:cubicBezTo>
                  <a:cubicBezTo>
                    <a:pt x="3365" y="3222"/>
                    <a:pt x="3472" y="3151"/>
                    <a:pt x="3580" y="3079"/>
                  </a:cubicBezTo>
                  <a:cubicBezTo>
                    <a:pt x="3759" y="2972"/>
                    <a:pt x="3938" y="2900"/>
                    <a:pt x="4081" y="2864"/>
                  </a:cubicBezTo>
                  <a:lnTo>
                    <a:pt x="4081" y="2864"/>
                  </a:lnTo>
                  <a:lnTo>
                    <a:pt x="3938" y="2900"/>
                  </a:lnTo>
                  <a:lnTo>
                    <a:pt x="4510" y="2685"/>
                  </a:lnTo>
                  <a:cubicBezTo>
                    <a:pt x="4689" y="2614"/>
                    <a:pt x="4868" y="2471"/>
                    <a:pt x="5012" y="2327"/>
                  </a:cubicBezTo>
                  <a:lnTo>
                    <a:pt x="5083" y="2184"/>
                  </a:lnTo>
                  <a:lnTo>
                    <a:pt x="5191" y="2077"/>
                  </a:lnTo>
                  <a:cubicBezTo>
                    <a:pt x="5262" y="2005"/>
                    <a:pt x="5370" y="1934"/>
                    <a:pt x="5441" y="1862"/>
                  </a:cubicBezTo>
                  <a:cubicBezTo>
                    <a:pt x="5513" y="1791"/>
                    <a:pt x="5584" y="1755"/>
                    <a:pt x="5692" y="1719"/>
                  </a:cubicBezTo>
                  <a:cubicBezTo>
                    <a:pt x="5763" y="1683"/>
                    <a:pt x="5799" y="1683"/>
                    <a:pt x="5906" y="1683"/>
                  </a:cubicBezTo>
                  <a:cubicBezTo>
                    <a:pt x="5960" y="1665"/>
                    <a:pt x="6023" y="1656"/>
                    <a:pt x="6090" y="1656"/>
                  </a:cubicBezTo>
                  <a:cubicBezTo>
                    <a:pt x="6157" y="1656"/>
                    <a:pt x="6229" y="1665"/>
                    <a:pt x="6300" y="1683"/>
                  </a:cubicBezTo>
                  <a:cubicBezTo>
                    <a:pt x="6801" y="1791"/>
                    <a:pt x="7302" y="1934"/>
                    <a:pt x="7804" y="2113"/>
                  </a:cubicBezTo>
                  <a:cubicBezTo>
                    <a:pt x="7983" y="2184"/>
                    <a:pt x="8162" y="2220"/>
                    <a:pt x="8341" y="2256"/>
                  </a:cubicBezTo>
                  <a:cubicBezTo>
                    <a:pt x="8555" y="2256"/>
                    <a:pt x="8734" y="2256"/>
                    <a:pt x="8949" y="2184"/>
                  </a:cubicBezTo>
                  <a:cubicBezTo>
                    <a:pt x="9164" y="2149"/>
                    <a:pt x="9343" y="2077"/>
                    <a:pt x="9558" y="2005"/>
                  </a:cubicBezTo>
                  <a:cubicBezTo>
                    <a:pt x="9737" y="1970"/>
                    <a:pt x="9987" y="1898"/>
                    <a:pt x="10202" y="1862"/>
                  </a:cubicBezTo>
                  <a:lnTo>
                    <a:pt x="10703" y="1862"/>
                  </a:lnTo>
                  <a:cubicBezTo>
                    <a:pt x="10846" y="1898"/>
                    <a:pt x="11025" y="1934"/>
                    <a:pt x="11204" y="2005"/>
                  </a:cubicBezTo>
                  <a:cubicBezTo>
                    <a:pt x="11204" y="2041"/>
                    <a:pt x="11240" y="2041"/>
                    <a:pt x="11240" y="2077"/>
                  </a:cubicBezTo>
                  <a:cubicBezTo>
                    <a:pt x="11320" y="2157"/>
                    <a:pt x="11421" y="2198"/>
                    <a:pt x="11527" y="2198"/>
                  </a:cubicBezTo>
                  <a:cubicBezTo>
                    <a:pt x="11562" y="2198"/>
                    <a:pt x="11598" y="2193"/>
                    <a:pt x="11634" y="2184"/>
                  </a:cubicBezTo>
                  <a:cubicBezTo>
                    <a:pt x="12242" y="2471"/>
                    <a:pt x="12815" y="2829"/>
                    <a:pt x="13352" y="3222"/>
                  </a:cubicBezTo>
                  <a:cubicBezTo>
                    <a:pt x="13397" y="3245"/>
                    <a:pt x="13450" y="3257"/>
                    <a:pt x="13504" y="3257"/>
                  </a:cubicBezTo>
                  <a:cubicBezTo>
                    <a:pt x="13620" y="3257"/>
                    <a:pt x="13744" y="3201"/>
                    <a:pt x="13817" y="3079"/>
                  </a:cubicBezTo>
                  <a:cubicBezTo>
                    <a:pt x="13925" y="2936"/>
                    <a:pt x="13853" y="2721"/>
                    <a:pt x="13710" y="2614"/>
                  </a:cubicBezTo>
                  <a:cubicBezTo>
                    <a:pt x="13352" y="2363"/>
                    <a:pt x="12994" y="2149"/>
                    <a:pt x="12636" y="1898"/>
                  </a:cubicBezTo>
                  <a:cubicBezTo>
                    <a:pt x="12529" y="1862"/>
                    <a:pt x="12421" y="1791"/>
                    <a:pt x="12278" y="1719"/>
                  </a:cubicBezTo>
                  <a:cubicBezTo>
                    <a:pt x="12385" y="1683"/>
                    <a:pt x="12457" y="1647"/>
                    <a:pt x="12529" y="1576"/>
                  </a:cubicBezTo>
                  <a:cubicBezTo>
                    <a:pt x="12636" y="1504"/>
                    <a:pt x="12779" y="1433"/>
                    <a:pt x="12922" y="1397"/>
                  </a:cubicBezTo>
                  <a:cubicBezTo>
                    <a:pt x="13316" y="1218"/>
                    <a:pt x="13746" y="1110"/>
                    <a:pt x="14175" y="1075"/>
                  </a:cubicBezTo>
                  <a:cubicBezTo>
                    <a:pt x="14542" y="1022"/>
                    <a:pt x="14909" y="989"/>
                    <a:pt x="15276" y="989"/>
                  </a:cubicBezTo>
                  <a:close/>
                  <a:moveTo>
                    <a:pt x="15464" y="1"/>
                  </a:moveTo>
                  <a:cubicBezTo>
                    <a:pt x="15070" y="1"/>
                    <a:pt x="14712" y="37"/>
                    <a:pt x="14318" y="72"/>
                  </a:cubicBezTo>
                  <a:cubicBezTo>
                    <a:pt x="13781" y="144"/>
                    <a:pt x="13244" y="287"/>
                    <a:pt x="12743" y="466"/>
                  </a:cubicBezTo>
                  <a:cubicBezTo>
                    <a:pt x="12278" y="645"/>
                    <a:pt x="11848" y="932"/>
                    <a:pt x="11490" y="1254"/>
                  </a:cubicBezTo>
                  <a:lnTo>
                    <a:pt x="11419" y="1218"/>
                  </a:lnTo>
                  <a:cubicBezTo>
                    <a:pt x="11125" y="1096"/>
                    <a:pt x="10815" y="1040"/>
                    <a:pt x="10500" y="1040"/>
                  </a:cubicBezTo>
                  <a:cubicBezTo>
                    <a:pt x="10353" y="1040"/>
                    <a:pt x="10206" y="1052"/>
                    <a:pt x="10059" y="1075"/>
                  </a:cubicBezTo>
                  <a:cubicBezTo>
                    <a:pt x="9844" y="1110"/>
                    <a:pt x="9629" y="1182"/>
                    <a:pt x="9414" y="1218"/>
                  </a:cubicBezTo>
                  <a:cubicBezTo>
                    <a:pt x="9235" y="1289"/>
                    <a:pt x="9021" y="1361"/>
                    <a:pt x="8770" y="1397"/>
                  </a:cubicBezTo>
                  <a:lnTo>
                    <a:pt x="8663" y="1397"/>
                  </a:lnTo>
                  <a:cubicBezTo>
                    <a:pt x="8591" y="1361"/>
                    <a:pt x="8520" y="1325"/>
                    <a:pt x="8412" y="1325"/>
                  </a:cubicBezTo>
                  <a:cubicBezTo>
                    <a:pt x="8162" y="1182"/>
                    <a:pt x="7875" y="1039"/>
                    <a:pt x="7625" y="932"/>
                  </a:cubicBezTo>
                  <a:cubicBezTo>
                    <a:pt x="7267" y="753"/>
                    <a:pt x="6909" y="574"/>
                    <a:pt x="6515" y="466"/>
                  </a:cubicBezTo>
                  <a:cubicBezTo>
                    <a:pt x="6443" y="430"/>
                    <a:pt x="6336" y="430"/>
                    <a:pt x="6229" y="395"/>
                  </a:cubicBezTo>
                  <a:cubicBezTo>
                    <a:pt x="6085" y="395"/>
                    <a:pt x="5942" y="359"/>
                    <a:pt x="5799" y="359"/>
                  </a:cubicBezTo>
                  <a:lnTo>
                    <a:pt x="5763" y="359"/>
                  </a:lnTo>
                  <a:cubicBezTo>
                    <a:pt x="5584" y="359"/>
                    <a:pt x="5441" y="395"/>
                    <a:pt x="5298" y="430"/>
                  </a:cubicBezTo>
                  <a:cubicBezTo>
                    <a:pt x="5155" y="466"/>
                    <a:pt x="5012" y="538"/>
                    <a:pt x="4868" y="609"/>
                  </a:cubicBezTo>
                  <a:cubicBezTo>
                    <a:pt x="4654" y="681"/>
                    <a:pt x="4475" y="788"/>
                    <a:pt x="4332" y="896"/>
                  </a:cubicBezTo>
                  <a:cubicBezTo>
                    <a:pt x="4188" y="1003"/>
                    <a:pt x="4081" y="1075"/>
                    <a:pt x="3974" y="1146"/>
                  </a:cubicBezTo>
                  <a:cubicBezTo>
                    <a:pt x="3759" y="1218"/>
                    <a:pt x="3544" y="1289"/>
                    <a:pt x="3293" y="1397"/>
                  </a:cubicBezTo>
                  <a:cubicBezTo>
                    <a:pt x="3079" y="1468"/>
                    <a:pt x="2900" y="1540"/>
                    <a:pt x="2721" y="1647"/>
                  </a:cubicBezTo>
                  <a:cubicBezTo>
                    <a:pt x="2542" y="1755"/>
                    <a:pt x="2363" y="1862"/>
                    <a:pt x="2220" y="2005"/>
                  </a:cubicBezTo>
                  <a:cubicBezTo>
                    <a:pt x="1933" y="2220"/>
                    <a:pt x="1683" y="2506"/>
                    <a:pt x="1504" y="2829"/>
                  </a:cubicBezTo>
                  <a:cubicBezTo>
                    <a:pt x="1289" y="3151"/>
                    <a:pt x="1146" y="3473"/>
                    <a:pt x="1003" y="3831"/>
                  </a:cubicBezTo>
                  <a:cubicBezTo>
                    <a:pt x="895" y="4153"/>
                    <a:pt x="788" y="4511"/>
                    <a:pt x="752" y="4833"/>
                  </a:cubicBezTo>
                  <a:cubicBezTo>
                    <a:pt x="716" y="5227"/>
                    <a:pt x="716" y="5621"/>
                    <a:pt x="788" y="5979"/>
                  </a:cubicBezTo>
                  <a:cubicBezTo>
                    <a:pt x="859" y="6301"/>
                    <a:pt x="967" y="6623"/>
                    <a:pt x="1146" y="6873"/>
                  </a:cubicBezTo>
                  <a:lnTo>
                    <a:pt x="1253" y="7052"/>
                  </a:lnTo>
                  <a:cubicBezTo>
                    <a:pt x="1110" y="7267"/>
                    <a:pt x="967" y="7446"/>
                    <a:pt x="824" y="7661"/>
                  </a:cubicBezTo>
                  <a:cubicBezTo>
                    <a:pt x="645" y="7911"/>
                    <a:pt x="501" y="8198"/>
                    <a:pt x="358" y="8484"/>
                  </a:cubicBezTo>
                  <a:cubicBezTo>
                    <a:pt x="215" y="8735"/>
                    <a:pt x="108" y="9021"/>
                    <a:pt x="72" y="9343"/>
                  </a:cubicBezTo>
                  <a:cubicBezTo>
                    <a:pt x="0" y="9630"/>
                    <a:pt x="0" y="9952"/>
                    <a:pt x="72" y="10274"/>
                  </a:cubicBezTo>
                  <a:cubicBezTo>
                    <a:pt x="108" y="10417"/>
                    <a:pt x="179" y="10560"/>
                    <a:pt x="215" y="10668"/>
                  </a:cubicBezTo>
                  <a:cubicBezTo>
                    <a:pt x="287" y="10847"/>
                    <a:pt x="394" y="10990"/>
                    <a:pt x="466" y="11133"/>
                  </a:cubicBezTo>
                  <a:cubicBezTo>
                    <a:pt x="645" y="11384"/>
                    <a:pt x="859" y="11634"/>
                    <a:pt x="1110" y="11849"/>
                  </a:cubicBezTo>
                  <a:cubicBezTo>
                    <a:pt x="1396" y="12099"/>
                    <a:pt x="1718" y="12314"/>
                    <a:pt x="2005" y="12529"/>
                  </a:cubicBezTo>
                  <a:cubicBezTo>
                    <a:pt x="2041" y="12601"/>
                    <a:pt x="2041" y="12708"/>
                    <a:pt x="2076" y="12780"/>
                  </a:cubicBezTo>
                  <a:cubicBezTo>
                    <a:pt x="2076" y="12959"/>
                    <a:pt x="2112" y="13173"/>
                    <a:pt x="2148" y="13352"/>
                  </a:cubicBezTo>
                  <a:cubicBezTo>
                    <a:pt x="2148" y="13567"/>
                    <a:pt x="2220" y="13746"/>
                    <a:pt x="2291" y="13961"/>
                  </a:cubicBezTo>
                  <a:cubicBezTo>
                    <a:pt x="2363" y="14176"/>
                    <a:pt x="2470" y="14355"/>
                    <a:pt x="2613" y="14569"/>
                  </a:cubicBezTo>
                  <a:cubicBezTo>
                    <a:pt x="2792" y="14784"/>
                    <a:pt x="3007" y="14963"/>
                    <a:pt x="3222" y="15106"/>
                  </a:cubicBezTo>
                  <a:cubicBezTo>
                    <a:pt x="3616" y="15357"/>
                    <a:pt x="4009" y="15536"/>
                    <a:pt x="4439" y="15679"/>
                  </a:cubicBezTo>
                  <a:lnTo>
                    <a:pt x="4546" y="15715"/>
                  </a:lnTo>
                  <a:cubicBezTo>
                    <a:pt x="4582" y="16037"/>
                    <a:pt x="4654" y="16395"/>
                    <a:pt x="4797" y="16717"/>
                  </a:cubicBezTo>
                  <a:cubicBezTo>
                    <a:pt x="4904" y="16968"/>
                    <a:pt x="5012" y="17218"/>
                    <a:pt x="5191" y="17433"/>
                  </a:cubicBezTo>
                  <a:cubicBezTo>
                    <a:pt x="5334" y="17648"/>
                    <a:pt x="5549" y="17862"/>
                    <a:pt x="5763" y="18006"/>
                  </a:cubicBezTo>
                  <a:cubicBezTo>
                    <a:pt x="6014" y="18149"/>
                    <a:pt x="6264" y="18292"/>
                    <a:pt x="6551" y="18364"/>
                  </a:cubicBezTo>
                  <a:cubicBezTo>
                    <a:pt x="6837" y="18435"/>
                    <a:pt x="7124" y="18471"/>
                    <a:pt x="7446" y="18507"/>
                  </a:cubicBezTo>
                  <a:lnTo>
                    <a:pt x="8448" y="18507"/>
                  </a:lnTo>
                  <a:cubicBezTo>
                    <a:pt x="8555" y="18686"/>
                    <a:pt x="8663" y="18900"/>
                    <a:pt x="8770" y="19115"/>
                  </a:cubicBezTo>
                  <a:cubicBezTo>
                    <a:pt x="8913" y="19402"/>
                    <a:pt x="9092" y="19688"/>
                    <a:pt x="9307" y="19974"/>
                  </a:cubicBezTo>
                  <a:cubicBezTo>
                    <a:pt x="9522" y="20225"/>
                    <a:pt x="9772" y="20475"/>
                    <a:pt x="10059" y="20690"/>
                  </a:cubicBezTo>
                  <a:cubicBezTo>
                    <a:pt x="10345" y="20905"/>
                    <a:pt x="10667" y="21084"/>
                    <a:pt x="10989" y="21191"/>
                  </a:cubicBezTo>
                  <a:cubicBezTo>
                    <a:pt x="11477" y="21381"/>
                    <a:pt x="12006" y="21468"/>
                    <a:pt x="12530" y="21468"/>
                  </a:cubicBezTo>
                  <a:cubicBezTo>
                    <a:pt x="12698" y="21468"/>
                    <a:pt x="12865" y="21459"/>
                    <a:pt x="13030" y="21442"/>
                  </a:cubicBezTo>
                  <a:cubicBezTo>
                    <a:pt x="13423" y="21406"/>
                    <a:pt x="13817" y="21299"/>
                    <a:pt x="14175" y="21191"/>
                  </a:cubicBezTo>
                  <a:cubicBezTo>
                    <a:pt x="14497" y="21084"/>
                    <a:pt x="14784" y="20977"/>
                    <a:pt x="15070" y="20905"/>
                  </a:cubicBezTo>
                  <a:lnTo>
                    <a:pt x="15142" y="20941"/>
                  </a:lnTo>
                  <a:cubicBezTo>
                    <a:pt x="15213" y="20941"/>
                    <a:pt x="15285" y="20977"/>
                    <a:pt x="15321" y="21048"/>
                  </a:cubicBezTo>
                  <a:cubicBezTo>
                    <a:pt x="15499" y="21191"/>
                    <a:pt x="15678" y="21334"/>
                    <a:pt x="15857" y="21478"/>
                  </a:cubicBezTo>
                  <a:cubicBezTo>
                    <a:pt x="16036" y="21621"/>
                    <a:pt x="16144" y="21692"/>
                    <a:pt x="16287" y="21836"/>
                  </a:cubicBezTo>
                  <a:cubicBezTo>
                    <a:pt x="16430" y="21907"/>
                    <a:pt x="16609" y="22015"/>
                    <a:pt x="16788" y="22086"/>
                  </a:cubicBezTo>
                  <a:cubicBezTo>
                    <a:pt x="16931" y="22158"/>
                    <a:pt x="17110" y="22229"/>
                    <a:pt x="17289" y="22301"/>
                  </a:cubicBezTo>
                  <a:cubicBezTo>
                    <a:pt x="17504" y="22337"/>
                    <a:pt x="17683" y="22373"/>
                    <a:pt x="17898" y="22408"/>
                  </a:cubicBezTo>
                  <a:lnTo>
                    <a:pt x="18327" y="22408"/>
                  </a:lnTo>
                  <a:cubicBezTo>
                    <a:pt x="18542" y="22408"/>
                    <a:pt x="18757" y="22373"/>
                    <a:pt x="19007" y="22337"/>
                  </a:cubicBezTo>
                  <a:cubicBezTo>
                    <a:pt x="19401" y="22265"/>
                    <a:pt x="19831" y="22158"/>
                    <a:pt x="20224" y="21979"/>
                  </a:cubicBezTo>
                  <a:lnTo>
                    <a:pt x="20582" y="21871"/>
                  </a:lnTo>
                  <a:cubicBezTo>
                    <a:pt x="20869" y="21800"/>
                    <a:pt x="21119" y="21728"/>
                    <a:pt x="21406" y="21657"/>
                  </a:cubicBezTo>
                  <a:cubicBezTo>
                    <a:pt x="21943" y="21621"/>
                    <a:pt x="22444" y="21549"/>
                    <a:pt x="22981" y="21406"/>
                  </a:cubicBezTo>
                  <a:cubicBezTo>
                    <a:pt x="23410" y="21263"/>
                    <a:pt x="23840" y="21048"/>
                    <a:pt x="24233" y="20798"/>
                  </a:cubicBezTo>
                  <a:cubicBezTo>
                    <a:pt x="24448" y="20654"/>
                    <a:pt x="24627" y="20511"/>
                    <a:pt x="24842" y="20332"/>
                  </a:cubicBezTo>
                  <a:cubicBezTo>
                    <a:pt x="25057" y="20153"/>
                    <a:pt x="25236" y="19938"/>
                    <a:pt x="25415" y="19688"/>
                  </a:cubicBezTo>
                  <a:cubicBezTo>
                    <a:pt x="25522" y="19545"/>
                    <a:pt x="25594" y="19366"/>
                    <a:pt x="25665" y="19187"/>
                  </a:cubicBezTo>
                  <a:cubicBezTo>
                    <a:pt x="25737" y="19187"/>
                    <a:pt x="25808" y="19151"/>
                    <a:pt x="25880" y="19115"/>
                  </a:cubicBezTo>
                  <a:cubicBezTo>
                    <a:pt x="26453" y="18900"/>
                    <a:pt x="27025" y="18507"/>
                    <a:pt x="27455" y="18041"/>
                  </a:cubicBezTo>
                  <a:cubicBezTo>
                    <a:pt x="27741" y="17648"/>
                    <a:pt x="27956" y="17254"/>
                    <a:pt x="28242" y="16860"/>
                  </a:cubicBezTo>
                  <a:lnTo>
                    <a:pt x="28851" y="16108"/>
                  </a:lnTo>
                  <a:cubicBezTo>
                    <a:pt x="29066" y="15822"/>
                    <a:pt x="29245" y="15536"/>
                    <a:pt x="29388" y="15214"/>
                  </a:cubicBezTo>
                  <a:cubicBezTo>
                    <a:pt x="29567" y="14820"/>
                    <a:pt x="29710" y="14426"/>
                    <a:pt x="29817" y="14032"/>
                  </a:cubicBezTo>
                  <a:cubicBezTo>
                    <a:pt x="29889" y="13639"/>
                    <a:pt x="29961" y="13281"/>
                    <a:pt x="29996" y="12887"/>
                  </a:cubicBezTo>
                  <a:cubicBezTo>
                    <a:pt x="30068" y="12457"/>
                    <a:pt x="30032" y="12028"/>
                    <a:pt x="29961" y="11598"/>
                  </a:cubicBezTo>
                  <a:cubicBezTo>
                    <a:pt x="29889" y="11169"/>
                    <a:pt x="29746" y="10775"/>
                    <a:pt x="29567" y="10417"/>
                  </a:cubicBezTo>
                  <a:cubicBezTo>
                    <a:pt x="29388" y="10131"/>
                    <a:pt x="29209" y="9844"/>
                    <a:pt x="29030" y="9522"/>
                  </a:cubicBezTo>
                  <a:cubicBezTo>
                    <a:pt x="28994" y="9343"/>
                    <a:pt x="28923" y="9164"/>
                    <a:pt x="28887" y="8985"/>
                  </a:cubicBezTo>
                  <a:cubicBezTo>
                    <a:pt x="28887" y="8448"/>
                    <a:pt x="28779" y="7911"/>
                    <a:pt x="28672" y="7410"/>
                  </a:cubicBezTo>
                  <a:cubicBezTo>
                    <a:pt x="28565" y="7124"/>
                    <a:pt x="28457" y="6873"/>
                    <a:pt x="28350" y="6587"/>
                  </a:cubicBezTo>
                  <a:cubicBezTo>
                    <a:pt x="28171" y="6337"/>
                    <a:pt x="27992" y="6086"/>
                    <a:pt x="27777" y="5835"/>
                  </a:cubicBezTo>
                  <a:cubicBezTo>
                    <a:pt x="27348" y="5442"/>
                    <a:pt x="26846" y="5119"/>
                    <a:pt x="26274" y="4976"/>
                  </a:cubicBezTo>
                  <a:cubicBezTo>
                    <a:pt x="25987" y="4905"/>
                    <a:pt x="25701" y="4833"/>
                    <a:pt x="25415" y="4797"/>
                  </a:cubicBezTo>
                  <a:lnTo>
                    <a:pt x="25271" y="4797"/>
                  </a:lnTo>
                  <a:cubicBezTo>
                    <a:pt x="25128" y="4797"/>
                    <a:pt x="24985" y="4833"/>
                    <a:pt x="24842" y="4869"/>
                  </a:cubicBezTo>
                  <a:cubicBezTo>
                    <a:pt x="24699" y="4690"/>
                    <a:pt x="24520" y="4511"/>
                    <a:pt x="24377" y="4368"/>
                  </a:cubicBezTo>
                  <a:cubicBezTo>
                    <a:pt x="24198" y="4225"/>
                    <a:pt x="24019" y="4081"/>
                    <a:pt x="23840" y="3974"/>
                  </a:cubicBezTo>
                  <a:cubicBezTo>
                    <a:pt x="23589" y="3831"/>
                    <a:pt x="23374" y="3723"/>
                    <a:pt x="23124" y="3652"/>
                  </a:cubicBezTo>
                  <a:cubicBezTo>
                    <a:pt x="22945" y="3616"/>
                    <a:pt x="22730" y="3545"/>
                    <a:pt x="22551" y="3509"/>
                  </a:cubicBezTo>
                  <a:cubicBezTo>
                    <a:pt x="22372" y="3473"/>
                    <a:pt x="22157" y="3401"/>
                    <a:pt x="21978" y="3366"/>
                  </a:cubicBezTo>
                  <a:cubicBezTo>
                    <a:pt x="21907" y="3330"/>
                    <a:pt x="21835" y="3258"/>
                    <a:pt x="21764" y="3222"/>
                  </a:cubicBezTo>
                  <a:lnTo>
                    <a:pt x="21692" y="3151"/>
                  </a:lnTo>
                  <a:cubicBezTo>
                    <a:pt x="21656" y="3043"/>
                    <a:pt x="21585" y="2936"/>
                    <a:pt x="21549" y="2793"/>
                  </a:cubicBezTo>
                  <a:cubicBezTo>
                    <a:pt x="21477" y="2650"/>
                    <a:pt x="21406" y="2506"/>
                    <a:pt x="21334" y="2327"/>
                  </a:cubicBezTo>
                  <a:cubicBezTo>
                    <a:pt x="21227" y="2149"/>
                    <a:pt x="21119" y="1934"/>
                    <a:pt x="21012" y="1755"/>
                  </a:cubicBezTo>
                  <a:cubicBezTo>
                    <a:pt x="20869" y="1576"/>
                    <a:pt x="20726" y="1397"/>
                    <a:pt x="20582" y="1218"/>
                  </a:cubicBezTo>
                  <a:cubicBezTo>
                    <a:pt x="20403" y="1039"/>
                    <a:pt x="20224" y="824"/>
                    <a:pt x="20010" y="681"/>
                  </a:cubicBezTo>
                  <a:cubicBezTo>
                    <a:pt x="19866" y="574"/>
                    <a:pt x="19687" y="466"/>
                    <a:pt x="19544" y="359"/>
                  </a:cubicBezTo>
                  <a:cubicBezTo>
                    <a:pt x="19437" y="323"/>
                    <a:pt x="19330" y="251"/>
                    <a:pt x="19222" y="216"/>
                  </a:cubicBezTo>
                  <a:cubicBezTo>
                    <a:pt x="19043" y="180"/>
                    <a:pt x="18900" y="144"/>
                    <a:pt x="18757" y="108"/>
                  </a:cubicBezTo>
                  <a:cubicBezTo>
                    <a:pt x="18542" y="108"/>
                    <a:pt x="18291" y="108"/>
                    <a:pt x="18077" y="144"/>
                  </a:cubicBezTo>
                  <a:cubicBezTo>
                    <a:pt x="17969" y="180"/>
                    <a:pt x="17862" y="216"/>
                    <a:pt x="17755" y="251"/>
                  </a:cubicBezTo>
                  <a:cubicBezTo>
                    <a:pt x="17611" y="287"/>
                    <a:pt x="17468" y="359"/>
                    <a:pt x="17361" y="430"/>
                  </a:cubicBezTo>
                  <a:cubicBezTo>
                    <a:pt x="17289" y="430"/>
                    <a:pt x="17218" y="466"/>
                    <a:pt x="17146" y="502"/>
                  </a:cubicBezTo>
                  <a:cubicBezTo>
                    <a:pt x="17003" y="395"/>
                    <a:pt x="16895" y="323"/>
                    <a:pt x="16752" y="251"/>
                  </a:cubicBezTo>
                  <a:cubicBezTo>
                    <a:pt x="16502" y="108"/>
                    <a:pt x="16215" y="37"/>
                    <a:pt x="158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7"/>
            <p:cNvSpPr/>
            <p:nvPr/>
          </p:nvSpPr>
          <p:spPr>
            <a:xfrm>
              <a:off x="4434150" y="955450"/>
              <a:ext cx="69825" cy="100800"/>
            </a:xfrm>
            <a:custGeom>
              <a:rect b="b" l="l" r="r" t="t"/>
              <a:pathLst>
                <a:path extrusionOk="0" h="4032" w="2793">
                  <a:moveTo>
                    <a:pt x="1540" y="0"/>
                  </a:moveTo>
                  <a:cubicBezTo>
                    <a:pt x="1504" y="0"/>
                    <a:pt x="1433" y="36"/>
                    <a:pt x="1397" y="36"/>
                  </a:cubicBezTo>
                  <a:cubicBezTo>
                    <a:pt x="1146" y="144"/>
                    <a:pt x="896" y="251"/>
                    <a:pt x="681" y="430"/>
                  </a:cubicBezTo>
                  <a:cubicBezTo>
                    <a:pt x="502" y="609"/>
                    <a:pt x="359" y="788"/>
                    <a:pt x="251" y="1038"/>
                  </a:cubicBezTo>
                  <a:cubicBezTo>
                    <a:pt x="108" y="1253"/>
                    <a:pt x="37" y="1504"/>
                    <a:pt x="37" y="1790"/>
                  </a:cubicBezTo>
                  <a:cubicBezTo>
                    <a:pt x="1" y="1933"/>
                    <a:pt x="37" y="2076"/>
                    <a:pt x="72" y="2220"/>
                  </a:cubicBezTo>
                  <a:cubicBezTo>
                    <a:pt x="108" y="2399"/>
                    <a:pt x="144" y="2542"/>
                    <a:pt x="216" y="2685"/>
                  </a:cubicBezTo>
                  <a:cubicBezTo>
                    <a:pt x="287" y="2792"/>
                    <a:pt x="359" y="2900"/>
                    <a:pt x="430" y="3007"/>
                  </a:cubicBezTo>
                  <a:cubicBezTo>
                    <a:pt x="502" y="3115"/>
                    <a:pt x="609" y="3222"/>
                    <a:pt x="717" y="3294"/>
                  </a:cubicBezTo>
                  <a:cubicBezTo>
                    <a:pt x="967" y="3472"/>
                    <a:pt x="1182" y="3616"/>
                    <a:pt x="1468" y="3723"/>
                  </a:cubicBezTo>
                  <a:cubicBezTo>
                    <a:pt x="1719" y="3830"/>
                    <a:pt x="1934" y="3938"/>
                    <a:pt x="2184" y="4009"/>
                  </a:cubicBezTo>
                  <a:cubicBezTo>
                    <a:pt x="2230" y="4025"/>
                    <a:pt x="2276" y="4032"/>
                    <a:pt x="2321" y="4032"/>
                  </a:cubicBezTo>
                  <a:cubicBezTo>
                    <a:pt x="2486" y="4032"/>
                    <a:pt x="2637" y="3935"/>
                    <a:pt x="2721" y="3795"/>
                  </a:cubicBezTo>
                  <a:cubicBezTo>
                    <a:pt x="2793" y="3687"/>
                    <a:pt x="2793" y="3580"/>
                    <a:pt x="2757" y="3437"/>
                  </a:cubicBezTo>
                  <a:cubicBezTo>
                    <a:pt x="2757" y="3329"/>
                    <a:pt x="2650" y="3222"/>
                    <a:pt x="2542" y="3150"/>
                  </a:cubicBezTo>
                  <a:cubicBezTo>
                    <a:pt x="2399" y="3115"/>
                    <a:pt x="2292" y="3043"/>
                    <a:pt x="2149" y="2971"/>
                  </a:cubicBezTo>
                  <a:cubicBezTo>
                    <a:pt x="1898" y="2828"/>
                    <a:pt x="1647" y="2685"/>
                    <a:pt x="1397" y="2542"/>
                  </a:cubicBezTo>
                  <a:cubicBezTo>
                    <a:pt x="1325" y="2470"/>
                    <a:pt x="1254" y="2399"/>
                    <a:pt x="1182" y="2363"/>
                  </a:cubicBezTo>
                  <a:cubicBezTo>
                    <a:pt x="1146" y="2291"/>
                    <a:pt x="1111" y="2220"/>
                    <a:pt x="1075" y="2148"/>
                  </a:cubicBezTo>
                  <a:cubicBezTo>
                    <a:pt x="1039" y="2041"/>
                    <a:pt x="1039" y="1969"/>
                    <a:pt x="1003" y="1898"/>
                  </a:cubicBezTo>
                  <a:lnTo>
                    <a:pt x="1003" y="1754"/>
                  </a:lnTo>
                  <a:cubicBezTo>
                    <a:pt x="1003" y="1683"/>
                    <a:pt x="1039" y="1611"/>
                    <a:pt x="1075" y="1575"/>
                  </a:cubicBezTo>
                  <a:cubicBezTo>
                    <a:pt x="1111" y="1468"/>
                    <a:pt x="1146" y="1396"/>
                    <a:pt x="1182" y="1325"/>
                  </a:cubicBezTo>
                  <a:cubicBezTo>
                    <a:pt x="1254" y="1289"/>
                    <a:pt x="1290" y="1217"/>
                    <a:pt x="1361" y="1182"/>
                  </a:cubicBezTo>
                  <a:cubicBezTo>
                    <a:pt x="1468" y="1110"/>
                    <a:pt x="1576" y="1038"/>
                    <a:pt x="1683" y="1003"/>
                  </a:cubicBezTo>
                  <a:cubicBezTo>
                    <a:pt x="1791" y="967"/>
                    <a:pt x="1898" y="895"/>
                    <a:pt x="1970" y="788"/>
                  </a:cubicBezTo>
                  <a:cubicBezTo>
                    <a:pt x="2041" y="680"/>
                    <a:pt x="2041" y="537"/>
                    <a:pt x="2005" y="394"/>
                  </a:cubicBezTo>
                  <a:cubicBezTo>
                    <a:pt x="1970" y="287"/>
                    <a:pt x="1898" y="144"/>
                    <a:pt x="1791" y="72"/>
                  </a:cubicBezTo>
                  <a:cubicBezTo>
                    <a:pt x="1683" y="36"/>
                    <a:pt x="1612" y="0"/>
                    <a:pt x="15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7"/>
            <p:cNvSpPr/>
            <p:nvPr/>
          </p:nvSpPr>
          <p:spPr>
            <a:xfrm>
              <a:off x="4502175" y="941125"/>
              <a:ext cx="29550" cy="81925"/>
            </a:xfrm>
            <a:custGeom>
              <a:rect b="b" l="l" r="r" t="t"/>
              <a:pathLst>
                <a:path extrusionOk="0" h="3277" w="1182">
                  <a:moveTo>
                    <a:pt x="645" y="1"/>
                  </a:moveTo>
                  <a:lnTo>
                    <a:pt x="501" y="72"/>
                  </a:lnTo>
                  <a:cubicBezTo>
                    <a:pt x="466" y="108"/>
                    <a:pt x="430" y="144"/>
                    <a:pt x="394" y="180"/>
                  </a:cubicBezTo>
                  <a:cubicBezTo>
                    <a:pt x="322" y="215"/>
                    <a:pt x="251" y="287"/>
                    <a:pt x="215" y="359"/>
                  </a:cubicBezTo>
                  <a:cubicBezTo>
                    <a:pt x="108" y="573"/>
                    <a:pt x="36" y="752"/>
                    <a:pt x="0" y="967"/>
                  </a:cubicBezTo>
                  <a:cubicBezTo>
                    <a:pt x="0" y="1146"/>
                    <a:pt x="0" y="1325"/>
                    <a:pt x="0" y="1504"/>
                  </a:cubicBezTo>
                  <a:cubicBezTo>
                    <a:pt x="36" y="1683"/>
                    <a:pt x="72" y="1898"/>
                    <a:pt x="143" y="2113"/>
                  </a:cubicBezTo>
                  <a:cubicBezTo>
                    <a:pt x="215" y="2399"/>
                    <a:pt x="287" y="2685"/>
                    <a:pt x="394" y="3007"/>
                  </a:cubicBezTo>
                  <a:cubicBezTo>
                    <a:pt x="423" y="3154"/>
                    <a:pt x="573" y="3277"/>
                    <a:pt x="744" y="3277"/>
                  </a:cubicBezTo>
                  <a:cubicBezTo>
                    <a:pt x="782" y="3277"/>
                    <a:pt x="821" y="3271"/>
                    <a:pt x="859" y="3258"/>
                  </a:cubicBezTo>
                  <a:cubicBezTo>
                    <a:pt x="1074" y="3186"/>
                    <a:pt x="1182" y="2972"/>
                    <a:pt x="1146" y="2793"/>
                  </a:cubicBezTo>
                  <a:cubicBezTo>
                    <a:pt x="1074" y="2614"/>
                    <a:pt x="1038" y="2435"/>
                    <a:pt x="1003" y="2256"/>
                  </a:cubicBezTo>
                  <a:cubicBezTo>
                    <a:pt x="895" y="2005"/>
                    <a:pt x="859" y="1719"/>
                    <a:pt x="788" y="1468"/>
                  </a:cubicBezTo>
                  <a:lnTo>
                    <a:pt x="788" y="1253"/>
                  </a:lnTo>
                  <a:cubicBezTo>
                    <a:pt x="788" y="1146"/>
                    <a:pt x="788" y="1075"/>
                    <a:pt x="788" y="1003"/>
                  </a:cubicBezTo>
                  <a:cubicBezTo>
                    <a:pt x="824" y="931"/>
                    <a:pt x="824" y="860"/>
                    <a:pt x="824" y="824"/>
                  </a:cubicBezTo>
                  <a:lnTo>
                    <a:pt x="895" y="752"/>
                  </a:lnTo>
                  <a:lnTo>
                    <a:pt x="967" y="717"/>
                  </a:lnTo>
                  <a:cubicBezTo>
                    <a:pt x="1003" y="717"/>
                    <a:pt x="1074" y="645"/>
                    <a:pt x="1074" y="609"/>
                  </a:cubicBezTo>
                  <a:cubicBezTo>
                    <a:pt x="1146" y="502"/>
                    <a:pt x="1146" y="394"/>
                    <a:pt x="1146" y="287"/>
                  </a:cubicBezTo>
                  <a:cubicBezTo>
                    <a:pt x="1110" y="215"/>
                    <a:pt x="1038" y="108"/>
                    <a:pt x="967" y="72"/>
                  </a:cubicBezTo>
                  <a:cubicBezTo>
                    <a:pt x="895" y="36"/>
                    <a:pt x="824" y="1"/>
                    <a:pt x="7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7"/>
            <p:cNvSpPr/>
            <p:nvPr/>
          </p:nvSpPr>
          <p:spPr>
            <a:xfrm>
              <a:off x="4377775" y="906225"/>
              <a:ext cx="186175" cy="218050"/>
            </a:xfrm>
            <a:custGeom>
              <a:rect b="b" l="l" r="r" t="t"/>
              <a:pathLst>
                <a:path extrusionOk="0" h="8722" w="7447">
                  <a:moveTo>
                    <a:pt x="3043" y="1"/>
                  </a:moveTo>
                  <a:cubicBezTo>
                    <a:pt x="2793" y="1"/>
                    <a:pt x="2578" y="36"/>
                    <a:pt x="2327" y="108"/>
                  </a:cubicBezTo>
                  <a:cubicBezTo>
                    <a:pt x="2041" y="180"/>
                    <a:pt x="1719" y="323"/>
                    <a:pt x="1468" y="502"/>
                  </a:cubicBezTo>
                  <a:cubicBezTo>
                    <a:pt x="1218" y="717"/>
                    <a:pt x="1003" y="931"/>
                    <a:pt x="824" y="1182"/>
                  </a:cubicBezTo>
                  <a:cubicBezTo>
                    <a:pt x="645" y="1468"/>
                    <a:pt x="538" y="1790"/>
                    <a:pt x="538" y="2113"/>
                  </a:cubicBezTo>
                  <a:cubicBezTo>
                    <a:pt x="538" y="2292"/>
                    <a:pt x="538" y="2471"/>
                    <a:pt x="574" y="2614"/>
                  </a:cubicBezTo>
                  <a:cubicBezTo>
                    <a:pt x="609" y="2793"/>
                    <a:pt x="681" y="2972"/>
                    <a:pt x="717" y="3115"/>
                  </a:cubicBezTo>
                  <a:cubicBezTo>
                    <a:pt x="824" y="3365"/>
                    <a:pt x="931" y="3616"/>
                    <a:pt x="1039" y="3902"/>
                  </a:cubicBezTo>
                  <a:cubicBezTo>
                    <a:pt x="753" y="4117"/>
                    <a:pt x="538" y="4368"/>
                    <a:pt x="359" y="4654"/>
                  </a:cubicBezTo>
                  <a:cubicBezTo>
                    <a:pt x="251" y="4833"/>
                    <a:pt x="180" y="5012"/>
                    <a:pt x="108" y="5191"/>
                  </a:cubicBezTo>
                  <a:cubicBezTo>
                    <a:pt x="72" y="5263"/>
                    <a:pt x="72" y="5370"/>
                    <a:pt x="37" y="5441"/>
                  </a:cubicBezTo>
                  <a:cubicBezTo>
                    <a:pt x="37" y="5585"/>
                    <a:pt x="1" y="5764"/>
                    <a:pt x="1" y="5907"/>
                  </a:cubicBezTo>
                  <a:cubicBezTo>
                    <a:pt x="37" y="6014"/>
                    <a:pt x="37" y="6122"/>
                    <a:pt x="72" y="6265"/>
                  </a:cubicBezTo>
                  <a:cubicBezTo>
                    <a:pt x="72" y="6336"/>
                    <a:pt x="72" y="6408"/>
                    <a:pt x="108" y="6480"/>
                  </a:cubicBezTo>
                  <a:cubicBezTo>
                    <a:pt x="180" y="6694"/>
                    <a:pt x="287" y="6909"/>
                    <a:pt x="430" y="7088"/>
                  </a:cubicBezTo>
                  <a:cubicBezTo>
                    <a:pt x="502" y="7195"/>
                    <a:pt x="574" y="7303"/>
                    <a:pt x="645" y="7374"/>
                  </a:cubicBezTo>
                  <a:cubicBezTo>
                    <a:pt x="753" y="7482"/>
                    <a:pt x="860" y="7589"/>
                    <a:pt x="1003" y="7661"/>
                  </a:cubicBezTo>
                  <a:cubicBezTo>
                    <a:pt x="1146" y="7804"/>
                    <a:pt x="1325" y="7911"/>
                    <a:pt x="1504" y="7983"/>
                  </a:cubicBezTo>
                  <a:cubicBezTo>
                    <a:pt x="1719" y="8090"/>
                    <a:pt x="1898" y="8162"/>
                    <a:pt x="2113" y="8233"/>
                  </a:cubicBezTo>
                  <a:cubicBezTo>
                    <a:pt x="2292" y="8305"/>
                    <a:pt x="2506" y="8377"/>
                    <a:pt x="2685" y="8412"/>
                  </a:cubicBezTo>
                  <a:cubicBezTo>
                    <a:pt x="2811" y="8430"/>
                    <a:pt x="2945" y="8439"/>
                    <a:pt x="3079" y="8439"/>
                  </a:cubicBezTo>
                  <a:cubicBezTo>
                    <a:pt x="3213" y="8439"/>
                    <a:pt x="3348" y="8430"/>
                    <a:pt x="3473" y="8412"/>
                  </a:cubicBezTo>
                  <a:cubicBezTo>
                    <a:pt x="3867" y="8305"/>
                    <a:pt x="4260" y="8126"/>
                    <a:pt x="4547" y="7840"/>
                  </a:cubicBezTo>
                  <a:lnTo>
                    <a:pt x="4797" y="7661"/>
                  </a:lnTo>
                  <a:cubicBezTo>
                    <a:pt x="4905" y="7589"/>
                    <a:pt x="4976" y="7482"/>
                    <a:pt x="5084" y="7410"/>
                  </a:cubicBezTo>
                  <a:cubicBezTo>
                    <a:pt x="5191" y="7625"/>
                    <a:pt x="5298" y="7804"/>
                    <a:pt x="5477" y="7983"/>
                  </a:cubicBezTo>
                  <a:cubicBezTo>
                    <a:pt x="5477" y="8019"/>
                    <a:pt x="5513" y="8054"/>
                    <a:pt x="5585" y="8090"/>
                  </a:cubicBezTo>
                  <a:cubicBezTo>
                    <a:pt x="5621" y="8162"/>
                    <a:pt x="5692" y="8198"/>
                    <a:pt x="5800" y="8233"/>
                  </a:cubicBezTo>
                  <a:cubicBezTo>
                    <a:pt x="5907" y="8305"/>
                    <a:pt x="6050" y="8377"/>
                    <a:pt x="6158" y="8412"/>
                  </a:cubicBezTo>
                  <a:cubicBezTo>
                    <a:pt x="6408" y="8520"/>
                    <a:pt x="6659" y="8627"/>
                    <a:pt x="6909" y="8699"/>
                  </a:cubicBezTo>
                  <a:cubicBezTo>
                    <a:pt x="6948" y="8714"/>
                    <a:pt x="6988" y="8722"/>
                    <a:pt x="7026" y="8722"/>
                  </a:cubicBezTo>
                  <a:cubicBezTo>
                    <a:pt x="7163" y="8722"/>
                    <a:pt x="7291" y="8632"/>
                    <a:pt x="7375" y="8520"/>
                  </a:cubicBezTo>
                  <a:cubicBezTo>
                    <a:pt x="7410" y="8412"/>
                    <a:pt x="7446" y="8305"/>
                    <a:pt x="7410" y="8198"/>
                  </a:cubicBezTo>
                  <a:cubicBezTo>
                    <a:pt x="7375" y="8054"/>
                    <a:pt x="7339" y="7947"/>
                    <a:pt x="7231" y="7911"/>
                  </a:cubicBezTo>
                  <a:lnTo>
                    <a:pt x="6838" y="7697"/>
                  </a:lnTo>
                  <a:cubicBezTo>
                    <a:pt x="6587" y="7625"/>
                    <a:pt x="6372" y="7482"/>
                    <a:pt x="6193" y="7374"/>
                  </a:cubicBezTo>
                  <a:lnTo>
                    <a:pt x="6158" y="7339"/>
                  </a:lnTo>
                  <a:cubicBezTo>
                    <a:pt x="6086" y="7231"/>
                    <a:pt x="6014" y="7124"/>
                    <a:pt x="5979" y="7016"/>
                  </a:cubicBezTo>
                  <a:cubicBezTo>
                    <a:pt x="5943" y="6945"/>
                    <a:pt x="5907" y="6873"/>
                    <a:pt x="5907" y="6802"/>
                  </a:cubicBezTo>
                  <a:lnTo>
                    <a:pt x="5907" y="6623"/>
                  </a:lnTo>
                  <a:cubicBezTo>
                    <a:pt x="5907" y="6587"/>
                    <a:pt x="5943" y="6551"/>
                    <a:pt x="5943" y="6515"/>
                  </a:cubicBezTo>
                  <a:cubicBezTo>
                    <a:pt x="5943" y="6480"/>
                    <a:pt x="6014" y="6408"/>
                    <a:pt x="6050" y="6336"/>
                  </a:cubicBezTo>
                  <a:cubicBezTo>
                    <a:pt x="6158" y="6193"/>
                    <a:pt x="6265" y="6086"/>
                    <a:pt x="6408" y="5978"/>
                  </a:cubicBezTo>
                  <a:cubicBezTo>
                    <a:pt x="6623" y="5835"/>
                    <a:pt x="6873" y="5656"/>
                    <a:pt x="7124" y="5513"/>
                  </a:cubicBezTo>
                  <a:cubicBezTo>
                    <a:pt x="7231" y="5441"/>
                    <a:pt x="7303" y="5334"/>
                    <a:pt x="7339" y="5227"/>
                  </a:cubicBezTo>
                  <a:cubicBezTo>
                    <a:pt x="7375" y="5084"/>
                    <a:pt x="7375" y="4976"/>
                    <a:pt x="7303" y="4833"/>
                  </a:cubicBezTo>
                  <a:cubicBezTo>
                    <a:pt x="7196" y="4690"/>
                    <a:pt x="7052" y="4618"/>
                    <a:pt x="6873" y="4618"/>
                  </a:cubicBezTo>
                  <a:cubicBezTo>
                    <a:pt x="6802" y="4618"/>
                    <a:pt x="6730" y="4654"/>
                    <a:pt x="6659" y="4690"/>
                  </a:cubicBezTo>
                  <a:cubicBezTo>
                    <a:pt x="6193" y="4940"/>
                    <a:pt x="5764" y="5263"/>
                    <a:pt x="5370" y="5656"/>
                  </a:cubicBezTo>
                  <a:cubicBezTo>
                    <a:pt x="5191" y="5871"/>
                    <a:pt x="5084" y="6086"/>
                    <a:pt x="5012" y="6336"/>
                  </a:cubicBezTo>
                  <a:lnTo>
                    <a:pt x="4941" y="6336"/>
                  </a:lnTo>
                  <a:cubicBezTo>
                    <a:pt x="4902" y="6327"/>
                    <a:pt x="4861" y="6322"/>
                    <a:pt x="4819" y="6322"/>
                  </a:cubicBezTo>
                  <a:cubicBezTo>
                    <a:pt x="4704" y="6322"/>
                    <a:pt x="4580" y="6356"/>
                    <a:pt x="4475" y="6408"/>
                  </a:cubicBezTo>
                  <a:cubicBezTo>
                    <a:pt x="4368" y="6480"/>
                    <a:pt x="4260" y="6551"/>
                    <a:pt x="4153" y="6623"/>
                  </a:cubicBezTo>
                  <a:cubicBezTo>
                    <a:pt x="3974" y="6730"/>
                    <a:pt x="3759" y="6873"/>
                    <a:pt x="3580" y="6981"/>
                  </a:cubicBezTo>
                  <a:cubicBezTo>
                    <a:pt x="3473" y="7016"/>
                    <a:pt x="3401" y="7016"/>
                    <a:pt x="3294" y="7052"/>
                  </a:cubicBezTo>
                  <a:lnTo>
                    <a:pt x="3187" y="7052"/>
                  </a:lnTo>
                  <a:cubicBezTo>
                    <a:pt x="2972" y="7016"/>
                    <a:pt x="2793" y="6945"/>
                    <a:pt x="2578" y="6873"/>
                  </a:cubicBezTo>
                  <a:cubicBezTo>
                    <a:pt x="2435" y="6802"/>
                    <a:pt x="2292" y="6730"/>
                    <a:pt x="2184" y="6658"/>
                  </a:cubicBezTo>
                  <a:cubicBezTo>
                    <a:pt x="2041" y="6587"/>
                    <a:pt x="1934" y="6515"/>
                    <a:pt x="1791" y="6444"/>
                  </a:cubicBezTo>
                  <a:cubicBezTo>
                    <a:pt x="1719" y="6372"/>
                    <a:pt x="1647" y="6301"/>
                    <a:pt x="1612" y="6229"/>
                  </a:cubicBezTo>
                  <a:cubicBezTo>
                    <a:pt x="1540" y="6193"/>
                    <a:pt x="1504" y="6122"/>
                    <a:pt x="1504" y="6050"/>
                  </a:cubicBezTo>
                  <a:cubicBezTo>
                    <a:pt x="1468" y="5978"/>
                    <a:pt x="1433" y="5907"/>
                    <a:pt x="1433" y="5835"/>
                  </a:cubicBezTo>
                  <a:cubicBezTo>
                    <a:pt x="1433" y="5764"/>
                    <a:pt x="1433" y="5692"/>
                    <a:pt x="1433" y="5620"/>
                  </a:cubicBezTo>
                  <a:cubicBezTo>
                    <a:pt x="1433" y="5513"/>
                    <a:pt x="1468" y="5441"/>
                    <a:pt x="1504" y="5334"/>
                  </a:cubicBezTo>
                  <a:cubicBezTo>
                    <a:pt x="1576" y="5191"/>
                    <a:pt x="1647" y="5048"/>
                    <a:pt x="1755" y="4905"/>
                  </a:cubicBezTo>
                  <a:lnTo>
                    <a:pt x="1934" y="4690"/>
                  </a:lnTo>
                  <a:cubicBezTo>
                    <a:pt x="2041" y="4582"/>
                    <a:pt x="2113" y="4439"/>
                    <a:pt x="2149" y="4296"/>
                  </a:cubicBezTo>
                  <a:cubicBezTo>
                    <a:pt x="2184" y="4224"/>
                    <a:pt x="2184" y="4153"/>
                    <a:pt x="2184" y="4081"/>
                  </a:cubicBezTo>
                  <a:cubicBezTo>
                    <a:pt x="2184" y="4010"/>
                    <a:pt x="2184" y="3938"/>
                    <a:pt x="2149" y="3867"/>
                  </a:cubicBezTo>
                  <a:cubicBezTo>
                    <a:pt x="2113" y="3723"/>
                    <a:pt x="2041" y="3616"/>
                    <a:pt x="1934" y="3509"/>
                  </a:cubicBezTo>
                  <a:cubicBezTo>
                    <a:pt x="1719" y="3222"/>
                    <a:pt x="1540" y="2900"/>
                    <a:pt x="1397" y="2578"/>
                  </a:cubicBezTo>
                  <a:cubicBezTo>
                    <a:pt x="1325" y="2435"/>
                    <a:pt x="1289" y="2292"/>
                    <a:pt x="1254" y="2148"/>
                  </a:cubicBezTo>
                  <a:cubicBezTo>
                    <a:pt x="1254" y="2041"/>
                    <a:pt x="1254" y="1934"/>
                    <a:pt x="1254" y="1826"/>
                  </a:cubicBezTo>
                  <a:cubicBezTo>
                    <a:pt x="1289" y="1755"/>
                    <a:pt x="1289" y="1647"/>
                    <a:pt x="1325" y="1540"/>
                  </a:cubicBezTo>
                  <a:cubicBezTo>
                    <a:pt x="1397" y="1432"/>
                    <a:pt x="1468" y="1325"/>
                    <a:pt x="1540" y="1254"/>
                  </a:cubicBezTo>
                  <a:cubicBezTo>
                    <a:pt x="1612" y="1146"/>
                    <a:pt x="1719" y="1039"/>
                    <a:pt x="1826" y="967"/>
                  </a:cubicBezTo>
                  <a:cubicBezTo>
                    <a:pt x="1970" y="860"/>
                    <a:pt x="2113" y="752"/>
                    <a:pt x="2292" y="681"/>
                  </a:cubicBezTo>
                  <a:cubicBezTo>
                    <a:pt x="2471" y="609"/>
                    <a:pt x="2650" y="538"/>
                    <a:pt x="2864" y="502"/>
                  </a:cubicBezTo>
                  <a:lnTo>
                    <a:pt x="3187" y="502"/>
                  </a:lnTo>
                  <a:cubicBezTo>
                    <a:pt x="3294" y="538"/>
                    <a:pt x="3401" y="573"/>
                    <a:pt x="3509" y="609"/>
                  </a:cubicBezTo>
                  <a:cubicBezTo>
                    <a:pt x="3616" y="681"/>
                    <a:pt x="3723" y="752"/>
                    <a:pt x="3831" y="824"/>
                  </a:cubicBezTo>
                  <a:cubicBezTo>
                    <a:pt x="3875" y="846"/>
                    <a:pt x="3919" y="856"/>
                    <a:pt x="3961" y="856"/>
                  </a:cubicBezTo>
                  <a:cubicBezTo>
                    <a:pt x="4124" y="856"/>
                    <a:pt x="4253" y="708"/>
                    <a:pt x="4225" y="538"/>
                  </a:cubicBezTo>
                  <a:cubicBezTo>
                    <a:pt x="4189" y="466"/>
                    <a:pt x="4153" y="394"/>
                    <a:pt x="4117" y="359"/>
                  </a:cubicBezTo>
                  <a:cubicBezTo>
                    <a:pt x="3867" y="180"/>
                    <a:pt x="3580" y="72"/>
                    <a:pt x="32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7"/>
            <p:cNvSpPr/>
            <p:nvPr/>
          </p:nvSpPr>
          <p:spPr>
            <a:xfrm>
              <a:off x="4623875" y="1146050"/>
              <a:ext cx="119925" cy="73400"/>
            </a:xfrm>
            <a:custGeom>
              <a:rect b="b" l="l" r="r" t="t"/>
              <a:pathLst>
                <a:path extrusionOk="0" h="2936" w="4797">
                  <a:moveTo>
                    <a:pt x="967" y="1"/>
                  </a:moveTo>
                  <a:lnTo>
                    <a:pt x="824" y="72"/>
                  </a:lnTo>
                  <a:lnTo>
                    <a:pt x="680" y="108"/>
                  </a:lnTo>
                  <a:cubicBezTo>
                    <a:pt x="645" y="144"/>
                    <a:pt x="609" y="180"/>
                    <a:pt x="537" y="215"/>
                  </a:cubicBezTo>
                  <a:cubicBezTo>
                    <a:pt x="502" y="251"/>
                    <a:pt x="430" y="323"/>
                    <a:pt x="394" y="394"/>
                  </a:cubicBezTo>
                  <a:cubicBezTo>
                    <a:pt x="358" y="466"/>
                    <a:pt x="287" y="538"/>
                    <a:pt x="251" y="645"/>
                  </a:cubicBezTo>
                  <a:cubicBezTo>
                    <a:pt x="179" y="824"/>
                    <a:pt x="108" y="1003"/>
                    <a:pt x="72" y="1182"/>
                  </a:cubicBezTo>
                  <a:cubicBezTo>
                    <a:pt x="0" y="1397"/>
                    <a:pt x="0" y="1647"/>
                    <a:pt x="72" y="1862"/>
                  </a:cubicBezTo>
                  <a:cubicBezTo>
                    <a:pt x="144" y="2077"/>
                    <a:pt x="215" y="2256"/>
                    <a:pt x="358" y="2399"/>
                  </a:cubicBezTo>
                  <a:cubicBezTo>
                    <a:pt x="466" y="2470"/>
                    <a:pt x="537" y="2542"/>
                    <a:pt x="645" y="2614"/>
                  </a:cubicBezTo>
                  <a:cubicBezTo>
                    <a:pt x="752" y="2649"/>
                    <a:pt x="859" y="2685"/>
                    <a:pt x="967" y="2721"/>
                  </a:cubicBezTo>
                  <a:cubicBezTo>
                    <a:pt x="1043" y="2730"/>
                    <a:pt x="1119" y="2734"/>
                    <a:pt x="1195" y="2734"/>
                  </a:cubicBezTo>
                  <a:cubicBezTo>
                    <a:pt x="1439" y="2734"/>
                    <a:pt x="1679" y="2687"/>
                    <a:pt x="1898" y="2578"/>
                  </a:cubicBezTo>
                  <a:cubicBezTo>
                    <a:pt x="1969" y="2649"/>
                    <a:pt x="2076" y="2685"/>
                    <a:pt x="2184" y="2757"/>
                  </a:cubicBezTo>
                  <a:cubicBezTo>
                    <a:pt x="2327" y="2828"/>
                    <a:pt x="2506" y="2864"/>
                    <a:pt x="2649" y="2900"/>
                  </a:cubicBezTo>
                  <a:cubicBezTo>
                    <a:pt x="2721" y="2900"/>
                    <a:pt x="2828" y="2900"/>
                    <a:pt x="2900" y="2936"/>
                  </a:cubicBezTo>
                  <a:lnTo>
                    <a:pt x="3150" y="2936"/>
                  </a:lnTo>
                  <a:cubicBezTo>
                    <a:pt x="3329" y="2936"/>
                    <a:pt x="3508" y="2900"/>
                    <a:pt x="3687" y="2864"/>
                  </a:cubicBezTo>
                  <a:cubicBezTo>
                    <a:pt x="3938" y="2828"/>
                    <a:pt x="4188" y="2757"/>
                    <a:pt x="4439" y="2685"/>
                  </a:cubicBezTo>
                  <a:cubicBezTo>
                    <a:pt x="4546" y="2649"/>
                    <a:pt x="4654" y="2578"/>
                    <a:pt x="4725" y="2470"/>
                  </a:cubicBezTo>
                  <a:cubicBezTo>
                    <a:pt x="4797" y="2363"/>
                    <a:pt x="4797" y="2220"/>
                    <a:pt x="4761" y="2113"/>
                  </a:cubicBezTo>
                  <a:cubicBezTo>
                    <a:pt x="4761" y="2005"/>
                    <a:pt x="4690" y="1898"/>
                    <a:pt x="4582" y="1826"/>
                  </a:cubicBezTo>
                  <a:lnTo>
                    <a:pt x="4475" y="1790"/>
                  </a:lnTo>
                  <a:cubicBezTo>
                    <a:pt x="4421" y="1772"/>
                    <a:pt x="4376" y="1764"/>
                    <a:pt x="4336" y="1764"/>
                  </a:cubicBezTo>
                  <a:cubicBezTo>
                    <a:pt x="4296" y="1764"/>
                    <a:pt x="4260" y="1772"/>
                    <a:pt x="4224" y="1790"/>
                  </a:cubicBezTo>
                  <a:cubicBezTo>
                    <a:pt x="4045" y="1790"/>
                    <a:pt x="3902" y="1826"/>
                    <a:pt x="3759" y="1898"/>
                  </a:cubicBezTo>
                  <a:cubicBezTo>
                    <a:pt x="3472" y="1934"/>
                    <a:pt x="3222" y="2041"/>
                    <a:pt x="2971" y="2077"/>
                  </a:cubicBezTo>
                  <a:lnTo>
                    <a:pt x="2685" y="2077"/>
                  </a:lnTo>
                  <a:cubicBezTo>
                    <a:pt x="2613" y="2041"/>
                    <a:pt x="2578" y="2041"/>
                    <a:pt x="2506" y="2041"/>
                  </a:cubicBezTo>
                  <a:lnTo>
                    <a:pt x="2327" y="1934"/>
                  </a:lnTo>
                  <a:cubicBezTo>
                    <a:pt x="2255" y="1898"/>
                    <a:pt x="2184" y="1826"/>
                    <a:pt x="2076" y="1790"/>
                  </a:cubicBezTo>
                  <a:lnTo>
                    <a:pt x="1790" y="1790"/>
                  </a:lnTo>
                  <a:cubicBezTo>
                    <a:pt x="1719" y="1826"/>
                    <a:pt x="1647" y="1826"/>
                    <a:pt x="1611" y="1862"/>
                  </a:cubicBezTo>
                  <a:cubicBezTo>
                    <a:pt x="1468" y="1934"/>
                    <a:pt x="1325" y="1969"/>
                    <a:pt x="1182" y="2005"/>
                  </a:cubicBezTo>
                  <a:lnTo>
                    <a:pt x="1038" y="2005"/>
                  </a:lnTo>
                  <a:lnTo>
                    <a:pt x="931" y="1969"/>
                  </a:lnTo>
                  <a:lnTo>
                    <a:pt x="859" y="1934"/>
                  </a:lnTo>
                  <a:lnTo>
                    <a:pt x="752" y="1826"/>
                  </a:lnTo>
                  <a:lnTo>
                    <a:pt x="680" y="1683"/>
                  </a:lnTo>
                  <a:cubicBezTo>
                    <a:pt x="680" y="1611"/>
                    <a:pt x="645" y="1576"/>
                    <a:pt x="645" y="1504"/>
                  </a:cubicBezTo>
                  <a:cubicBezTo>
                    <a:pt x="645" y="1432"/>
                    <a:pt x="645" y="1361"/>
                    <a:pt x="645" y="1289"/>
                  </a:cubicBezTo>
                  <a:cubicBezTo>
                    <a:pt x="645" y="1182"/>
                    <a:pt x="680" y="1039"/>
                    <a:pt x="752" y="931"/>
                  </a:cubicBezTo>
                  <a:cubicBezTo>
                    <a:pt x="788" y="860"/>
                    <a:pt x="824" y="752"/>
                    <a:pt x="895" y="681"/>
                  </a:cubicBezTo>
                  <a:cubicBezTo>
                    <a:pt x="895" y="645"/>
                    <a:pt x="931" y="609"/>
                    <a:pt x="931" y="609"/>
                  </a:cubicBezTo>
                  <a:lnTo>
                    <a:pt x="1003" y="573"/>
                  </a:lnTo>
                  <a:lnTo>
                    <a:pt x="1110" y="538"/>
                  </a:lnTo>
                  <a:cubicBezTo>
                    <a:pt x="1432" y="466"/>
                    <a:pt x="1361" y="1"/>
                    <a:pt x="10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7"/>
            <p:cNvSpPr/>
            <p:nvPr/>
          </p:nvSpPr>
          <p:spPr>
            <a:xfrm>
              <a:off x="4633725" y="1087000"/>
              <a:ext cx="51925" cy="59625"/>
            </a:xfrm>
            <a:custGeom>
              <a:rect b="b" l="l" r="r" t="t"/>
              <a:pathLst>
                <a:path extrusionOk="0" h="2385" w="2077">
                  <a:moveTo>
                    <a:pt x="430" y="0"/>
                  </a:moveTo>
                  <a:cubicBezTo>
                    <a:pt x="322" y="0"/>
                    <a:pt x="251" y="36"/>
                    <a:pt x="179" y="143"/>
                  </a:cubicBezTo>
                  <a:cubicBezTo>
                    <a:pt x="108" y="251"/>
                    <a:pt x="72" y="358"/>
                    <a:pt x="36" y="466"/>
                  </a:cubicBezTo>
                  <a:cubicBezTo>
                    <a:pt x="0" y="716"/>
                    <a:pt x="0" y="1002"/>
                    <a:pt x="108" y="1253"/>
                  </a:cubicBezTo>
                  <a:cubicBezTo>
                    <a:pt x="143" y="1289"/>
                    <a:pt x="179" y="1360"/>
                    <a:pt x="179" y="1396"/>
                  </a:cubicBezTo>
                  <a:cubicBezTo>
                    <a:pt x="215" y="1468"/>
                    <a:pt x="286" y="1539"/>
                    <a:pt x="322" y="1611"/>
                  </a:cubicBezTo>
                  <a:cubicBezTo>
                    <a:pt x="501" y="1790"/>
                    <a:pt x="680" y="1969"/>
                    <a:pt x="931" y="2076"/>
                  </a:cubicBezTo>
                  <a:cubicBezTo>
                    <a:pt x="1110" y="2219"/>
                    <a:pt x="1360" y="2327"/>
                    <a:pt x="1611" y="2363"/>
                  </a:cubicBezTo>
                  <a:cubicBezTo>
                    <a:pt x="1648" y="2378"/>
                    <a:pt x="1687" y="2385"/>
                    <a:pt x="1726" y="2385"/>
                  </a:cubicBezTo>
                  <a:cubicBezTo>
                    <a:pt x="1872" y="2385"/>
                    <a:pt x="2012" y="2282"/>
                    <a:pt x="2040" y="2112"/>
                  </a:cubicBezTo>
                  <a:cubicBezTo>
                    <a:pt x="2076" y="2041"/>
                    <a:pt x="2040" y="1933"/>
                    <a:pt x="2005" y="1862"/>
                  </a:cubicBezTo>
                  <a:cubicBezTo>
                    <a:pt x="1969" y="1790"/>
                    <a:pt x="1897" y="1718"/>
                    <a:pt x="1790" y="1683"/>
                  </a:cubicBezTo>
                  <a:cubicBezTo>
                    <a:pt x="1682" y="1683"/>
                    <a:pt x="1539" y="1647"/>
                    <a:pt x="1432" y="1575"/>
                  </a:cubicBezTo>
                  <a:lnTo>
                    <a:pt x="1396" y="1575"/>
                  </a:lnTo>
                  <a:cubicBezTo>
                    <a:pt x="1253" y="1504"/>
                    <a:pt x="1110" y="1396"/>
                    <a:pt x="967" y="1325"/>
                  </a:cubicBezTo>
                  <a:cubicBezTo>
                    <a:pt x="895" y="1253"/>
                    <a:pt x="823" y="1181"/>
                    <a:pt x="752" y="1110"/>
                  </a:cubicBezTo>
                  <a:cubicBezTo>
                    <a:pt x="716" y="1074"/>
                    <a:pt x="680" y="1002"/>
                    <a:pt x="680" y="967"/>
                  </a:cubicBezTo>
                  <a:cubicBezTo>
                    <a:pt x="644" y="931"/>
                    <a:pt x="644" y="859"/>
                    <a:pt x="644" y="788"/>
                  </a:cubicBezTo>
                  <a:cubicBezTo>
                    <a:pt x="644" y="752"/>
                    <a:pt x="644" y="680"/>
                    <a:pt x="644" y="609"/>
                  </a:cubicBezTo>
                  <a:cubicBezTo>
                    <a:pt x="644" y="573"/>
                    <a:pt x="644" y="537"/>
                    <a:pt x="680" y="501"/>
                  </a:cubicBezTo>
                  <a:cubicBezTo>
                    <a:pt x="680" y="466"/>
                    <a:pt x="680" y="430"/>
                    <a:pt x="680" y="430"/>
                  </a:cubicBezTo>
                  <a:cubicBezTo>
                    <a:pt x="752" y="287"/>
                    <a:pt x="716" y="108"/>
                    <a:pt x="573" y="36"/>
                  </a:cubicBezTo>
                  <a:cubicBezTo>
                    <a:pt x="537" y="0"/>
                    <a:pt x="465"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4687400" y="1068200"/>
              <a:ext cx="66250" cy="48350"/>
            </a:xfrm>
            <a:custGeom>
              <a:rect b="b" l="l" r="r" t="t"/>
              <a:pathLst>
                <a:path extrusionOk="0" h="1934" w="2650">
                  <a:moveTo>
                    <a:pt x="327" y="1"/>
                  </a:moveTo>
                  <a:cubicBezTo>
                    <a:pt x="242" y="1"/>
                    <a:pt x="162" y="36"/>
                    <a:pt x="108" y="108"/>
                  </a:cubicBezTo>
                  <a:cubicBezTo>
                    <a:pt x="37" y="179"/>
                    <a:pt x="1" y="251"/>
                    <a:pt x="1" y="323"/>
                  </a:cubicBezTo>
                  <a:cubicBezTo>
                    <a:pt x="1" y="502"/>
                    <a:pt x="1" y="681"/>
                    <a:pt x="1" y="860"/>
                  </a:cubicBezTo>
                  <a:cubicBezTo>
                    <a:pt x="1" y="931"/>
                    <a:pt x="37" y="1039"/>
                    <a:pt x="37" y="1110"/>
                  </a:cubicBezTo>
                  <a:cubicBezTo>
                    <a:pt x="72" y="1218"/>
                    <a:pt x="108" y="1325"/>
                    <a:pt x="144" y="1397"/>
                  </a:cubicBezTo>
                  <a:cubicBezTo>
                    <a:pt x="251" y="1540"/>
                    <a:pt x="359" y="1683"/>
                    <a:pt x="502" y="1754"/>
                  </a:cubicBezTo>
                  <a:cubicBezTo>
                    <a:pt x="681" y="1862"/>
                    <a:pt x="860" y="1933"/>
                    <a:pt x="1075" y="1933"/>
                  </a:cubicBezTo>
                  <a:lnTo>
                    <a:pt x="1361" y="1933"/>
                  </a:lnTo>
                  <a:cubicBezTo>
                    <a:pt x="1468" y="1898"/>
                    <a:pt x="1576" y="1862"/>
                    <a:pt x="1647" y="1826"/>
                  </a:cubicBezTo>
                  <a:cubicBezTo>
                    <a:pt x="1826" y="1719"/>
                    <a:pt x="2005" y="1611"/>
                    <a:pt x="2149" y="1468"/>
                  </a:cubicBezTo>
                  <a:cubicBezTo>
                    <a:pt x="2256" y="1361"/>
                    <a:pt x="2363" y="1253"/>
                    <a:pt x="2471" y="1146"/>
                  </a:cubicBezTo>
                  <a:cubicBezTo>
                    <a:pt x="2650" y="967"/>
                    <a:pt x="2650" y="716"/>
                    <a:pt x="2471" y="537"/>
                  </a:cubicBezTo>
                  <a:cubicBezTo>
                    <a:pt x="2395" y="462"/>
                    <a:pt x="2290" y="416"/>
                    <a:pt x="2181" y="416"/>
                  </a:cubicBezTo>
                  <a:cubicBezTo>
                    <a:pt x="2083" y="416"/>
                    <a:pt x="1983" y="453"/>
                    <a:pt x="1898" y="537"/>
                  </a:cubicBezTo>
                  <a:cubicBezTo>
                    <a:pt x="1755" y="681"/>
                    <a:pt x="1576" y="824"/>
                    <a:pt x="1397" y="967"/>
                  </a:cubicBezTo>
                  <a:cubicBezTo>
                    <a:pt x="1325" y="1039"/>
                    <a:pt x="1289" y="1074"/>
                    <a:pt x="1218" y="1110"/>
                  </a:cubicBezTo>
                  <a:cubicBezTo>
                    <a:pt x="1146" y="1110"/>
                    <a:pt x="1110" y="1146"/>
                    <a:pt x="1039" y="1146"/>
                  </a:cubicBezTo>
                  <a:lnTo>
                    <a:pt x="931" y="1146"/>
                  </a:lnTo>
                  <a:lnTo>
                    <a:pt x="824" y="1110"/>
                  </a:lnTo>
                  <a:lnTo>
                    <a:pt x="753" y="1074"/>
                  </a:lnTo>
                  <a:lnTo>
                    <a:pt x="717" y="1003"/>
                  </a:lnTo>
                  <a:cubicBezTo>
                    <a:pt x="681" y="931"/>
                    <a:pt x="681" y="860"/>
                    <a:pt x="681" y="788"/>
                  </a:cubicBezTo>
                  <a:cubicBezTo>
                    <a:pt x="645" y="645"/>
                    <a:pt x="645" y="466"/>
                    <a:pt x="681" y="323"/>
                  </a:cubicBezTo>
                  <a:cubicBezTo>
                    <a:pt x="681" y="251"/>
                    <a:pt x="645" y="144"/>
                    <a:pt x="574" y="108"/>
                  </a:cubicBezTo>
                  <a:cubicBezTo>
                    <a:pt x="502" y="36"/>
                    <a:pt x="412" y="1"/>
                    <a:pt x="3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7"/>
            <p:cNvSpPr/>
            <p:nvPr/>
          </p:nvSpPr>
          <p:spPr>
            <a:xfrm>
              <a:off x="4698150" y="1021900"/>
              <a:ext cx="46550" cy="31125"/>
            </a:xfrm>
            <a:custGeom>
              <a:rect b="b" l="l" r="r" t="t"/>
              <a:pathLst>
                <a:path extrusionOk="0" h="1245" w="1862">
                  <a:moveTo>
                    <a:pt x="323" y="0"/>
                  </a:moveTo>
                  <a:cubicBezTo>
                    <a:pt x="161" y="0"/>
                    <a:pt x="0" y="116"/>
                    <a:pt x="0" y="349"/>
                  </a:cubicBezTo>
                  <a:lnTo>
                    <a:pt x="0" y="564"/>
                  </a:lnTo>
                  <a:cubicBezTo>
                    <a:pt x="0" y="671"/>
                    <a:pt x="36" y="743"/>
                    <a:pt x="72" y="850"/>
                  </a:cubicBezTo>
                  <a:cubicBezTo>
                    <a:pt x="108" y="922"/>
                    <a:pt x="144" y="993"/>
                    <a:pt x="215" y="1029"/>
                  </a:cubicBezTo>
                  <a:lnTo>
                    <a:pt x="323" y="1137"/>
                  </a:lnTo>
                  <a:cubicBezTo>
                    <a:pt x="394" y="1172"/>
                    <a:pt x="430" y="1172"/>
                    <a:pt x="501" y="1208"/>
                  </a:cubicBezTo>
                  <a:cubicBezTo>
                    <a:pt x="573" y="1244"/>
                    <a:pt x="645" y="1244"/>
                    <a:pt x="752" y="1244"/>
                  </a:cubicBezTo>
                  <a:lnTo>
                    <a:pt x="1038" y="1244"/>
                  </a:lnTo>
                  <a:cubicBezTo>
                    <a:pt x="1217" y="1244"/>
                    <a:pt x="1396" y="1172"/>
                    <a:pt x="1611" y="1137"/>
                  </a:cubicBezTo>
                  <a:cubicBezTo>
                    <a:pt x="1683" y="1101"/>
                    <a:pt x="1754" y="1029"/>
                    <a:pt x="1790" y="958"/>
                  </a:cubicBezTo>
                  <a:cubicBezTo>
                    <a:pt x="1862" y="886"/>
                    <a:pt x="1862" y="779"/>
                    <a:pt x="1826" y="707"/>
                  </a:cubicBezTo>
                  <a:cubicBezTo>
                    <a:pt x="1826" y="600"/>
                    <a:pt x="1754" y="528"/>
                    <a:pt x="1683" y="492"/>
                  </a:cubicBezTo>
                  <a:cubicBezTo>
                    <a:pt x="1641" y="450"/>
                    <a:pt x="1587" y="433"/>
                    <a:pt x="1527" y="433"/>
                  </a:cubicBezTo>
                  <a:cubicBezTo>
                    <a:pt x="1485" y="433"/>
                    <a:pt x="1441" y="442"/>
                    <a:pt x="1396" y="457"/>
                  </a:cubicBezTo>
                  <a:cubicBezTo>
                    <a:pt x="1253" y="492"/>
                    <a:pt x="1074" y="528"/>
                    <a:pt x="895" y="564"/>
                  </a:cubicBezTo>
                  <a:lnTo>
                    <a:pt x="645" y="564"/>
                  </a:lnTo>
                  <a:lnTo>
                    <a:pt x="645" y="492"/>
                  </a:lnTo>
                  <a:lnTo>
                    <a:pt x="645" y="349"/>
                  </a:lnTo>
                  <a:cubicBezTo>
                    <a:pt x="645" y="116"/>
                    <a:pt x="484" y="0"/>
                    <a:pt x="3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7"/>
            <p:cNvSpPr/>
            <p:nvPr/>
          </p:nvSpPr>
          <p:spPr>
            <a:xfrm>
              <a:off x="4576450" y="876700"/>
              <a:ext cx="115450" cy="68025"/>
            </a:xfrm>
            <a:custGeom>
              <a:rect b="b" l="l" r="r" t="t"/>
              <a:pathLst>
                <a:path extrusionOk="0" h="2721" w="4618">
                  <a:moveTo>
                    <a:pt x="1074" y="0"/>
                  </a:moveTo>
                  <a:cubicBezTo>
                    <a:pt x="1003" y="0"/>
                    <a:pt x="931" y="36"/>
                    <a:pt x="859" y="108"/>
                  </a:cubicBezTo>
                  <a:cubicBezTo>
                    <a:pt x="788" y="144"/>
                    <a:pt x="716" y="215"/>
                    <a:pt x="645" y="287"/>
                  </a:cubicBezTo>
                  <a:cubicBezTo>
                    <a:pt x="537" y="394"/>
                    <a:pt x="394" y="573"/>
                    <a:pt x="287" y="752"/>
                  </a:cubicBezTo>
                  <a:cubicBezTo>
                    <a:pt x="215" y="931"/>
                    <a:pt x="143" y="1110"/>
                    <a:pt x="72" y="1289"/>
                  </a:cubicBezTo>
                  <a:cubicBezTo>
                    <a:pt x="36" y="1396"/>
                    <a:pt x="36" y="1468"/>
                    <a:pt x="0" y="1575"/>
                  </a:cubicBezTo>
                  <a:cubicBezTo>
                    <a:pt x="0" y="1647"/>
                    <a:pt x="0" y="1754"/>
                    <a:pt x="0" y="1862"/>
                  </a:cubicBezTo>
                  <a:lnTo>
                    <a:pt x="0" y="1969"/>
                  </a:lnTo>
                  <a:cubicBezTo>
                    <a:pt x="0" y="2041"/>
                    <a:pt x="36" y="2112"/>
                    <a:pt x="72" y="2148"/>
                  </a:cubicBezTo>
                  <a:cubicBezTo>
                    <a:pt x="143" y="2220"/>
                    <a:pt x="233" y="2256"/>
                    <a:pt x="322" y="2256"/>
                  </a:cubicBezTo>
                  <a:cubicBezTo>
                    <a:pt x="412" y="2256"/>
                    <a:pt x="501" y="2220"/>
                    <a:pt x="573" y="2148"/>
                  </a:cubicBezTo>
                  <a:cubicBezTo>
                    <a:pt x="645" y="2077"/>
                    <a:pt x="680" y="2005"/>
                    <a:pt x="680" y="1898"/>
                  </a:cubicBezTo>
                  <a:cubicBezTo>
                    <a:pt x="680" y="1826"/>
                    <a:pt x="680" y="1790"/>
                    <a:pt x="680" y="1754"/>
                  </a:cubicBezTo>
                  <a:cubicBezTo>
                    <a:pt x="716" y="1647"/>
                    <a:pt x="752" y="1540"/>
                    <a:pt x="788" y="1432"/>
                  </a:cubicBezTo>
                  <a:cubicBezTo>
                    <a:pt x="859" y="1289"/>
                    <a:pt x="931" y="1110"/>
                    <a:pt x="1038" y="1003"/>
                  </a:cubicBezTo>
                  <a:lnTo>
                    <a:pt x="1217" y="788"/>
                  </a:lnTo>
                  <a:cubicBezTo>
                    <a:pt x="1289" y="895"/>
                    <a:pt x="1396" y="967"/>
                    <a:pt x="1468" y="1074"/>
                  </a:cubicBezTo>
                  <a:lnTo>
                    <a:pt x="1611" y="1217"/>
                  </a:lnTo>
                  <a:cubicBezTo>
                    <a:pt x="1647" y="1289"/>
                    <a:pt x="1718" y="1325"/>
                    <a:pt x="1790" y="1361"/>
                  </a:cubicBezTo>
                  <a:lnTo>
                    <a:pt x="1897" y="1432"/>
                  </a:lnTo>
                  <a:lnTo>
                    <a:pt x="2041" y="1432"/>
                  </a:lnTo>
                  <a:cubicBezTo>
                    <a:pt x="2112" y="1432"/>
                    <a:pt x="2148" y="1432"/>
                    <a:pt x="2220" y="1396"/>
                  </a:cubicBezTo>
                  <a:lnTo>
                    <a:pt x="2363" y="1361"/>
                  </a:lnTo>
                  <a:cubicBezTo>
                    <a:pt x="2434" y="1325"/>
                    <a:pt x="2506" y="1289"/>
                    <a:pt x="2577" y="1253"/>
                  </a:cubicBezTo>
                  <a:cubicBezTo>
                    <a:pt x="2721" y="1146"/>
                    <a:pt x="2900" y="1003"/>
                    <a:pt x="3079" y="931"/>
                  </a:cubicBezTo>
                  <a:lnTo>
                    <a:pt x="3186" y="895"/>
                  </a:lnTo>
                  <a:lnTo>
                    <a:pt x="3293" y="895"/>
                  </a:lnTo>
                  <a:cubicBezTo>
                    <a:pt x="3329" y="931"/>
                    <a:pt x="3329" y="931"/>
                    <a:pt x="3365" y="967"/>
                  </a:cubicBezTo>
                  <a:cubicBezTo>
                    <a:pt x="3437" y="1110"/>
                    <a:pt x="3508" y="1253"/>
                    <a:pt x="3580" y="1396"/>
                  </a:cubicBezTo>
                  <a:cubicBezTo>
                    <a:pt x="3723" y="1719"/>
                    <a:pt x="3830" y="2077"/>
                    <a:pt x="3902" y="2435"/>
                  </a:cubicBezTo>
                  <a:cubicBezTo>
                    <a:pt x="3938" y="2613"/>
                    <a:pt x="4081" y="2721"/>
                    <a:pt x="4260" y="2721"/>
                  </a:cubicBezTo>
                  <a:cubicBezTo>
                    <a:pt x="4331" y="2721"/>
                    <a:pt x="4439" y="2685"/>
                    <a:pt x="4510" y="2613"/>
                  </a:cubicBezTo>
                  <a:cubicBezTo>
                    <a:pt x="4582" y="2542"/>
                    <a:pt x="4618" y="2435"/>
                    <a:pt x="4618" y="2363"/>
                  </a:cubicBezTo>
                  <a:cubicBezTo>
                    <a:pt x="4582" y="2148"/>
                    <a:pt x="4582" y="1933"/>
                    <a:pt x="4510" y="1754"/>
                  </a:cubicBezTo>
                  <a:cubicBezTo>
                    <a:pt x="4439" y="1325"/>
                    <a:pt x="4296" y="931"/>
                    <a:pt x="4081" y="573"/>
                  </a:cubicBezTo>
                  <a:cubicBezTo>
                    <a:pt x="4009" y="502"/>
                    <a:pt x="3938" y="394"/>
                    <a:pt x="3866" y="323"/>
                  </a:cubicBezTo>
                  <a:cubicBezTo>
                    <a:pt x="3759" y="251"/>
                    <a:pt x="3651" y="179"/>
                    <a:pt x="3508" y="108"/>
                  </a:cubicBezTo>
                  <a:lnTo>
                    <a:pt x="3186" y="108"/>
                  </a:lnTo>
                  <a:cubicBezTo>
                    <a:pt x="3007" y="108"/>
                    <a:pt x="2864" y="179"/>
                    <a:pt x="2721" y="251"/>
                  </a:cubicBezTo>
                  <a:cubicBezTo>
                    <a:pt x="2577" y="323"/>
                    <a:pt x="2470" y="394"/>
                    <a:pt x="2363" y="502"/>
                  </a:cubicBezTo>
                  <a:cubicBezTo>
                    <a:pt x="2255" y="573"/>
                    <a:pt x="2184" y="609"/>
                    <a:pt x="2076" y="681"/>
                  </a:cubicBezTo>
                  <a:cubicBezTo>
                    <a:pt x="2005" y="609"/>
                    <a:pt x="1969" y="537"/>
                    <a:pt x="1897" y="466"/>
                  </a:cubicBezTo>
                  <a:cubicBezTo>
                    <a:pt x="1718" y="251"/>
                    <a:pt x="1504" y="0"/>
                    <a:pt x="11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7"/>
            <p:cNvSpPr/>
            <p:nvPr/>
          </p:nvSpPr>
          <p:spPr>
            <a:xfrm>
              <a:off x="4619400" y="936650"/>
              <a:ext cx="68925" cy="53200"/>
            </a:xfrm>
            <a:custGeom>
              <a:rect b="b" l="l" r="r" t="t"/>
              <a:pathLst>
                <a:path extrusionOk="0" h="2128" w="2757">
                  <a:moveTo>
                    <a:pt x="1361" y="1"/>
                  </a:moveTo>
                  <a:cubicBezTo>
                    <a:pt x="1253" y="1"/>
                    <a:pt x="1182" y="37"/>
                    <a:pt x="1074" y="72"/>
                  </a:cubicBezTo>
                  <a:cubicBezTo>
                    <a:pt x="967" y="108"/>
                    <a:pt x="859" y="180"/>
                    <a:pt x="788" y="251"/>
                  </a:cubicBezTo>
                  <a:cubicBezTo>
                    <a:pt x="537" y="466"/>
                    <a:pt x="323" y="717"/>
                    <a:pt x="144" y="967"/>
                  </a:cubicBezTo>
                  <a:cubicBezTo>
                    <a:pt x="36" y="1075"/>
                    <a:pt x="0" y="1218"/>
                    <a:pt x="0" y="1361"/>
                  </a:cubicBezTo>
                  <a:cubicBezTo>
                    <a:pt x="0" y="1504"/>
                    <a:pt x="36" y="1647"/>
                    <a:pt x="144" y="1755"/>
                  </a:cubicBezTo>
                  <a:cubicBezTo>
                    <a:pt x="251" y="1826"/>
                    <a:pt x="394" y="1898"/>
                    <a:pt x="537" y="1898"/>
                  </a:cubicBezTo>
                  <a:cubicBezTo>
                    <a:pt x="681" y="1898"/>
                    <a:pt x="788" y="1826"/>
                    <a:pt x="895" y="1755"/>
                  </a:cubicBezTo>
                  <a:cubicBezTo>
                    <a:pt x="1074" y="1540"/>
                    <a:pt x="1253" y="1325"/>
                    <a:pt x="1468" y="1146"/>
                  </a:cubicBezTo>
                  <a:lnTo>
                    <a:pt x="1540" y="1146"/>
                  </a:lnTo>
                  <a:cubicBezTo>
                    <a:pt x="1575" y="1146"/>
                    <a:pt x="1575" y="1182"/>
                    <a:pt x="1575" y="1182"/>
                  </a:cubicBezTo>
                  <a:lnTo>
                    <a:pt x="1647" y="1289"/>
                  </a:lnTo>
                  <a:cubicBezTo>
                    <a:pt x="1719" y="1432"/>
                    <a:pt x="1754" y="1611"/>
                    <a:pt x="1790" y="1755"/>
                  </a:cubicBezTo>
                  <a:cubicBezTo>
                    <a:pt x="1871" y="1999"/>
                    <a:pt x="2080" y="2127"/>
                    <a:pt x="2284" y="2127"/>
                  </a:cubicBezTo>
                  <a:cubicBezTo>
                    <a:pt x="2439" y="2127"/>
                    <a:pt x="2592" y="2053"/>
                    <a:pt x="2685" y="1898"/>
                  </a:cubicBezTo>
                  <a:cubicBezTo>
                    <a:pt x="2685" y="1862"/>
                    <a:pt x="2721" y="1790"/>
                    <a:pt x="2757" y="1755"/>
                  </a:cubicBezTo>
                  <a:cubicBezTo>
                    <a:pt x="2757" y="1683"/>
                    <a:pt x="2757" y="1576"/>
                    <a:pt x="2757" y="1504"/>
                  </a:cubicBezTo>
                  <a:cubicBezTo>
                    <a:pt x="2721" y="1325"/>
                    <a:pt x="2685" y="1182"/>
                    <a:pt x="2649" y="1039"/>
                  </a:cubicBezTo>
                  <a:cubicBezTo>
                    <a:pt x="2613" y="860"/>
                    <a:pt x="2506" y="681"/>
                    <a:pt x="2434" y="538"/>
                  </a:cubicBezTo>
                  <a:cubicBezTo>
                    <a:pt x="2291" y="394"/>
                    <a:pt x="2148" y="251"/>
                    <a:pt x="1969" y="144"/>
                  </a:cubicBezTo>
                  <a:cubicBezTo>
                    <a:pt x="1898" y="108"/>
                    <a:pt x="1790" y="72"/>
                    <a:pt x="1683" y="37"/>
                  </a:cubicBezTo>
                  <a:cubicBezTo>
                    <a:pt x="1575" y="1"/>
                    <a:pt x="1468" y="1"/>
                    <a:pt x="13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4715150" y="933075"/>
              <a:ext cx="49250" cy="40675"/>
            </a:xfrm>
            <a:custGeom>
              <a:rect b="b" l="l" r="r" t="t"/>
              <a:pathLst>
                <a:path extrusionOk="0" h="1627" w="1970">
                  <a:moveTo>
                    <a:pt x="573" y="1"/>
                  </a:moveTo>
                  <a:cubicBezTo>
                    <a:pt x="430" y="36"/>
                    <a:pt x="323" y="72"/>
                    <a:pt x="215" y="144"/>
                  </a:cubicBezTo>
                  <a:cubicBezTo>
                    <a:pt x="36" y="251"/>
                    <a:pt x="0" y="430"/>
                    <a:pt x="72" y="609"/>
                  </a:cubicBezTo>
                  <a:cubicBezTo>
                    <a:pt x="144" y="681"/>
                    <a:pt x="179" y="716"/>
                    <a:pt x="287" y="752"/>
                  </a:cubicBezTo>
                  <a:cubicBezTo>
                    <a:pt x="358" y="752"/>
                    <a:pt x="466" y="752"/>
                    <a:pt x="537" y="716"/>
                  </a:cubicBezTo>
                  <a:lnTo>
                    <a:pt x="609" y="681"/>
                  </a:lnTo>
                  <a:lnTo>
                    <a:pt x="752" y="645"/>
                  </a:lnTo>
                  <a:lnTo>
                    <a:pt x="931" y="645"/>
                  </a:lnTo>
                  <a:lnTo>
                    <a:pt x="967" y="681"/>
                  </a:lnTo>
                  <a:lnTo>
                    <a:pt x="1039" y="824"/>
                  </a:lnTo>
                  <a:cubicBezTo>
                    <a:pt x="1074" y="860"/>
                    <a:pt x="1110" y="931"/>
                    <a:pt x="1146" y="1003"/>
                  </a:cubicBezTo>
                  <a:lnTo>
                    <a:pt x="1253" y="1253"/>
                  </a:lnTo>
                  <a:cubicBezTo>
                    <a:pt x="1253" y="1289"/>
                    <a:pt x="1289" y="1325"/>
                    <a:pt x="1289" y="1397"/>
                  </a:cubicBezTo>
                  <a:cubicBezTo>
                    <a:pt x="1325" y="1468"/>
                    <a:pt x="1361" y="1540"/>
                    <a:pt x="1432" y="1575"/>
                  </a:cubicBezTo>
                  <a:cubicBezTo>
                    <a:pt x="1483" y="1601"/>
                    <a:pt x="1551" y="1626"/>
                    <a:pt x="1613" y="1626"/>
                  </a:cubicBezTo>
                  <a:cubicBezTo>
                    <a:pt x="1638" y="1626"/>
                    <a:pt x="1662" y="1622"/>
                    <a:pt x="1683" y="1611"/>
                  </a:cubicBezTo>
                  <a:cubicBezTo>
                    <a:pt x="1862" y="1575"/>
                    <a:pt x="1969" y="1397"/>
                    <a:pt x="1933" y="1218"/>
                  </a:cubicBezTo>
                  <a:cubicBezTo>
                    <a:pt x="1862" y="1074"/>
                    <a:pt x="1826" y="967"/>
                    <a:pt x="1790" y="860"/>
                  </a:cubicBezTo>
                  <a:cubicBezTo>
                    <a:pt x="1719" y="716"/>
                    <a:pt x="1647" y="573"/>
                    <a:pt x="1575" y="430"/>
                  </a:cubicBezTo>
                  <a:cubicBezTo>
                    <a:pt x="1504" y="323"/>
                    <a:pt x="1432" y="251"/>
                    <a:pt x="1361" y="180"/>
                  </a:cubicBezTo>
                  <a:cubicBezTo>
                    <a:pt x="1253" y="108"/>
                    <a:pt x="1146" y="36"/>
                    <a:pt x="10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 name="Google Shape;729;p37"/>
          <p:cNvSpPr/>
          <p:nvPr/>
        </p:nvSpPr>
        <p:spPr>
          <a:xfrm flipH="1" rot="-374429">
            <a:off x="6288220" y="2116250"/>
            <a:ext cx="473585" cy="232783"/>
          </a:xfrm>
          <a:custGeom>
            <a:rect b="b" l="l" r="r" t="t"/>
            <a:pathLst>
              <a:path extrusionOk="0" h="13586" w="27640">
                <a:moveTo>
                  <a:pt x="6378" y="1"/>
                </a:moveTo>
                <a:cubicBezTo>
                  <a:pt x="6295" y="1"/>
                  <a:pt x="6208" y="21"/>
                  <a:pt x="6122" y="68"/>
                </a:cubicBezTo>
                <a:cubicBezTo>
                  <a:pt x="4511" y="855"/>
                  <a:pt x="1" y="2681"/>
                  <a:pt x="359" y="5007"/>
                </a:cubicBezTo>
                <a:cubicBezTo>
                  <a:pt x="538" y="6010"/>
                  <a:pt x="1612" y="7083"/>
                  <a:pt x="2184" y="7835"/>
                </a:cubicBezTo>
                <a:cubicBezTo>
                  <a:pt x="3043" y="8945"/>
                  <a:pt x="3652" y="10520"/>
                  <a:pt x="4726" y="11415"/>
                </a:cubicBezTo>
                <a:cubicBezTo>
                  <a:pt x="4939" y="11628"/>
                  <a:pt x="5192" y="11720"/>
                  <a:pt x="5440" y="11720"/>
                </a:cubicBezTo>
                <a:cubicBezTo>
                  <a:pt x="6067" y="11720"/>
                  <a:pt x="6659" y="11130"/>
                  <a:pt x="6480" y="10412"/>
                </a:cubicBezTo>
                <a:cubicBezTo>
                  <a:pt x="6122" y="8658"/>
                  <a:pt x="5119" y="7406"/>
                  <a:pt x="4010" y="6117"/>
                </a:cubicBezTo>
                <a:cubicBezTo>
                  <a:pt x="4762" y="6045"/>
                  <a:pt x="5477" y="5902"/>
                  <a:pt x="6122" y="5866"/>
                </a:cubicBezTo>
                <a:cubicBezTo>
                  <a:pt x="6585" y="5849"/>
                  <a:pt x="7047" y="5840"/>
                  <a:pt x="7507" y="5840"/>
                </a:cubicBezTo>
                <a:cubicBezTo>
                  <a:pt x="9863" y="5840"/>
                  <a:pt x="12193" y="6073"/>
                  <a:pt x="14498" y="6582"/>
                </a:cubicBezTo>
                <a:cubicBezTo>
                  <a:pt x="16824" y="7048"/>
                  <a:pt x="19044" y="7835"/>
                  <a:pt x="21156" y="8981"/>
                </a:cubicBezTo>
                <a:cubicBezTo>
                  <a:pt x="23411" y="10198"/>
                  <a:pt x="24842" y="11594"/>
                  <a:pt x="26596" y="13455"/>
                </a:cubicBezTo>
                <a:cubicBezTo>
                  <a:pt x="26688" y="13547"/>
                  <a:pt x="26797" y="13586"/>
                  <a:pt x="26907" y="13586"/>
                </a:cubicBezTo>
                <a:cubicBezTo>
                  <a:pt x="27269" y="13586"/>
                  <a:pt x="27639" y="13159"/>
                  <a:pt x="27420" y="12775"/>
                </a:cubicBezTo>
                <a:cubicBezTo>
                  <a:pt x="26382" y="10663"/>
                  <a:pt x="24771" y="8873"/>
                  <a:pt x="22802" y="7585"/>
                </a:cubicBezTo>
                <a:cubicBezTo>
                  <a:pt x="20547" y="6153"/>
                  <a:pt x="18113" y="5079"/>
                  <a:pt x="15536" y="4470"/>
                </a:cubicBezTo>
                <a:cubicBezTo>
                  <a:pt x="12708" y="3683"/>
                  <a:pt x="9809" y="3289"/>
                  <a:pt x="6909" y="3289"/>
                </a:cubicBezTo>
                <a:cubicBezTo>
                  <a:pt x="6587" y="3289"/>
                  <a:pt x="6193" y="3280"/>
                  <a:pt x="5764" y="3280"/>
                </a:cubicBezTo>
                <a:cubicBezTo>
                  <a:pt x="5334" y="3280"/>
                  <a:pt x="4869" y="3289"/>
                  <a:pt x="4404" y="3325"/>
                </a:cubicBezTo>
                <a:lnTo>
                  <a:pt x="4511" y="3253"/>
                </a:lnTo>
                <a:cubicBezTo>
                  <a:pt x="5442" y="2573"/>
                  <a:pt x="6193" y="1750"/>
                  <a:pt x="6838" y="784"/>
                </a:cubicBezTo>
                <a:cubicBezTo>
                  <a:pt x="7042" y="404"/>
                  <a:pt x="6746" y="1"/>
                  <a:pt x="63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7"/>
          <p:cNvSpPr txBox="1"/>
          <p:nvPr/>
        </p:nvSpPr>
        <p:spPr>
          <a:xfrm flipH="1" rot="-1031">
            <a:off x="6871625" y="1912598"/>
            <a:ext cx="1000200" cy="38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Londrina Solid"/>
                <a:ea typeface="Londrina Solid"/>
                <a:cs typeface="Londrina Solid"/>
                <a:sym typeface="Londrina Solid"/>
              </a:rPr>
              <a:t>CHICKEN BITES</a:t>
            </a:r>
            <a:endParaRPr>
              <a:solidFill>
                <a:schemeClr val="lt1"/>
              </a:solidFill>
              <a:latin typeface="Londrina Solid"/>
              <a:ea typeface="Londrina Solid"/>
              <a:cs typeface="Londrina Solid"/>
              <a:sym typeface="Londrina Solid"/>
            </a:endParaRPr>
          </a:p>
        </p:txBody>
      </p:sp>
      <p:cxnSp>
        <p:nvCxnSpPr>
          <p:cNvPr id="731" name="Google Shape;731;p37"/>
          <p:cNvCxnSpPr/>
          <p:nvPr/>
        </p:nvCxnSpPr>
        <p:spPr>
          <a:xfrm>
            <a:off x="1539163" y="712075"/>
            <a:ext cx="6065700" cy="0"/>
          </a:xfrm>
          <a:prstGeom prst="straightConnector1">
            <a:avLst/>
          </a:prstGeom>
          <a:noFill/>
          <a:ln cap="rnd" cmpd="sng" w="38100">
            <a:solidFill>
              <a:schemeClr val="lt1"/>
            </a:solidFill>
            <a:prstDash val="dot"/>
            <a:round/>
            <a:headEnd len="med" w="med" type="none"/>
            <a:tailEnd len="med" w="med" type="none"/>
          </a:ln>
        </p:spPr>
      </p:cxnSp>
      <p:cxnSp>
        <p:nvCxnSpPr>
          <p:cNvPr id="732" name="Google Shape;732;p37"/>
          <p:cNvCxnSpPr/>
          <p:nvPr/>
        </p:nvCxnSpPr>
        <p:spPr>
          <a:xfrm>
            <a:off x="1539163" y="4426825"/>
            <a:ext cx="6065700" cy="0"/>
          </a:xfrm>
          <a:prstGeom prst="straightConnector1">
            <a:avLst/>
          </a:prstGeom>
          <a:noFill/>
          <a:ln cap="rnd" cmpd="sng" w="38100">
            <a:solidFill>
              <a:schemeClr val="lt1"/>
            </a:solidFill>
            <a:prstDash val="dot"/>
            <a:round/>
            <a:headEnd len="med" w="med" type="none"/>
            <a:tailEnd len="med" w="med" type="none"/>
          </a:ln>
        </p:spPr>
      </p:cxnSp>
      <p:grpSp>
        <p:nvGrpSpPr>
          <p:cNvPr id="733" name="Google Shape;733;p37"/>
          <p:cNvGrpSpPr/>
          <p:nvPr/>
        </p:nvGrpSpPr>
        <p:grpSpPr>
          <a:xfrm>
            <a:off x="1554679" y="3122833"/>
            <a:ext cx="2298116" cy="109049"/>
            <a:chOff x="1910200" y="1810425"/>
            <a:chExt cx="2938391" cy="139431"/>
          </a:xfrm>
        </p:grpSpPr>
        <p:sp>
          <p:nvSpPr>
            <p:cNvPr id="734" name="Google Shape;734;p37"/>
            <p:cNvSpPr/>
            <p:nvPr/>
          </p:nvSpPr>
          <p:spPr>
            <a:xfrm>
              <a:off x="2002517" y="1849103"/>
              <a:ext cx="2194761" cy="100753"/>
            </a:xfrm>
            <a:custGeom>
              <a:rect b="b" l="l" r="r" t="t"/>
              <a:pathLst>
                <a:path extrusionOk="0" h="633" w="13789">
                  <a:moveTo>
                    <a:pt x="9063" y="0"/>
                  </a:moveTo>
                  <a:cubicBezTo>
                    <a:pt x="6058" y="0"/>
                    <a:pt x="3053" y="178"/>
                    <a:pt x="88" y="534"/>
                  </a:cubicBezTo>
                  <a:cubicBezTo>
                    <a:pt x="12" y="534"/>
                    <a:pt x="1" y="632"/>
                    <a:pt x="55" y="632"/>
                  </a:cubicBezTo>
                  <a:cubicBezTo>
                    <a:pt x="64" y="632"/>
                    <a:pt x="75" y="629"/>
                    <a:pt x="88" y="623"/>
                  </a:cubicBezTo>
                  <a:cubicBezTo>
                    <a:pt x="3297" y="464"/>
                    <a:pt x="6506" y="328"/>
                    <a:pt x="9715" y="328"/>
                  </a:cubicBezTo>
                  <a:cubicBezTo>
                    <a:pt x="10999" y="328"/>
                    <a:pt x="12282" y="350"/>
                    <a:pt x="13566" y="401"/>
                  </a:cubicBezTo>
                  <a:cubicBezTo>
                    <a:pt x="13788" y="401"/>
                    <a:pt x="13788" y="134"/>
                    <a:pt x="13566" y="134"/>
                  </a:cubicBezTo>
                  <a:cubicBezTo>
                    <a:pt x="12068" y="45"/>
                    <a:pt x="10566" y="0"/>
                    <a:pt x="90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1910200" y="1810425"/>
              <a:ext cx="2938391" cy="102504"/>
            </a:xfrm>
            <a:custGeom>
              <a:rect b="b" l="l" r="r" t="t"/>
              <a:pathLst>
                <a:path extrusionOk="0" h="644" w="18461">
                  <a:moveTo>
                    <a:pt x="10062" y="0"/>
                  </a:moveTo>
                  <a:cubicBezTo>
                    <a:pt x="6714" y="0"/>
                    <a:pt x="3373" y="168"/>
                    <a:pt x="45" y="510"/>
                  </a:cubicBezTo>
                  <a:cubicBezTo>
                    <a:pt x="1" y="510"/>
                    <a:pt x="1" y="555"/>
                    <a:pt x="45" y="555"/>
                  </a:cubicBezTo>
                  <a:cubicBezTo>
                    <a:pt x="2974" y="448"/>
                    <a:pt x="5893" y="382"/>
                    <a:pt x="8811" y="382"/>
                  </a:cubicBezTo>
                  <a:cubicBezTo>
                    <a:pt x="11965" y="382"/>
                    <a:pt x="15118" y="459"/>
                    <a:pt x="18283" y="644"/>
                  </a:cubicBezTo>
                  <a:cubicBezTo>
                    <a:pt x="18461" y="644"/>
                    <a:pt x="18461" y="332"/>
                    <a:pt x="18283" y="332"/>
                  </a:cubicBezTo>
                  <a:cubicBezTo>
                    <a:pt x="15541" y="112"/>
                    <a:pt x="12799" y="0"/>
                    <a:pt x="10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37"/>
          <p:cNvGrpSpPr/>
          <p:nvPr/>
        </p:nvGrpSpPr>
        <p:grpSpPr>
          <a:xfrm>
            <a:off x="1009231" y="1405121"/>
            <a:ext cx="192250" cy="401583"/>
            <a:chOff x="4132056" y="1252046"/>
            <a:chExt cx="192250" cy="401583"/>
          </a:xfrm>
        </p:grpSpPr>
        <p:sp>
          <p:nvSpPr>
            <p:cNvPr id="737" name="Google Shape;737;p37"/>
            <p:cNvSpPr/>
            <p:nvPr/>
          </p:nvSpPr>
          <p:spPr>
            <a:xfrm rot="-1960143">
              <a:off x="4138780" y="1605716"/>
              <a:ext cx="46257" cy="38472"/>
            </a:xfrm>
            <a:custGeom>
              <a:rect b="b" l="l" r="r" t="t"/>
              <a:pathLst>
                <a:path extrusionOk="0" h="1013" w="1218">
                  <a:moveTo>
                    <a:pt x="716" y="0"/>
                  </a:moveTo>
                  <a:cubicBezTo>
                    <a:pt x="251" y="0"/>
                    <a:pt x="0" y="537"/>
                    <a:pt x="323" y="859"/>
                  </a:cubicBezTo>
                  <a:cubicBezTo>
                    <a:pt x="428" y="965"/>
                    <a:pt x="561" y="1013"/>
                    <a:pt x="692" y="1013"/>
                  </a:cubicBezTo>
                  <a:cubicBezTo>
                    <a:pt x="959" y="1013"/>
                    <a:pt x="1217" y="814"/>
                    <a:pt x="1217" y="501"/>
                  </a:cubicBezTo>
                  <a:cubicBezTo>
                    <a:pt x="1217" y="215"/>
                    <a:pt x="967" y="0"/>
                    <a:pt x="7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7"/>
            <p:cNvSpPr/>
            <p:nvPr/>
          </p:nvSpPr>
          <p:spPr>
            <a:xfrm rot="-1960143">
              <a:off x="4213098" y="1271565"/>
              <a:ext cx="96540" cy="82640"/>
            </a:xfrm>
            <a:custGeom>
              <a:rect b="b" l="l" r="r" t="t"/>
              <a:pathLst>
                <a:path extrusionOk="0" h="2176" w="2542">
                  <a:moveTo>
                    <a:pt x="1468" y="0"/>
                  </a:moveTo>
                  <a:cubicBezTo>
                    <a:pt x="501" y="0"/>
                    <a:pt x="0" y="1181"/>
                    <a:pt x="680" y="1861"/>
                  </a:cubicBezTo>
                  <a:cubicBezTo>
                    <a:pt x="910" y="2079"/>
                    <a:pt x="1183" y="2176"/>
                    <a:pt x="1449" y="2176"/>
                  </a:cubicBezTo>
                  <a:cubicBezTo>
                    <a:pt x="2013" y="2176"/>
                    <a:pt x="2542" y="1742"/>
                    <a:pt x="2542" y="1110"/>
                  </a:cubicBezTo>
                  <a:cubicBezTo>
                    <a:pt x="2542" y="501"/>
                    <a:pt x="2076" y="0"/>
                    <a:pt x="14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 name="Google Shape;739;p37"/>
          <p:cNvSpPr/>
          <p:nvPr/>
        </p:nvSpPr>
        <p:spPr>
          <a:xfrm rot="-1960143">
            <a:off x="4673111" y="987597"/>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7"/>
          <p:cNvSpPr/>
          <p:nvPr/>
        </p:nvSpPr>
        <p:spPr>
          <a:xfrm rot="-1960143">
            <a:off x="3653638" y="2228078"/>
            <a:ext cx="13368" cy="9115"/>
          </a:xfrm>
          <a:custGeom>
            <a:rect b="b" l="l" r="r" t="t"/>
            <a:pathLst>
              <a:path extrusionOk="0" h="240" w="352">
                <a:moveTo>
                  <a:pt x="147" y="1"/>
                </a:moveTo>
                <a:cubicBezTo>
                  <a:pt x="1" y="1"/>
                  <a:pt x="191" y="239"/>
                  <a:pt x="293" y="239"/>
                </a:cubicBezTo>
                <a:cubicBezTo>
                  <a:pt x="327" y="239"/>
                  <a:pt x="351" y="214"/>
                  <a:pt x="351" y="146"/>
                </a:cubicBezTo>
                <a:cubicBezTo>
                  <a:pt x="351" y="74"/>
                  <a:pt x="280" y="3"/>
                  <a:pt x="172" y="3"/>
                </a:cubicBezTo>
                <a:cubicBezTo>
                  <a:pt x="163" y="1"/>
                  <a:pt x="154" y="1"/>
                  <a:pt x="1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rot="-1960143">
            <a:off x="4529194" y="3056171"/>
            <a:ext cx="12267" cy="12305"/>
          </a:xfrm>
          <a:custGeom>
            <a:rect b="b" l="l" r="r" t="t"/>
            <a:pathLst>
              <a:path extrusionOk="0" h="324" w="323">
                <a:moveTo>
                  <a:pt x="144" y="1"/>
                </a:moveTo>
                <a:cubicBezTo>
                  <a:pt x="72" y="1"/>
                  <a:pt x="0" y="73"/>
                  <a:pt x="0" y="144"/>
                </a:cubicBezTo>
                <a:cubicBezTo>
                  <a:pt x="0" y="252"/>
                  <a:pt x="72" y="323"/>
                  <a:pt x="144" y="323"/>
                </a:cubicBezTo>
                <a:cubicBezTo>
                  <a:pt x="251" y="323"/>
                  <a:pt x="323" y="252"/>
                  <a:pt x="323" y="144"/>
                </a:cubicBezTo>
                <a:cubicBezTo>
                  <a:pt x="323" y="73"/>
                  <a:pt x="251" y="1"/>
                  <a:pt x="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 name="Google Shape;742;p37"/>
          <p:cNvGrpSpPr/>
          <p:nvPr/>
        </p:nvGrpSpPr>
        <p:grpSpPr>
          <a:xfrm>
            <a:off x="7871813" y="927038"/>
            <a:ext cx="238224" cy="370822"/>
            <a:chOff x="4728538" y="1222988"/>
            <a:chExt cx="238224" cy="370822"/>
          </a:xfrm>
        </p:grpSpPr>
        <p:sp>
          <p:nvSpPr>
            <p:cNvPr id="743" name="Google Shape;743;p37"/>
            <p:cNvSpPr/>
            <p:nvPr/>
          </p:nvSpPr>
          <p:spPr>
            <a:xfrm rot="-1960143">
              <a:off x="4913282" y="1379518"/>
              <a:ext cx="31332" cy="29927"/>
            </a:xfrm>
            <a:custGeom>
              <a:rect b="b" l="l" r="r" t="t"/>
              <a:pathLst>
                <a:path extrusionOk="0" h="788" w="825">
                  <a:moveTo>
                    <a:pt x="395" y="0"/>
                  </a:moveTo>
                  <a:cubicBezTo>
                    <a:pt x="180" y="0"/>
                    <a:pt x="1" y="179"/>
                    <a:pt x="1" y="394"/>
                  </a:cubicBezTo>
                  <a:cubicBezTo>
                    <a:pt x="1" y="609"/>
                    <a:pt x="180" y="788"/>
                    <a:pt x="395" y="788"/>
                  </a:cubicBezTo>
                  <a:cubicBezTo>
                    <a:pt x="645" y="788"/>
                    <a:pt x="824" y="609"/>
                    <a:pt x="824" y="394"/>
                  </a:cubicBezTo>
                  <a:cubicBezTo>
                    <a:pt x="824" y="179"/>
                    <a:pt x="645" y="0"/>
                    <a:pt x="3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rot="-1960143">
              <a:off x="4895488" y="1234407"/>
              <a:ext cx="59853" cy="59853"/>
            </a:xfrm>
            <a:custGeom>
              <a:rect b="b" l="l" r="r" t="t"/>
              <a:pathLst>
                <a:path extrusionOk="0" h="1576" w="1576">
                  <a:moveTo>
                    <a:pt x="788" y="0"/>
                  </a:moveTo>
                  <a:cubicBezTo>
                    <a:pt x="359" y="0"/>
                    <a:pt x="1" y="358"/>
                    <a:pt x="1" y="788"/>
                  </a:cubicBezTo>
                  <a:cubicBezTo>
                    <a:pt x="1" y="1253"/>
                    <a:pt x="359" y="1575"/>
                    <a:pt x="788" y="1575"/>
                  </a:cubicBezTo>
                  <a:cubicBezTo>
                    <a:pt x="1254" y="1575"/>
                    <a:pt x="1576" y="1253"/>
                    <a:pt x="1576" y="788"/>
                  </a:cubicBezTo>
                  <a:cubicBezTo>
                    <a:pt x="1576" y="358"/>
                    <a:pt x="1254"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p:nvPr/>
          </p:nvSpPr>
          <p:spPr>
            <a:xfrm rot="-1960143">
              <a:off x="4735697" y="1548081"/>
              <a:ext cx="39459" cy="38092"/>
            </a:xfrm>
            <a:custGeom>
              <a:rect b="b" l="l" r="r" t="t"/>
              <a:pathLst>
                <a:path extrusionOk="0" h="1003" w="1039">
                  <a:moveTo>
                    <a:pt x="502" y="0"/>
                  </a:moveTo>
                  <a:cubicBezTo>
                    <a:pt x="251" y="0"/>
                    <a:pt x="1" y="215"/>
                    <a:pt x="1" y="501"/>
                  </a:cubicBezTo>
                  <a:cubicBezTo>
                    <a:pt x="1" y="788"/>
                    <a:pt x="251" y="1002"/>
                    <a:pt x="502" y="1002"/>
                  </a:cubicBezTo>
                  <a:cubicBezTo>
                    <a:pt x="788" y="1002"/>
                    <a:pt x="1039" y="788"/>
                    <a:pt x="1039" y="501"/>
                  </a:cubicBezTo>
                  <a:cubicBezTo>
                    <a:pt x="1039" y="215"/>
                    <a:pt x="788"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37"/>
          <p:cNvGrpSpPr/>
          <p:nvPr/>
        </p:nvGrpSpPr>
        <p:grpSpPr>
          <a:xfrm>
            <a:off x="3876694" y="2039403"/>
            <a:ext cx="576709" cy="567999"/>
            <a:chOff x="4151832" y="2079765"/>
            <a:chExt cx="576709" cy="567999"/>
          </a:xfrm>
        </p:grpSpPr>
        <p:sp>
          <p:nvSpPr>
            <p:cNvPr id="747" name="Google Shape;747;p37"/>
            <p:cNvSpPr/>
            <p:nvPr/>
          </p:nvSpPr>
          <p:spPr>
            <a:xfrm rot="-1960143">
              <a:off x="4161172" y="2589471"/>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7"/>
            <p:cNvSpPr/>
            <p:nvPr/>
          </p:nvSpPr>
          <p:spPr>
            <a:xfrm rot="-1960143">
              <a:off x="4320729" y="2086508"/>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7"/>
            <p:cNvSpPr/>
            <p:nvPr/>
          </p:nvSpPr>
          <p:spPr>
            <a:xfrm rot="-1960143">
              <a:off x="4636437" y="219891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 name="Google Shape;750;p37"/>
          <p:cNvSpPr/>
          <p:nvPr/>
        </p:nvSpPr>
        <p:spPr>
          <a:xfrm rot="1916509">
            <a:off x="1165465" y="3954384"/>
            <a:ext cx="31294" cy="26736"/>
          </a:xfrm>
          <a:custGeom>
            <a:rect b="b" l="l" r="r" t="t"/>
            <a:pathLst>
              <a:path extrusionOk="0" h="704" w="824">
                <a:moveTo>
                  <a:pt x="465" y="1"/>
                </a:moveTo>
                <a:cubicBezTo>
                  <a:pt x="179" y="1"/>
                  <a:pt x="0" y="359"/>
                  <a:pt x="215" y="609"/>
                </a:cubicBezTo>
                <a:cubicBezTo>
                  <a:pt x="292" y="675"/>
                  <a:pt x="379" y="704"/>
                  <a:pt x="463" y="704"/>
                </a:cubicBezTo>
                <a:cubicBezTo>
                  <a:pt x="652" y="704"/>
                  <a:pt x="823" y="557"/>
                  <a:pt x="823" y="359"/>
                </a:cubicBezTo>
                <a:cubicBezTo>
                  <a:pt x="823" y="144"/>
                  <a:pt x="680"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 name="Google Shape;751;p37"/>
          <p:cNvGrpSpPr/>
          <p:nvPr/>
        </p:nvGrpSpPr>
        <p:grpSpPr>
          <a:xfrm>
            <a:off x="2967726" y="3803212"/>
            <a:ext cx="523335" cy="411691"/>
            <a:chOff x="3624114" y="3667199"/>
            <a:chExt cx="523335" cy="411691"/>
          </a:xfrm>
        </p:grpSpPr>
        <p:sp>
          <p:nvSpPr>
            <p:cNvPr id="752" name="Google Shape;752;p37"/>
            <p:cNvSpPr/>
            <p:nvPr/>
          </p:nvSpPr>
          <p:spPr>
            <a:xfrm rot="1916509">
              <a:off x="3984360" y="4021599"/>
              <a:ext cx="54422" cy="46409"/>
            </a:xfrm>
            <a:custGeom>
              <a:rect b="b" l="l" r="r" t="t"/>
              <a:pathLst>
                <a:path extrusionOk="0" h="1222" w="1433">
                  <a:moveTo>
                    <a:pt x="824" y="0"/>
                  </a:moveTo>
                  <a:cubicBezTo>
                    <a:pt x="287" y="0"/>
                    <a:pt x="1" y="645"/>
                    <a:pt x="395" y="1038"/>
                  </a:cubicBezTo>
                  <a:cubicBezTo>
                    <a:pt x="521" y="1165"/>
                    <a:pt x="674" y="1221"/>
                    <a:pt x="823" y="1221"/>
                  </a:cubicBezTo>
                  <a:cubicBezTo>
                    <a:pt x="1137" y="1221"/>
                    <a:pt x="1433" y="973"/>
                    <a:pt x="1433" y="609"/>
                  </a:cubicBezTo>
                  <a:cubicBezTo>
                    <a:pt x="1433" y="287"/>
                    <a:pt x="1182" y="0"/>
                    <a:pt x="8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rot="1916509">
              <a:off x="4100742" y="3957448"/>
              <a:ext cx="40826" cy="33914"/>
            </a:xfrm>
            <a:custGeom>
              <a:rect b="b" l="l" r="r" t="t"/>
              <a:pathLst>
                <a:path extrusionOk="0" h="893" w="1075">
                  <a:moveTo>
                    <a:pt x="609" y="0"/>
                  </a:moveTo>
                  <a:cubicBezTo>
                    <a:pt x="215" y="0"/>
                    <a:pt x="0" y="501"/>
                    <a:pt x="287" y="752"/>
                  </a:cubicBezTo>
                  <a:cubicBezTo>
                    <a:pt x="384" y="849"/>
                    <a:pt x="505" y="892"/>
                    <a:pt x="624" y="892"/>
                  </a:cubicBezTo>
                  <a:cubicBezTo>
                    <a:pt x="855" y="892"/>
                    <a:pt x="1074" y="726"/>
                    <a:pt x="1074" y="465"/>
                  </a:cubicBezTo>
                  <a:cubicBezTo>
                    <a:pt x="1074" y="215"/>
                    <a:pt x="859" y="0"/>
                    <a:pt x="6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rot="1916509">
              <a:off x="3991518" y="3679060"/>
              <a:ext cx="59815" cy="52334"/>
            </a:xfrm>
            <a:custGeom>
              <a:rect b="b" l="l" r="r" t="t"/>
              <a:pathLst>
                <a:path extrusionOk="0" h="1378" w="1575">
                  <a:moveTo>
                    <a:pt x="895" y="0"/>
                  </a:moveTo>
                  <a:cubicBezTo>
                    <a:pt x="286" y="0"/>
                    <a:pt x="0" y="752"/>
                    <a:pt x="430" y="1181"/>
                  </a:cubicBezTo>
                  <a:cubicBezTo>
                    <a:pt x="566" y="1317"/>
                    <a:pt x="730" y="1378"/>
                    <a:pt x="892" y="1378"/>
                  </a:cubicBezTo>
                  <a:cubicBezTo>
                    <a:pt x="1241" y="1378"/>
                    <a:pt x="1575" y="1096"/>
                    <a:pt x="1575" y="680"/>
                  </a:cubicBezTo>
                  <a:cubicBezTo>
                    <a:pt x="1575" y="322"/>
                    <a:pt x="1289"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rot="1916509">
              <a:off x="3631459" y="3946854"/>
              <a:ext cx="48954" cy="41776"/>
            </a:xfrm>
            <a:custGeom>
              <a:rect b="b" l="l" r="r" t="t"/>
              <a:pathLst>
                <a:path extrusionOk="0" h="1100" w="1289">
                  <a:moveTo>
                    <a:pt x="752" y="0"/>
                  </a:moveTo>
                  <a:cubicBezTo>
                    <a:pt x="251" y="0"/>
                    <a:pt x="0" y="573"/>
                    <a:pt x="358" y="931"/>
                  </a:cubicBezTo>
                  <a:cubicBezTo>
                    <a:pt x="463" y="1047"/>
                    <a:pt x="598" y="1100"/>
                    <a:pt x="732" y="1100"/>
                  </a:cubicBezTo>
                  <a:cubicBezTo>
                    <a:pt x="1012" y="1100"/>
                    <a:pt x="1289" y="875"/>
                    <a:pt x="1289" y="537"/>
                  </a:cubicBezTo>
                  <a:cubicBezTo>
                    <a:pt x="1289" y="251"/>
                    <a:pt x="1038" y="0"/>
                    <a:pt x="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37"/>
          <p:cNvGrpSpPr/>
          <p:nvPr/>
        </p:nvGrpSpPr>
        <p:grpSpPr>
          <a:xfrm>
            <a:off x="4789817" y="4072527"/>
            <a:ext cx="486910" cy="247706"/>
            <a:chOff x="5099579" y="2618827"/>
            <a:chExt cx="486910" cy="247706"/>
          </a:xfrm>
        </p:grpSpPr>
        <p:sp>
          <p:nvSpPr>
            <p:cNvPr id="757" name="Google Shape;757;p37"/>
            <p:cNvSpPr/>
            <p:nvPr/>
          </p:nvSpPr>
          <p:spPr>
            <a:xfrm rot="-1960143">
              <a:off x="5206359" y="2625403"/>
              <a:ext cx="33345" cy="30648"/>
            </a:xfrm>
            <a:custGeom>
              <a:rect b="b" l="l" r="r" t="t"/>
              <a:pathLst>
                <a:path extrusionOk="0" h="807" w="878">
                  <a:moveTo>
                    <a:pt x="430" y="1"/>
                  </a:moveTo>
                  <a:cubicBezTo>
                    <a:pt x="242" y="1"/>
                    <a:pt x="54" y="117"/>
                    <a:pt x="18" y="350"/>
                  </a:cubicBezTo>
                  <a:cubicBezTo>
                    <a:pt x="0" y="654"/>
                    <a:pt x="224" y="806"/>
                    <a:pt x="443" y="806"/>
                  </a:cubicBezTo>
                  <a:cubicBezTo>
                    <a:pt x="663" y="806"/>
                    <a:pt x="877" y="654"/>
                    <a:pt x="841" y="350"/>
                  </a:cubicBezTo>
                  <a:cubicBezTo>
                    <a:pt x="806" y="117"/>
                    <a:pt x="618" y="1"/>
                    <a:pt x="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rot="-1960143">
              <a:off x="5104406" y="2632150"/>
              <a:ext cx="27230" cy="25863"/>
            </a:xfrm>
            <a:custGeom>
              <a:rect b="b" l="l" r="r" t="t"/>
              <a:pathLst>
                <a:path extrusionOk="0" h="681" w="717">
                  <a:moveTo>
                    <a:pt x="359" y="1"/>
                  </a:moveTo>
                  <a:cubicBezTo>
                    <a:pt x="180" y="1"/>
                    <a:pt x="1" y="144"/>
                    <a:pt x="1" y="358"/>
                  </a:cubicBezTo>
                  <a:cubicBezTo>
                    <a:pt x="1" y="537"/>
                    <a:pt x="180" y="681"/>
                    <a:pt x="359" y="681"/>
                  </a:cubicBezTo>
                  <a:cubicBezTo>
                    <a:pt x="537" y="681"/>
                    <a:pt x="716" y="537"/>
                    <a:pt x="716" y="358"/>
                  </a:cubicBezTo>
                  <a:cubicBezTo>
                    <a:pt x="716" y="144"/>
                    <a:pt x="537" y="1"/>
                    <a:pt x="3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rot="-1960143">
              <a:off x="5453163" y="2787190"/>
              <a:ext cx="76146" cy="63841"/>
            </a:xfrm>
            <a:custGeom>
              <a:rect b="b" l="l" r="r" t="t"/>
              <a:pathLst>
                <a:path extrusionOk="0" h="1681" w="2005">
                  <a:moveTo>
                    <a:pt x="1145" y="1"/>
                  </a:moveTo>
                  <a:cubicBezTo>
                    <a:pt x="394" y="1"/>
                    <a:pt x="0" y="896"/>
                    <a:pt x="537" y="1433"/>
                  </a:cubicBezTo>
                  <a:cubicBezTo>
                    <a:pt x="709" y="1604"/>
                    <a:pt x="921" y="1681"/>
                    <a:pt x="1130" y="1681"/>
                  </a:cubicBezTo>
                  <a:cubicBezTo>
                    <a:pt x="1574" y="1681"/>
                    <a:pt x="2005" y="1335"/>
                    <a:pt x="2005" y="824"/>
                  </a:cubicBezTo>
                  <a:cubicBezTo>
                    <a:pt x="2005" y="359"/>
                    <a:pt x="1611" y="1"/>
                    <a:pt x="11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rot="-1960143">
              <a:off x="5520055" y="2646709"/>
              <a:ext cx="55790" cy="55790"/>
            </a:xfrm>
            <a:custGeom>
              <a:rect b="b" l="l" r="r" t="t"/>
              <a:pathLst>
                <a:path extrusionOk="0" h="1469" w="1469">
                  <a:moveTo>
                    <a:pt x="716" y="1"/>
                  </a:moveTo>
                  <a:cubicBezTo>
                    <a:pt x="323" y="1"/>
                    <a:pt x="0" y="323"/>
                    <a:pt x="0" y="717"/>
                  </a:cubicBezTo>
                  <a:cubicBezTo>
                    <a:pt x="0" y="1146"/>
                    <a:pt x="323" y="1469"/>
                    <a:pt x="716" y="1469"/>
                  </a:cubicBezTo>
                  <a:cubicBezTo>
                    <a:pt x="1146" y="1469"/>
                    <a:pt x="1468" y="1146"/>
                    <a:pt x="1468" y="717"/>
                  </a:cubicBezTo>
                  <a:cubicBezTo>
                    <a:pt x="1468" y="323"/>
                    <a:pt x="1146" y="1"/>
                    <a:pt x="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37"/>
          <p:cNvGrpSpPr/>
          <p:nvPr/>
        </p:nvGrpSpPr>
        <p:grpSpPr>
          <a:xfrm rot="3099793">
            <a:off x="6186925" y="800738"/>
            <a:ext cx="417532" cy="481498"/>
            <a:chOff x="5110362" y="1552354"/>
            <a:chExt cx="417521" cy="481485"/>
          </a:xfrm>
        </p:grpSpPr>
        <p:sp>
          <p:nvSpPr>
            <p:cNvPr id="762" name="Google Shape;762;p37"/>
            <p:cNvSpPr/>
            <p:nvPr/>
          </p:nvSpPr>
          <p:spPr>
            <a:xfrm rot="-1960143">
              <a:off x="5117369" y="1940350"/>
              <a:ext cx="36725" cy="36725"/>
            </a:xfrm>
            <a:custGeom>
              <a:rect b="b" l="l" r="r" t="t"/>
              <a:pathLst>
                <a:path extrusionOk="0" h="967" w="967">
                  <a:moveTo>
                    <a:pt x="465" y="0"/>
                  </a:moveTo>
                  <a:cubicBezTo>
                    <a:pt x="215" y="0"/>
                    <a:pt x="0" y="215"/>
                    <a:pt x="0" y="501"/>
                  </a:cubicBezTo>
                  <a:cubicBezTo>
                    <a:pt x="0" y="752"/>
                    <a:pt x="215" y="967"/>
                    <a:pt x="465" y="967"/>
                  </a:cubicBezTo>
                  <a:cubicBezTo>
                    <a:pt x="752" y="967"/>
                    <a:pt x="967" y="752"/>
                    <a:pt x="967" y="501"/>
                  </a:cubicBezTo>
                  <a:cubicBezTo>
                    <a:pt x="967" y="215"/>
                    <a:pt x="752" y="0"/>
                    <a:pt x="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rot="-1960143">
              <a:off x="5228515" y="1996018"/>
              <a:ext cx="36725" cy="30306"/>
            </a:xfrm>
            <a:custGeom>
              <a:rect b="b" l="l" r="r" t="t"/>
              <a:pathLst>
                <a:path extrusionOk="0" h="798" w="967">
                  <a:moveTo>
                    <a:pt x="537" y="1"/>
                  </a:moveTo>
                  <a:cubicBezTo>
                    <a:pt x="179" y="1"/>
                    <a:pt x="0" y="430"/>
                    <a:pt x="251" y="681"/>
                  </a:cubicBezTo>
                  <a:cubicBezTo>
                    <a:pt x="331" y="762"/>
                    <a:pt x="434" y="798"/>
                    <a:pt x="537" y="798"/>
                  </a:cubicBezTo>
                  <a:cubicBezTo>
                    <a:pt x="753" y="798"/>
                    <a:pt x="967" y="637"/>
                    <a:pt x="967" y="395"/>
                  </a:cubicBezTo>
                  <a:cubicBezTo>
                    <a:pt x="967" y="180"/>
                    <a:pt x="752" y="1"/>
                    <a:pt x="5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rot="-1960143">
              <a:off x="5466322" y="1684105"/>
              <a:ext cx="51688" cy="51726"/>
            </a:xfrm>
            <a:custGeom>
              <a:rect b="b" l="l" r="r" t="t"/>
              <a:pathLst>
                <a:path extrusionOk="0" h="1362" w="1361">
                  <a:moveTo>
                    <a:pt x="681" y="1"/>
                  </a:moveTo>
                  <a:cubicBezTo>
                    <a:pt x="323" y="1"/>
                    <a:pt x="1" y="323"/>
                    <a:pt x="1" y="681"/>
                  </a:cubicBezTo>
                  <a:cubicBezTo>
                    <a:pt x="1" y="1075"/>
                    <a:pt x="323" y="1361"/>
                    <a:pt x="681" y="1361"/>
                  </a:cubicBezTo>
                  <a:cubicBezTo>
                    <a:pt x="1075" y="1361"/>
                    <a:pt x="1361" y="1075"/>
                    <a:pt x="1361" y="681"/>
                  </a:cubicBezTo>
                  <a:cubicBezTo>
                    <a:pt x="1361" y="323"/>
                    <a:pt x="1075" y="1"/>
                    <a:pt x="6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rot="-1960143">
              <a:off x="5372448" y="1563513"/>
              <a:ext cx="58486" cy="58486"/>
            </a:xfrm>
            <a:custGeom>
              <a:rect b="b" l="l" r="r" t="t"/>
              <a:pathLst>
                <a:path extrusionOk="0" h="1540" w="1540">
                  <a:moveTo>
                    <a:pt x="788" y="1"/>
                  </a:moveTo>
                  <a:cubicBezTo>
                    <a:pt x="358" y="1"/>
                    <a:pt x="0" y="359"/>
                    <a:pt x="0" y="788"/>
                  </a:cubicBezTo>
                  <a:cubicBezTo>
                    <a:pt x="0" y="1182"/>
                    <a:pt x="358" y="1540"/>
                    <a:pt x="788" y="1540"/>
                  </a:cubicBezTo>
                  <a:cubicBezTo>
                    <a:pt x="1217" y="1540"/>
                    <a:pt x="1539" y="1182"/>
                    <a:pt x="1539" y="788"/>
                  </a:cubicBezTo>
                  <a:cubicBezTo>
                    <a:pt x="1539" y="359"/>
                    <a:pt x="1217"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37"/>
          <p:cNvGrpSpPr/>
          <p:nvPr/>
        </p:nvGrpSpPr>
        <p:grpSpPr>
          <a:xfrm>
            <a:off x="3539331" y="1280575"/>
            <a:ext cx="482292" cy="376131"/>
            <a:chOff x="3198944" y="1721925"/>
            <a:chExt cx="482292" cy="376131"/>
          </a:xfrm>
        </p:grpSpPr>
        <p:sp>
          <p:nvSpPr>
            <p:cNvPr id="767" name="Google Shape;767;p37"/>
            <p:cNvSpPr/>
            <p:nvPr/>
          </p:nvSpPr>
          <p:spPr>
            <a:xfrm rot="-1960143">
              <a:off x="3640715" y="1888214"/>
              <a:ext cx="34028" cy="34028"/>
            </a:xfrm>
            <a:custGeom>
              <a:rect b="b" l="l" r="r" t="t"/>
              <a:pathLst>
                <a:path extrusionOk="0" h="896" w="896">
                  <a:moveTo>
                    <a:pt x="430" y="0"/>
                  </a:moveTo>
                  <a:cubicBezTo>
                    <a:pt x="179" y="0"/>
                    <a:pt x="0" y="179"/>
                    <a:pt x="0" y="430"/>
                  </a:cubicBezTo>
                  <a:cubicBezTo>
                    <a:pt x="0" y="680"/>
                    <a:pt x="179" y="895"/>
                    <a:pt x="430" y="895"/>
                  </a:cubicBezTo>
                  <a:cubicBezTo>
                    <a:pt x="680" y="895"/>
                    <a:pt x="895" y="680"/>
                    <a:pt x="895" y="430"/>
                  </a:cubicBezTo>
                  <a:cubicBezTo>
                    <a:pt x="895" y="179"/>
                    <a:pt x="680" y="0"/>
                    <a:pt x="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rot="-1960143">
              <a:off x="3562476" y="1728417"/>
              <a:ext cx="34028" cy="34028"/>
            </a:xfrm>
            <a:custGeom>
              <a:rect b="b" l="l" r="r" t="t"/>
              <a:pathLst>
                <a:path extrusionOk="0" h="896" w="896">
                  <a:moveTo>
                    <a:pt x="466" y="1"/>
                  </a:moveTo>
                  <a:cubicBezTo>
                    <a:pt x="215" y="1"/>
                    <a:pt x="0" y="216"/>
                    <a:pt x="0" y="430"/>
                  </a:cubicBezTo>
                  <a:cubicBezTo>
                    <a:pt x="0" y="681"/>
                    <a:pt x="215" y="896"/>
                    <a:pt x="466" y="896"/>
                  </a:cubicBezTo>
                  <a:cubicBezTo>
                    <a:pt x="716" y="896"/>
                    <a:pt x="895" y="681"/>
                    <a:pt x="895" y="430"/>
                  </a:cubicBezTo>
                  <a:cubicBezTo>
                    <a:pt x="895" y="216"/>
                    <a:pt x="716" y="1"/>
                    <a:pt x="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7"/>
            <p:cNvSpPr/>
            <p:nvPr/>
          </p:nvSpPr>
          <p:spPr>
            <a:xfrm rot="-1960143">
              <a:off x="3208057" y="2034652"/>
              <a:ext cx="59853" cy="51308"/>
            </a:xfrm>
            <a:custGeom>
              <a:rect b="b" l="l" r="r" t="t"/>
              <a:pathLst>
                <a:path extrusionOk="0" h="1351" w="1576">
                  <a:moveTo>
                    <a:pt x="895" y="0"/>
                  </a:moveTo>
                  <a:cubicBezTo>
                    <a:pt x="287" y="0"/>
                    <a:pt x="0" y="716"/>
                    <a:pt x="430" y="1145"/>
                  </a:cubicBezTo>
                  <a:cubicBezTo>
                    <a:pt x="560" y="1287"/>
                    <a:pt x="729" y="1351"/>
                    <a:pt x="897" y="1351"/>
                  </a:cubicBezTo>
                  <a:cubicBezTo>
                    <a:pt x="1238" y="1351"/>
                    <a:pt x="1575" y="1088"/>
                    <a:pt x="1575" y="680"/>
                  </a:cubicBezTo>
                  <a:cubicBezTo>
                    <a:pt x="1575" y="286"/>
                    <a:pt x="1253" y="0"/>
                    <a:pt x="8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7"/>
            <p:cNvSpPr/>
            <p:nvPr/>
          </p:nvSpPr>
          <p:spPr>
            <a:xfrm rot="-1960143">
              <a:off x="3378777" y="1928443"/>
              <a:ext cx="48992" cy="48954"/>
            </a:xfrm>
            <a:custGeom>
              <a:rect b="b" l="l" r="r" t="t"/>
              <a:pathLst>
                <a:path extrusionOk="0" h="1289" w="1290">
                  <a:moveTo>
                    <a:pt x="645" y="0"/>
                  </a:moveTo>
                  <a:cubicBezTo>
                    <a:pt x="287" y="0"/>
                    <a:pt x="1" y="286"/>
                    <a:pt x="1" y="644"/>
                  </a:cubicBezTo>
                  <a:cubicBezTo>
                    <a:pt x="1" y="1002"/>
                    <a:pt x="287" y="1289"/>
                    <a:pt x="645" y="1289"/>
                  </a:cubicBezTo>
                  <a:cubicBezTo>
                    <a:pt x="1003" y="1289"/>
                    <a:pt x="1289" y="1002"/>
                    <a:pt x="1289" y="644"/>
                  </a:cubicBezTo>
                  <a:cubicBezTo>
                    <a:pt x="1289" y="286"/>
                    <a:pt x="1003" y="0"/>
                    <a:pt x="6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37"/>
          <p:cNvGrpSpPr/>
          <p:nvPr/>
        </p:nvGrpSpPr>
        <p:grpSpPr>
          <a:xfrm>
            <a:off x="8299830" y="2154611"/>
            <a:ext cx="258153" cy="337608"/>
            <a:chOff x="3969305" y="3447586"/>
            <a:chExt cx="258153" cy="337608"/>
          </a:xfrm>
        </p:grpSpPr>
        <p:sp>
          <p:nvSpPr>
            <p:cNvPr id="772" name="Google Shape;772;p37"/>
            <p:cNvSpPr/>
            <p:nvPr/>
          </p:nvSpPr>
          <p:spPr>
            <a:xfrm rot="-1960143">
              <a:off x="3993360" y="3467515"/>
              <a:ext cx="99275" cy="86780"/>
            </a:xfrm>
            <a:custGeom>
              <a:rect b="b" l="l" r="r" t="t"/>
              <a:pathLst>
                <a:path extrusionOk="0" h="2285" w="2614">
                  <a:moveTo>
                    <a:pt x="1293" y="1"/>
                  </a:moveTo>
                  <a:cubicBezTo>
                    <a:pt x="1150" y="1"/>
                    <a:pt x="1004" y="25"/>
                    <a:pt x="859" y="76"/>
                  </a:cubicBezTo>
                  <a:cubicBezTo>
                    <a:pt x="286" y="327"/>
                    <a:pt x="0" y="1007"/>
                    <a:pt x="251" y="1580"/>
                  </a:cubicBezTo>
                  <a:cubicBezTo>
                    <a:pt x="436" y="2030"/>
                    <a:pt x="857" y="2284"/>
                    <a:pt x="1296" y="2284"/>
                  </a:cubicBezTo>
                  <a:cubicBezTo>
                    <a:pt x="1449" y="2284"/>
                    <a:pt x="1605" y="2253"/>
                    <a:pt x="1754" y="2188"/>
                  </a:cubicBezTo>
                  <a:cubicBezTo>
                    <a:pt x="2327" y="1973"/>
                    <a:pt x="2613" y="1293"/>
                    <a:pt x="2363" y="721"/>
                  </a:cubicBezTo>
                  <a:cubicBezTo>
                    <a:pt x="2171" y="256"/>
                    <a:pt x="1751" y="1"/>
                    <a:pt x="12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7"/>
            <p:cNvSpPr/>
            <p:nvPr/>
          </p:nvSpPr>
          <p:spPr>
            <a:xfrm rot="-1960143">
              <a:off x="3977606" y="3606278"/>
              <a:ext cx="43561" cy="43523"/>
            </a:xfrm>
            <a:custGeom>
              <a:rect b="b" l="l" r="r" t="t"/>
              <a:pathLst>
                <a:path extrusionOk="0" h="1146" w="1147">
                  <a:moveTo>
                    <a:pt x="574" y="0"/>
                  </a:moveTo>
                  <a:cubicBezTo>
                    <a:pt x="252" y="0"/>
                    <a:pt x="1" y="251"/>
                    <a:pt x="1" y="573"/>
                  </a:cubicBezTo>
                  <a:cubicBezTo>
                    <a:pt x="1" y="895"/>
                    <a:pt x="252" y="1146"/>
                    <a:pt x="574" y="1146"/>
                  </a:cubicBezTo>
                  <a:cubicBezTo>
                    <a:pt x="896" y="1146"/>
                    <a:pt x="1146" y="895"/>
                    <a:pt x="1146" y="573"/>
                  </a:cubicBezTo>
                  <a:cubicBezTo>
                    <a:pt x="1146" y="251"/>
                    <a:pt x="896" y="0"/>
                    <a:pt x="5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7"/>
            <p:cNvSpPr/>
            <p:nvPr/>
          </p:nvSpPr>
          <p:spPr>
            <a:xfrm rot="-1960143">
              <a:off x="4022821" y="3708732"/>
              <a:ext cx="72082" cy="61904"/>
            </a:xfrm>
            <a:custGeom>
              <a:rect b="b" l="l" r="r" t="t"/>
              <a:pathLst>
                <a:path extrusionOk="0" h="1630" w="1898">
                  <a:moveTo>
                    <a:pt x="1110" y="0"/>
                  </a:moveTo>
                  <a:cubicBezTo>
                    <a:pt x="394" y="0"/>
                    <a:pt x="1" y="859"/>
                    <a:pt x="538" y="1396"/>
                  </a:cubicBezTo>
                  <a:cubicBezTo>
                    <a:pt x="699" y="1558"/>
                    <a:pt x="897" y="1630"/>
                    <a:pt x="1092" y="1630"/>
                  </a:cubicBezTo>
                  <a:cubicBezTo>
                    <a:pt x="1503" y="1630"/>
                    <a:pt x="1898" y="1309"/>
                    <a:pt x="1898" y="824"/>
                  </a:cubicBezTo>
                  <a:cubicBezTo>
                    <a:pt x="1898" y="358"/>
                    <a:pt x="1540" y="0"/>
                    <a:pt x="1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7"/>
            <p:cNvSpPr/>
            <p:nvPr/>
          </p:nvSpPr>
          <p:spPr>
            <a:xfrm rot="-1960143">
              <a:off x="4150970" y="3627744"/>
              <a:ext cx="66651" cy="55980"/>
            </a:xfrm>
            <a:custGeom>
              <a:rect b="b" l="l" r="r" t="t"/>
              <a:pathLst>
                <a:path extrusionOk="0" h="1474" w="1755">
                  <a:moveTo>
                    <a:pt x="1003" y="0"/>
                  </a:moveTo>
                  <a:cubicBezTo>
                    <a:pt x="358" y="0"/>
                    <a:pt x="1" y="788"/>
                    <a:pt x="466" y="1253"/>
                  </a:cubicBezTo>
                  <a:cubicBezTo>
                    <a:pt x="618" y="1405"/>
                    <a:pt x="809" y="1473"/>
                    <a:pt x="996" y="1473"/>
                  </a:cubicBezTo>
                  <a:cubicBezTo>
                    <a:pt x="1382" y="1473"/>
                    <a:pt x="1754" y="1186"/>
                    <a:pt x="1754" y="752"/>
                  </a:cubicBezTo>
                  <a:cubicBezTo>
                    <a:pt x="1754" y="323"/>
                    <a:pt x="1397" y="0"/>
                    <a:pt x="10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 name="Google Shape;776;p37"/>
          <p:cNvSpPr/>
          <p:nvPr/>
        </p:nvSpPr>
        <p:spPr>
          <a:xfrm rot="-1960143">
            <a:off x="7546584" y="3093258"/>
            <a:ext cx="48954" cy="48954"/>
          </a:xfrm>
          <a:custGeom>
            <a:rect b="b" l="l" r="r" t="t"/>
            <a:pathLst>
              <a:path extrusionOk="0" h="1289" w="1289">
                <a:moveTo>
                  <a:pt x="644" y="0"/>
                </a:moveTo>
                <a:cubicBezTo>
                  <a:pt x="286" y="0"/>
                  <a:pt x="0" y="287"/>
                  <a:pt x="0" y="645"/>
                </a:cubicBezTo>
                <a:cubicBezTo>
                  <a:pt x="0" y="1002"/>
                  <a:pt x="286" y="1289"/>
                  <a:pt x="644" y="1289"/>
                </a:cubicBezTo>
                <a:cubicBezTo>
                  <a:pt x="1002" y="1289"/>
                  <a:pt x="1289" y="1002"/>
                  <a:pt x="1289" y="645"/>
                </a:cubicBezTo>
                <a:cubicBezTo>
                  <a:pt x="1289" y="287"/>
                  <a:pt x="1002" y="0"/>
                  <a:pt x="6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7"/>
          <p:cNvSpPr/>
          <p:nvPr/>
        </p:nvSpPr>
        <p:spPr>
          <a:xfrm rot="-1960143">
            <a:off x="697429" y="3044621"/>
            <a:ext cx="35358" cy="35396"/>
          </a:xfrm>
          <a:custGeom>
            <a:rect b="b" l="l" r="r" t="t"/>
            <a:pathLst>
              <a:path extrusionOk="0" h="932" w="931">
                <a:moveTo>
                  <a:pt x="465" y="1"/>
                </a:moveTo>
                <a:cubicBezTo>
                  <a:pt x="179" y="1"/>
                  <a:pt x="0" y="215"/>
                  <a:pt x="0" y="466"/>
                </a:cubicBezTo>
                <a:cubicBezTo>
                  <a:pt x="0" y="716"/>
                  <a:pt x="179" y="931"/>
                  <a:pt x="465" y="931"/>
                </a:cubicBezTo>
                <a:cubicBezTo>
                  <a:pt x="716" y="931"/>
                  <a:pt x="931" y="716"/>
                  <a:pt x="931" y="466"/>
                </a:cubicBezTo>
                <a:cubicBezTo>
                  <a:pt x="931" y="215"/>
                  <a:pt x="716"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7"/>
          <p:cNvSpPr/>
          <p:nvPr/>
        </p:nvSpPr>
        <p:spPr>
          <a:xfrm rot="-1960143">
            <a:off x="7260324" y="3329863"/>
            <a:ext cx="80248" cy="67449"/>
          </a:xfrm>
          <a:custGeom>
            <a:rect b="b" l="l" r="r" t="t"/>
            <a:pathLst>
              <a:path extrusionOk="0" h="1776" w="2113">
                <a:moveTo>
                  <a:pt x="1218" y="0"/>
                </a:moveTo>
                <a:cubicBezTo>
                  <a:pt x="430" y="0"/>
                  <a:pt x="1" y="967"/>
                  <a:pt x="573" y="1504"/>
                </a:cubicBezTo>
                <a:cubicBezTo>
                  <a:pt x="761" y="1692"/>
                  <a:pt x="992" y="1775"/>
                  <a:pt x="1216" y="1775"/>
                </a:cubicBezTo>
                <a:cubicBezTo>
                  <a:pt x="1676" y="1775"/>
                  <a:pt x="2113" y="1424"/>
                  <a:pt x="2113" y="895"/>
                </a:cubicBezTo>
                <a:cubicBezTo>
                  <a:pt x="2113" y="394"/>
                  <a:pt x="1719" y="0"/>
                  <a:pt x="1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 name="Google Shape;779;p37"/>
          <p:cNvGrpSpPr/>
          <p:nvPr/>
        </p:nvGrpSpPr>
        <p:grpSpPr>
          <a:xfrm rot="-3574542">
            <a:off x="4753781" y="1233310"/>
            <a:ext cx="928676" cy="745151"/>
            <a:chOff x="7694900" y="1959325"/>
            <a:chExt cx="928675" cy="745150"/>
          </a:xfrm>
        </p:grpSpPr>
        <p:cxnSp>
          <p:nvCxnSpPr>
            <p:cNvPr id="780" name="Google Shape;780;p37"/>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781" name="Google Shape;781;p37"/>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782" name="Google Shape;782;p37"/>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783" name="Google Shape;783;p37"/>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784" name="Google Shape;784;p37"/>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785" name="Google Shape;785;p37"/>
          <p:cNvGrpSpPr/>
          <p:nvPr/>
        </p:nvGrpSpPr>
        <p:grpSpPr>
          <a:xfrm rot="7291608">
            <a:off x="6060680" y="3328740"/>
            <a:ext cx="928680" cy="745154"/>
            <a:chOff x="7694900" y="1959325"/>
            <a:chExt cx="928675" cy="745150"/>
          </a:xfrm>
        </p:grpSpPr>
        <p:cxnSp>
          <p:nvCxnSpPr>
            <p:cNvPr id="786" name="Google Shape;786;p37"/>
            <p:cNvCxnSpPr/>
            <p:nvPr/>
          </p:nvCxnSpPr>
          <p:spPr>
            <a:xfrm flipH="1" rot="10800000">
              <a:off x="8174500" y="2010650"/>
              <a:ext cx="255000" cy="377400"/>
            </a:xfrm>
            <a:prstGeom prst="straightConnector1">
              <a:avLst/>
            </a:prstGeom>
            <a:noFill/>
            <a:ln cap="flat" cmpd="sng" w="19050">
              <a:solidFill>
                <a:schemeClr val="lt1"/>
              </a:solidFill>
              <a:prstDash val="solid"/>
              <a:round/>
              <a:headEnd len="med" w="med" type="none"/>
              <a:tailEnd len="med" w="med" type="none"/>
            </a:ln>
          </p:spPr>
        </p:cxnSp>
        <p:cxnSp>
          <p:nvCxnSpPr>
            <p:cNvPr id="787" name="Google Shape;787;p37"/>
            <p:cNvCxnSpPr/>
            <p:nvPr/>
          </p:nvCxnSpPr>
          <p:spPr>
            <a:xfrm rot="10800000">
              <a:off x="7990800" y="1959325"/>
              <a:ext cx="10200" cy="357300"/>
            </a:xfrm>
            <a:prstGeom prst="straightConnector1">
              <a:avLst/>
            </a:prstGeom>
            <a:noFill/>
            <a:ln cap="flat" cmpd="sng" w="19050">
              <a:solidFill>
                <a:schemeClr val="lt1"/>
              </a:solidFill>
              <a:prstDash val="solid"/>
              <a:round/>
              <a:headEnd len="med" w="med" type="none"/>
              <a:tailEnd len="med" w="med" type="none"/>
            </a:ln>
          </p:spPr>
        </p:cxnSp>
        <p:cxnSp>
          <p:nvCxnSpPr>
            <p:cNvPr id="788" name="Google Shape;788;p37"/>
            <p:cNvCxnSpPr/>
            <p:nvPr/>
          </p:nvCxnSpPr>
          <p:spPr>
            <a:xfrm flipH="1" rot="10800000">
              <a:off x="8266350" y="2418725"/>
              <a:ext cx="316500" cy="91800"/>
            </a:xfrm>
            <a:prstGeom prst="straightConnector1">
              <a:avLst/>
            </a:prstGeom>
            <a:noFill/>
            <a:ln cap="flat" cmpd="sng" w="19050">
              <a:solidFill>
                <a:schemeClr val="lt1"/>
              </a:solidFill>
              <a:prstDash val="solid"/>
              <a:round/>
              <a:headEnd len="med" w="med" type="none"/>
              <a:tailEnd len="med" w="med" type="none"/>
            </a:ln>
          </p:spPr>
        </p:cxnSp>
        <p:cxnSp>
          <p:nvCxnSpPr>
            <p:cNvPr id="789" name="Google Shape;789;p37"/>
            <p:cNvCxnSpPr/>
            <p:nvPr/>
          </p:nvCxnSpPr>
          <p:spPr>
            <a:xfrm rot="10800000">
              <a:off x="7694900" y="2010600"/>
              <a:ext cx="91800" cy="255000"/>
            </a:xfrm>
            <a:prstGeom prst="straightConnector1">
              <a:avLst/>
            </a:prstGeom>
            <a:noFill/>
            <a:ln cap="flat" cmpd="sng" w="19050">
              <a:solidFill>
                <a:schemeClr val="lt1"/>
              </a:solidFill>
              <a:prstDash val="solid"/>
              <a:round/>
              <a:headEnd len="med" w="med" type="none"/>
              <a:tailEnd len="med" w="med" type="none"/>
            </a:ln>
          </p:spPr>
        </p:cxnSp>
        <p:cxnSp>
          <p:nvCxnSpPr>
            <p:cNvPr id="790" name="Google Shape;790;p37"/>
            <p:cNvCxnSpPr/>
            <p:nvPr/>
          </p:nvCxnSpPr>
          <p:spPr>
            <a:xfrm>
              <a:off x="8347875" y="2642675"/>
              <a:ext cx="275700" cy="61800"/>
            </a:xfrm>
            <a:prstGeom prst="straightConnector1">
              <a:avLst/>
            </a:prstGeom>
            <a:noFill/>
            <a:ln cap="flat" cmpd="sng" w="19050">
              <a:solidFill>
                <a:schemeClr val="lt1"/>
              </a:solidFill>
              <a:prstDash val="solid"/>
              <a:round/>
              <a:headEnd len="med" w="med" type="none"/>
              <a:tailEnd len="med" w="med" type="none"/>
            </a:ln>
          </p:spPr>
        </p:cxnSp>
      </p:grpSp>
      <p:grpSp>
        <p:nvGrpSpPr>
          <p:cNvPr id="791" name="Google Shape;791;p37"/>
          <p:cNvGrpSpPr/>
          <p:nvPr/>
        </p:nvGrpSpPr>
        <p:grpSpPr>
          <a:xfrm>
            <a:off x="1470328" y="1209942"/>
            <a:ext cx="1661259" cy="1178118"/>
            <a:chOff x="8910575" y="2828725"/>
            <a:chExt cx="470425" cy="333650"/>
          </a:xfrm>
        </p:grpSpPr>
        <p:sp>
          <p:nvSpPr>
            <p:cNvPr id="792" name="Google Shape;792;p37"/>
            <p:cNvSpPr/>
            <p:nvPr/>
          </p:nvSpPr>
          <p:spPr>
            <a:xfrm>
              <a:off x="8916125" y="2853200"/>
              <a:ext cx="15200" cy="234925"/>
            </a:xfrm>
            <a:custGeom>
              <a:rect b="b" l="l" r="r" t="t"/>
              <a:pathLst>
                <a:path extrusionOk="0" h="9397" w="608">
                  <a:moveTo>
                    <a:pt x="179" y="0"/>
                  </a:moveTo>
                  <a:lnTo>
                    <a:pt x="179" y="45"/>
                  </a:lnTo>
                  <a:cubicBezTo>
                    <a:pt x="1" y="3114"/>
                    <a:pt x="223" y="6228"/>
                    <a:pt x="312" y="9297"/>
                  </a:cubicBezTo>
                  <a:cubicBezTo>
                    <a:pt x="312" y="9364"/>
                    <a:pt x="357" y="9397"/>
                    <a:pt x="401" y="9397"/>
                  </a:cubicBezTo>
                  <a:cubicBezTo>
                    <a:pt x="446" y="9397"/>
                    <a:pt x="490" y="9364"/>
                    <a:pt x="490" y="9297"/>
                  </a:cubicBezTo>
                  <a:cubicBezTo>
                    <a:pt x="535" y="9208"/>
                    <a:pt x="579" y="9074"/>
                    <a:pt x="579" y="8941"/>
                  </a:cubicBezTo>
                  <a:cubicBezTo>
                    <a:pt x="607" y="8885"/>
                    <a:pt x="546" y="8829"/>
                    <a:pt x="487" y="8829"/>
                  </a:cubicBezTo>
                  <a:cubicBezTo>
                    <a:pt x="475" y="8829"/>
                    <a:pt x="464" y="8831"/>
                    <a:pt x="453" y="8835"/>
                  </a:cubicBezTo>
                  <a:lnTo>
                    <a:pt x="453" y="8835"/>
                  </a:lnTo>
                  <a:cubicBezTo>
                    <a:pt x="232" y="5879"/>
                    <a:pt x="308" y="2960"/>
                    <a:pt x="2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7"/>
            <p:cNvSpPr/>
            <p:nvPr/>
          </p:nvSpPr>
          <p:spPr>
            <a:xfrm>
              <a:off x="8922800" y="2845975"/>
              <a:ext cx="13375" cy="297775"/>
            </a:xfrm>
            <a:custGeom>
              <a:rect b="b" l="l" r="r" t="t"/>
              <a:pathLst>
                <a:path extrusionOk="0" h="11911" w="535">
                  <a:moveTo>
                    <a:pt x="90" y="0"/>
                  </a:moveTo>
                  <a:cubicBezTo>
                    <a:pt x="45" y="0"/>
                    <a:pt x="1" y="22"/>
                    <a:pt x="1" y="67"/>
                  </a:cubicBezTo>
                  <a:cubicBezTo>
                    <a:pt x="134" y="3981"/>
                    <a:pt x="223" y="7896"/>
                    <a:pt x="312" y="11810"/>
                  </a:cubicBezTo>
                  <a:cubicBezTo>
                    <a:pt x="312" y="11877"/>
                    <a:pt x="368" y="11910"/>
                    <a:pt x="423" y="11910"/>
                  </a:cubicBezTo>
                  <a:cubicBezTo>
                    <a:pt x="479" y="11910"/>
                    <a:pt x="534" y="11877"/>
                    <a:pt x="534" y="11810"/>
                  </a:cubicBezTo>
                  <a:lnTo>
                    <a:pt x="179" y="67"/>
                  </a:lnTo>
                  <a:cubicBezTo>
                    <a:pt x="179" y="22"/>
                    <a:pt x="134" y="0"/>
                    <a:pt x="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7"/>
            <p:cNvSpPr/>
            <p:nvPr/>
          </p:nvSpPr>
          <p:spPr>
            <a:xfrm>
              <a:off x="8927250" y="2852650"/>
              <a:ext cx="21150" cy="309725"/>
            </a:xfrm>
            <a:custGeom>
              <a:rect b="b" l="l" r="r" t="t"/>
              <a:pathLst>
                <a:path extrusionOk="0" h="12389" w="846">
                  <a:moveTo>
                    <a:pt x="312" y="0"/>
                  </a:moveTo>
                  <a:cubicBezTo>
                    <a:pt x="279" y="0"/>
                    <a:pt x="245" y="22"/>
                    <a:pt x="223" y="67"/>
                  </a:cubicBezTo>
                  <a:cubicBezTo>
                    <a:pt x="1" y="4115"/>
                    <a:pt x="134" y="8207"/>
                    <a:pt x="579" y="12255"/>
                  </a:cubicBezTo>
                  <a:cubicBezTo>
                    <a:pt x="579" y="12344"/>
                    <a:pt x="646" y="12388"/>
                    <a:pt x="712" y="12388"/>
                  </a:cubicBezTo>
                  <a:cubicBezTo>
                    <a:pt x="779" y="12388"/>
                    <a:pt x="846" y="12344"/>
                    <a:pt x="846" y="12255"/>
                  </a:cubicBezTo>
                  <a:cubicBezTo>
                    <a:pt x="445" y="8207"/>
                    <a:pt x="312" y="4115"/>
                    <a:pt x="401" y="67"/>
                  </a:cubicBezTo>
                  <a:cubicBezTo>
                    <a:pt x="379" y="22"/>
                    <a:pt x="345" y="0"/>
                    <a:pt x="3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7"/>
            <p:cNvSpPr/>
            <p:nvPr/>
          </p:nvSpPr>
          <p:spPr>
            <a:xfrm>
              <a:off x="8947275" y="2861525"/>
              <a:ext cx="17250" cy="282225"/>
            </a:xfrm>
            <a:custGeom>
              <a:rect b="b" l="l" r="r" t="t"/>
              <a:pathLst>
                <a:path extrusionOk="0" h="11289" w="690">
                  <a:moveTo>
                    <a:pt x="111" y="1"/>
                  </a:moveTo>
                  <a:cubicBezTo>
                    <a:pt x="78" y="1"/>
                    <a:pt x="45" y="23"/>
                    <a:pt x="45" y="68"/>
                  </a:cubicBezTo>
                  <a:cubicBezTo>
                    <a:pt x="0" y="3760"/>
                    <a:pt x="134" y="7496"/>
                    <a:pt x="445" y="11188"/>
                  </a:cubicBezTo>
                  <a:cubicBezTo>
                    <a:pt x="445" y="11255"/>
                    <a:pt x="512" y="11288"/>
                    <a:pt x="573" y="11288"/>
                  </a:cubicBezTo>
                  <a:cubicBezTo>
                    <a:pt x="634" y="11288"/>
                    <a:pt x="690" y="11255"/>
                    <a:pt x="668" y="11188"/>
                  </a:cubicBezTo>
                  <a:cubicBezTo>
                    <a:pt x="356" y="7496"/>
                    <a:pt x="178" y="3760"/>
                    <a:pt x="178" y="68"/>
                  </a:cubicBezTo>
                  <a:cubicBezTo>
                    <a:pt x="178" y="23"/>
                    <a:pt x="145" y="1"/>
                    <a:pt x="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p:nvPr/>
          </p:nvSpPr>
          <p:spPr>
            <a:xfrm>
              <a:off x="8932825" y="2856650"/>
              <a:ext cx="25600" cy="285425"/>
            </a:xfrm>
            <a:custGeom>
              <a:rect b="b" l="l" r="r" t="t"/>
              <a:pathLst>
                <a:path extrusionOk="0" h="11417" w="1024">
                  <a:moveTo>
                    <a:pt x="343" y="0"/>
                  </a:moveTo>
                  <a:cubicBezTo>
                    <a:pt x="307" y="0"/>
                    <a:pt x="267" y="36"/>
                    <a:pt x="267" y="85"/>
                  </a:cubicBezTo>
                  <a:cubicBezTo>
                    <a:pt x="0" y="3821"/>
                    <a:pt x="178" y="7602"/>
                    <a:pt x="756" y="11338"/>
                  </a:cubicBezTo>
                  <a:cubicBezTo>
                    <a:pt x="774" y="11391"/>
                    <a:pt x="819" y="11416"/>
                    <a:pt x="867" y="11416"/>
                  </a:cubicBezTo>
                  <a:cubicBezTo>
                    <a:pt x="942" y="11416"/>
                    <a:pt x="1023" y="11357"/>
                    <a:pt x="1023" y="11250"/>
                  </a:cubicBezTo>
                  <a:cubicBezTo>
                    <a:pt x="489" y="7558"/>
                    <a:pt x="311" y="3821"/>
                    <a:pt x="400" y="85"/>
                  </a:cubicBezTo>
                  <a:cubicBezTo>
                    <a:pt x="400" y="24"/>
                    <a:pt x="373" y="0"/>
                    <a:pt x="3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7"/>
            <p:cNvSpPr/>
            <p:nvPr/>
          </p:nvSpPr>
          <p:spPr>
            <a:xfrm>
              <a:off x="8910575" y="2828725"/>
              <a:ext cx="355875" cy="36275"/>
            </a:xfrm>
            <a:custGeom>
              <a:rect b="b" l="l" r="r" t="t"/>
              <a:pathLst>
                <a:path extrusionOk="0" h="1451" w="14235">
                  <a:moveTo>
                    <a:pt x="14057" y="1"/>
                  </a:moveTo>
                  <a:cubicBezTo>
                    <a:pt x="11432" y="1"/>
                    <a:pt x="8808" y="134"/>
                    <a:pt x="6228" y="357"/>
                  </a:cubicBezTo>
                  <a:cubicBezTo>
                    <a:pt x="5027" y="445"/>
                    <a:pt x="3826" y="579"/>
                    <a:pt x="2625" y="757"/>
                  </a:cubicBezTo>
                  <a:cubicBezTo>
                    <a:pt x="1958" y="846"/>
                    <a:pt x="1290" y="935"/>
                    <a:pt x="668" y="1024"/>
                  </a:cubicBezTo>
                  <a:cubicBezTo>
                    <a:pt x="401" y="1068"/>
                    <a:pt x="178" y="1068"/>
                    <a:pt x="0" y="1291"/>
                  </a:cubicBezTo>
                  <a:cubicBezTo>
                    <a:pt x="0" y="1291"/>
                    <a:pt x="0" y="1335"/>
                    <a:pt x="0" y="1335"/>
                  </a:cubicBezTo>
                  <a:cubicBezTo>
                    <a:pt x="29" y="1420"/>
                    <a:pt x="75" y="1451"/>
                    <a:pt x="127" y="1451"/>
                  </a:cubicBezTo>
                  <a:cubicBezTo>
                    <a:pt x="158" y="1451"/>
                    <a:pt x="190" y="1440"/>
                    <a:pt x="223" y="1424"/>
                  </a:cubicBezTo>
                  <a:lnTo>
                    <a:pt x="223" y="1380"/>
                  </a:lnTo>
                  <a:lnTo>
                    <a:pt x="223" y="1335"/>
                  </a:lnTo>
                  <a:lnTo>
                    <a:pt x="178" y="1335"/>
                  </a:lnTo>
                  <a:cubicBezTo>
                    <a:pt x="134" y="1157"/>
                    <a:pt x="6450" y="579"/>
                    <a:pt x="7073" y="534"/>
                  </a:cubicBezTo>
                  <a:cubicBezTo>
                    <a:pt x="9386" y="357"/>
                    <a:pt x="11699" y="268"/>
                    <a:pt x="14057" y="268"/>
                  </a:cubicBezTo>
                  <a:cubicBezTo>
                    <a:pt x="14235" y="268"/>
                    <a:pt x="14235" y="1"/>
                    <a:pt x="140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p:nvPr/>
          </p:nvSpPr>
          <p:spPr>
            <a:xfrm>
              <a:off x="8926925" y="2836525"/>
              <a:ext cx="388450" cy="43250"/>
            </a:xfrm>
            <a:custGeom>
              <a:rect b="b" l="l" r="r" t="t"/>
              <a:pathLst>
                <a:path extrusionOk="0" h="1730" w="15538">
                  <a:moveTo>
                    <a:pt x="15360" y="0"/>
                  </a:moveTo>
                  <a:cubicBezTo>
                    <a:pt x="11890" y="0"/>
                    <a:pt x="8465" y="222"/>
                    <a:pt x="5040" y="623"/>
                  </a:cubicBezTo>
                  <a:cubicBezTo>
                    <a:pt x="4239" y="712"/>
                    <a:pt x="3483" y="801"/>
                    <a:pt x="2727" y="934"/>
                  </a:cubicBezTo>
                  <a:lnTo>
                    <a:pt x="1482" y="1112"/>
                  </a:lnTo>
                  <a:cubicBezTo>
                    <a:pt x="1081" y="1157"/>
                    <a:pt x="681" y="1201"/>
                    <a:pt x="280" y="1334"/>
                  </a:cubicBezTo>
                  <a:cubicBezTo>
                    <a:pt x="73" y="1438"/>
                    <a:pt x="0" y="1730"/>
                    <a:pt x="124" y="1730"/>
                  </a:cubicBezTo>
                  <a:cubicBezTo>
                    <a:pt x="159" y="1730"/>
                    <a:pt x="211" y="1705"/>
                    <a:pt x="280" y="1646"/>
                  </a:cubicBezTo>
                  <a:lnTo>
                    <a:pt x="280" y="1601"/>
                  </a:lnTo>
                  <a:cubicBezTo>
                    <a:pt x="280" y="1597"/>
                    <a:pt x="280" y="1594"/>
                    <a:pt x="279" y="1592"/>
                  </a:cubicBezTo>
                  <a:lnTo>
                    <a:pt x="279" y="1592"/>
                  </a:lnTo>
                  <a:cubicBezTo>
                    <a:pt x="847" y="1461"/>
                    <a:pt x="1497" y="1332"/>
                    <a:pt x="2104" y="1246"/>
                  </a:cubicBezTo>
                  <a:cubicBezTo>
                    <a:pt x="2727" y="1157"/>
                    <a:pt x="3394" y="1068"/>
                    <a:pt x="4017" y="979"/>
                  </a:cubicBezTo>
                  <a:cubicBezTo>
                    <a:pt x="5307" y="845"/>
                    <a:pt x="6552" y="712"/>
                    <a:pt x="7842" y="623"/>
                  </a:cubicBezTo>
                  <a:cubicBezTo>
                    <a:pt x="10333" y="400"/>
                    <a:pt x="12869" y="311"/>
                    <a:pt x="15360" y="311"/>
                  </a:cubicBezTo>
                  <a:cubicBezTo>
                    <a:pt x="15538" y="311"/>
                    <a:pt x="15538" y="45"/>
                    <a:pt x="153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7"/>
            <p:cNvSpPr/>
            <p:nvPr/>
          </p:nvSpPr>
          <p:spPr>
            <a:xfrm>
              <a:off x="8933925" y="2848750"/>
              <a:ext cx="349200" cy="38950"/>
            </a:xfrm>
            <a:custGeom>
              <a:rect b="b" l="l" r="r" t="t"/>
              <a:pathLst>
                <a:path extrusionOk="0" h="1558" w="13968">
                  <a:moveTo>
                    <a:pt x="13834" y="0"/>
                  </a:moveTo>
                  <a:cubicBezTo>
                    <a:pt x="9208" y="45"/>
                    <a:pt x="4582" y="534"/>
                    <a:pt x="89" y="1424"/>
                  </a:cubicBezTo>
                  <a:cubicBezTo>
                    <a:pt x="0" y="1424"/>
                    <a:pt x="45" y="1557"/>
                    <a:pt x="89" y="1557"/>
                  </a:cubicBezTo>
                  <a:lnTo>
                    <a:pt x="134" y="1557"/>
                  </a:lnTo>
                  <a:cubicBezTo>
                    <a:pt x="4627" y="712"/>
                    <a:pt x="9208" y="312"/>
                    <a:pt x="13834" y="312"/>
                  </a:cubicBezTo>
                  <a:cubicBezTo>
                    <a:pt x="13968" y="267"/>
                    <a:pt x="13968" y="45"/>
                    <a:pt x="138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7"/>
            <p:cNvSpPr/>
            <p:nvPr/>
          </p:nvSpPr>
          <p:spPr>
            <a:xfrm>
              <a:off x="8920575" y="2845450"/>
              <a:ext cx="432625" cy="25550"/>
            </a:xfrm>
            <a:custGeom>
              <a:rect b="b" l="l" r="r" t="t"/>
              <a:pathLst>
                <a:path extrusionOk="0" h="1022" w="17305">
                  <a:moveTo>
                    <a:pt x="11486" y="1"/>
                  </a:moveTo>
                  <a:cubicBezTo>
                    <a:pt x="7663" y="1"/>
                    <a:pt x="3846" y="307"/>
                    <a:pt x="90" y="933"/>
                  </a:cubicBezTo>
                  <a:cubicBezTo>
                    <a:pt x="1" y="933"/>
                    <a:pt x="45" y="1022"/>
                    <a:pt x="90" y="1022"/>
                  </a:cubicBezTo>
                  <a:lnTo>
                    <a:pt x="90" y="977"/>
                  </a:lnTo>
                  <a:cubicBezTo>
                    <a:pt x="3717" y="549"/>
                    <a:pt x="7364" y="341"/>
                    <a:pt x="11016" y="341"/>
                  </a:cubicBezTo>
                  <a:cubicBezTo>
                    <a:pt x="13052" y="341"/>
                    <a:pt x="15089" y="405"/>
                    <a:pt x="17126" y="533"/>
                  </a:cubicBezTo>
                  <a:cubicBezTo>
                    <a:pt x="17304" y="533"/>
                    <a:pt x="17304" y="221"/>
                    <a:pt x="17126" y="221"/>
                  </a:cubicBezTo>
                  <a:cubicBezTo>
                    <a:pt x="15249" y="75"/>
                    <a:pt x="13367" y="1"/>
                    <a:pt x="114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7"/>
            <p:cNvSpPr/>
            <p:nvPr/>
          </p:nvSpPr>
          <p:spPr>
            <a:xfrm>
              <a:off x="8932825" y="3133425"/>
              <a:ext cx="302500" cy="11900"/>
            </a:xfrm>
            <a:custGeom>
              <a:rect b="b" l="l" r="r" t="t"/>
              <a:pathLst>
                <a:path extrusionOk="0" h="476" w="12100">
                  <a:moveTo>
                    <a:pt x="11921" y="1"/>
                  </a:moveTo>
                  <a:cubicBezTo>
                    <a:pt x="9964" y="45"/>
                    <a:pt x="7962" y="90"/>
                    <a:pt x="6005" y="134"/>
                  </a:cubicBezTo>
                  <a:cubicBezTo>
                    <a:pt x="4003" y="179"/>
                    <a:pt x="2002" y="134"/>
                    <a:pt x="89" y="312"/>
                  </a:cubicBezTo>
                  <a:cubicBezTo>
                    <a:pt x="0" y="356"/>
                    <a:pt x="0" y="445"/>
                    <a:pt x="89" y="445"/>
                  </a:cubicBezTo>
                  <a:cubicBezTo>
                    <a:pt x="560" y="467"/>
                    <a:pt x="1033" y="475"/>
                    <a:pt x="1507" y="475"/>
                  </a:cubicBezTo>
                  <a:cubicBezTo>
                    <a:pt x="3006" y="475"/>
                    <a:pt x="4519" y="390"/>
                    <a:pt x="6005" y="356"/>
                  </a:cubicBezTo>
                  <a:lnTo>
                    <a:pt x="11921" y="267"/>
                  </a:lnTo>
                  <a:cubicBezTo>
                    <a:pt x="12099" y="267"/>
                    <a:pt x="12099" y="1"/>
                    <a:pt x="11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7"/>
            <p:cNvSpPr/>
            <p:nvPr/>
          </p:nvSpPr>
          <p:spPr>
            <a:xfrm>
              <a:off x="8936150" y="3124525"/>
              <a:ext cx="432600" cy="30050"/>
            </a:xfrm>
            <a:custGeom>
              <a:rect b="b" l="l" r="r" t="t"/>
              <a:pathLst>
                <a:path extrusionOk="0" h="1202" w="17304">
                  <a:moveTo>
                    <a:pt x="17126" y="1"/>
                  </a:moveTo>
                  <a:cubicBezTo>
                    <a:pt x="11432" y="623"/>
                    <a:pt x="5739" y="1024"/>
                    <a:pt x="45" y="1113"/>
                  </a:cubicBezTo>
                  <a:cubicBezTo>
                    <a:pt x="0" y="1113"/>
                    <a:pt x="0" y="1157"/>
                    <a:pt x="45" y="1202"/>
                  </a:cubicBezTo>
                  <a:cubicBezTo>
                    <a:pt x="5739" y="1157"/>
                    <a:pt x="11432" y="846"/>
                    <a:pt x="17126" y="268"/>
                  </a:cubicBezTo>
                  <a:cubicBezTo>
                    <a:pt x="17304" y="268"/>
                    <a:pt x="17304" y="1"/>
                    <a:pt x="171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7"/>
            <p:cNvSpPr/>
            <p:nvPr/>
          </p:nvSpPr>
          <p:spPr>
            <a:xfrm>
              <a:off x="8940600" y="3112300"/>
              <a:ext cx="410375" cy="19725"/>
            </a:xfrm>
            <a:custGeom>
              <a:rect b="b" l="l" r="r" t="t"/>
              <a:pathLst>
                <a:path extrusionOk="0" h="789" w="16415">
                  <a:moveTo>
                    <a:pt x="16236" y="0"/>
                  </a:moveTo>
                  <a:cubicBezTo>
                    <a:pt x="11427" y="401"/>
                    <a:pt x="6582" y="585"/>
                    <a:pt x="1733" y="585"/>
                  </a:cubicBezTo>
                  <a:cubicBezTo>
                    <a:pt x="1200" y="585"/>
                    <a:pt x="667" y="583"/>
                    <a:pt x="134" y="579"/>
                  </a:cubicBezTo>
                  <a:cubicBezTo>
                    <a:pt x="0" y="579"/>
                    <a:pt x="0" y="712"/>
                    <a:pt x="134" y="712"/>
                  </a:cubicBezTo>
                  <a:cubicBezTo>
                    <a:pt x="1672" y="763"/>
                    <a:pt x="3209" y="788"/>
                    <a:pt x="4746" y="788"/>
                  </a:cubicBezTo>
                  <a:cubicBezTo>
                    <a:pt x="8588" y="788"/>
                    <a:pt x="12423" y="630"/>
                    <a:pt x="16236" y="312"/>
                  </a:cubicBezTo>
                  <a:cubicBezTo>
                    <a:pt x="16414" y="312"/>
                    <a:pt x="16414" y="0"/>
                    <a:pt x="162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a:off x="8951725" y="3121200"/>
              <a:ext cx="402575" cy="26025"/>
            </a:xfrm>
            <a:custGeom>
              <a:rect b="b" l="l" r="r" t="t"/>
              <a:pathLst>
                <a:path extrusionOk="0" h="1041" w="16103">
                  <a:moveTo>
                    <a:pt x="15836" y="0"/>
                  </a:moveTo>
                  <a:cubicBezTo>
                    <a:pt x="13167" y="490"/>
                    <a:pt x="10409" y="756"/>
                    <a:pt x="7696" y="801"/>
                  </a:cubicBezTo>
                  <a:cubicBezTo>
                    <a:pt x="6005" y="801"/>
                    <a:pt x="4295" y="603"/>
                    <a:pt x="2605" y="603"/>
                  </a:cubicBezTo>
                  <a:cubicBezTo>
                    <a:pt x="1760" y="603"/>
                    <a:pt x="919" y="653"/>
                    <a:pt x="89" y="801"/>
                  </a:cubicBezTo>
                  <a:cubicBezTo>
                    <a:pt x="0" y="801"/>
                    <a:pt x="45" y="934"/>
                    <a:pt x="134" y="934"/>
                  </a:cubicBezTo>
                  <a:cubicBezTo>
                    <a:pt x="801" y="868"/>
                    <a:pt x="1479" y="834"/>
                    <a:pt x="2163" y="834"/>
                  </a:cubicBezTo>
                  <a:cubicBezTo>
                    <a:pt x="2847" y="834"/>
                    <a:pt x="3536" y="868"/>
                    <a:pt x="4226" y="934"/>
                  </a:cubicBezTo>
                  <a:cubicBezTo>
                    <a:pt x="5203" y="1000"/>
                    <a:pt x="6180" y="1041"/>
                    <a:pt x="7157" y="1041"/>
                  </a:cubicBezTo>
                  <a:cubicBezTo>
                    <a:pt x="7514" y="1041"/>
                    <a:pt x="7872" y="1035"/>
                    <a:pt x="8229" y="1023"/>
                  </a:cubicBezTo>
                  <a:cubicBezTo>
                    <a:pt x="10809" y="1023"/>
                    <a:pt x="13389" y="756"/>
                    <a:pt x="15925" y="312"/>
                  </a:cubicBezTo>
                  <a:cubicBezTo>
                    <a:pt x="16103" y="267"/>
                    <a:pt x="16014" y="0"/>
                    <a:pt x="15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a:off x="9328700" y="2843750"/>
              <a:ext cx="25600" cy="247450"/>
            </a:xfrm>
            <a:custGeom>
              <a:rect b="b" l="l" r="r" t="t"/>
              <a:pathLst>
                <a:path extrusionOk="0" h="9898" w="1024">
                  <a:moveTo>
                    <a:pt x="67" y="0"/>
                  </a:moveTo>
                  <a:cubicBezTo>
                    <a:pt x="56" y="0"/>
                    <a:pt x="45" y="22"/>
                    <a:pt x="45" y="67"/>
                  </a:cubicBezTo>
                  <a:cubicBezTo>
                    <a:pt x="0" y="1668"/>
                    <a:pt x="356" y="3314"/>
                    <a:pt x="490" y="4915"/>
                  </a:cubicBezTo>
                  <a:cubicBezTo>
                    <a:pt x="623" y="6517"/>
                    <a:pt x="668" y="8163"/>
                    <a:pt x="757" y="9764"/>
                  </a:cubicBezTo>
                  <a:cubicBezTo>
                    <a:pt x="757" y="9853"/>
                    <a:pt x="823" y="9897"/>
                    <a:pt x="890" y="9897"/>
                  </a:cubicBezTo>
                  <a:cubicBezTo>
                    <a:pt x="957" y="9897"/>
                    <a:pt x="1024" y="9853"/>
                    <a:pt x="1024" y="9764"/>
                  </a:cubicBezTo>
                  <a:cubicBezTo>
                    <a:pt x="935" y="8118"/>
                    <a:pt x="801" y="6428"/>
                    <a:pt x="668" y="4782"/>
                  </a:cubicBezTo>
                  <a:cubicBezTo>
                    <a:pt x="623" y="3181"/>
                    <a:pt x="445" y="1624"/>
                    <a:pt x="89" y="67"/>
                  </a:cubicBezTo>
                  <a:cubicBezTo>
                    <a:pt x="89" y="22"/>
                    <a:pt x="78" y="0"/>
                    <a:pt x="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a:off x="9336475" y="2839025"/>
              <a:ext cx="30050" cy="272175"/>
            </a:xfrm>
            <a:custGeom>
              <a:rect b="b" l="l" r="r" t="t"/>
              <a:pathLst>
                <a:path extrusionOk="0" h="10887" w="1202">
                  <a:moveTo>
                    <a:pt x="68" y="0"/>
                  </a:moveTo>
                  <a:cubicBezTo>
                    <a:pt x="34" y="0"/>
                    <a:pt x="1" y="11"/>
                    <a:pt x="1" y="33"/>
                  </a:cubicBezTo>
                  <a:lnTo>
                    <a:pt x="1" y="78"/>
                  </a:lnTo>
                  <a:cubicBezTo>
                    <a:pt x="223" y="1857"/>
                    <a:pt x="535" y="3592"/>
                    <a:pt x="713" y="5371"/>
                  </a:cubicBezTo>
                  <a:cubicBezTo>
                    <a:pt x="846" y="7151"/>
                    <a:pt x="890" y="8974"/>
                    <a:pt x="890" y="10754"/>
                  </a:cubicBezTo>
                  <a:cubicBezTo>
                    <a:pt x="913" y="10842"/>
                    <a:pt x="979" y="10887"/>
                    <a:pt x="1046" y="10887"/>
                  </a:cubicBezTo>
                  <a:cubicBezTo>
                    <a:pt x="1113" y="10887"/>
                    <a:pt x="1180" y="10842"/>
                    <a:pt x="1202" y="10754"/>
                  </a:cubicBezTo>
                  <a:cubicBezTo>
                    <a:pt x="1202" y="8930"/>
                    <a:pt x="1113" y="7062"/>
                    <a:pt x="935" y="5238"/>
                  </a:cubicBezTo>
                  <a:cubicBezTo>
                    <a:pt x="802" y="3503"/>
                    <a:pt x="535" y="1768"/>
                    <a:pt x="134" y="33"/>
                  </a:cubicBezTo>
                  <a:cubicBezTo>
                    <a:pt x="134" y="11"/>
                    <a:pt x="101" y="0"/>
                    <a:pt x="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a:off x="9340925" y="2832875"/>
              <a:ext cx="40075" cy="297450"/>
            </a:xfrm>
            <a:custGeom>
              <a:rect b="b" l="l" r="r" t="t"/>
              <a:pathLst>
                <a:path extrusionOk="0" h="11898" w="1603">
                  <a:moveTo>
                    <a:pt x="604" y="0"/>
                  </a:moveTo>
                  <a:cubicBezTo>
                    <a:pt x="596" y="0"/>
                    <a:pt x="588" y="4"/>
                    <a:pt x="579" y="13"/>
                  </a:cubicBezTo>
                  <a:cubicBezTo>
                    <a:pt x="1" y="57"/>
                    <a:pt x="357" y="1169"/>
                    <a:pt x="357" y="1525"/>
                  </a:cubicBezTo>
                  <a:cubicBezTo>
                    <a:pt x="446" y="2681"/>
                    <a:pt x="535" y="3794"/>
                    <a:pt x="668" y="4950"/>
                  </a:cubicBezTo>
                  <a:cubicBezTo>
                    <a:pt x="757" y="6107"/>
                    <a:pt x="846" y="7219"/>
                    <a:pt x="935" y="8375"/>
                  </a:cubicBezTo>
                  <a:cubicBezTo>
                    <a:pt x="1113" y="9487"/>
                    <a:pt x="1068" y="10599"/>
                    <a:pt x="801" y="11711"/>
                  </a:cubicBezTo>
                  <a:cubicBezTo>
                    <a:pt x="774" y="11821"/>
                    <a:pt x="865" y="11897"/>
                    <a:pt x="960" y="11897"/>
                  </a:cubicBezTo>
                  <a:cubicBezTo>
                    <a:pt x="1019" y="11897"/>
                    <a:pt x="1079" y="11868"/>
                    <a:pt x="1113" y="11800"/>
                  </a:cubicBezTo>
                  <a:cubicBezTo>
                    <a:pt x="1602" y="10021"/>
                    <a:pt x="1202" y="8064"/>
                    <a:pt x="1024" y="6240"/>
                  </a:cubicBezTo>
                  <a:lnTo>
                    <a:pt x="757" y="3260"/>
                  </a:lnTo>
                  <a:lnTo>
                    <a:pt x="624" y="1792"/>
                  </a:lnTo>
                  <a:cubicBezTo>
                    <a:pt x="579" y="1480"/>
                    <a:pt x="312" y="279"/>
                    <a:pt x="579" y="102"/>
                  </a:cubicBezTo>
                  <a:cubicBezTo>
                    <a:pt x="651" y="66"/>
                    <a:pt x="636" y="0"/>
                    <a:pt x="6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a:off x="9318125" y="2846800"/>
              <a:ext cx="32850" cy="301375"/>
            </a:xfrm>
            <a:custGeom>
              <a:rect b="b" l="l" r="r" t="t"/>
              <a:pathLst>
                <a:path extrusionOk="0" h="12055" w="1314">
                  <a:moveTo>
                    <a:pt x="29" y="1"/>
                  </a:moveTo>
                  <a:cubicBezTo>
                    <a:pt x="12" y="1"/>
                    <a:pt x="1" y="12"/>
                    <a:pt x="23" y="34"/>
                  </a:cubicBezTo>
                  <a:cubicBezTo>
                    <a:pt x="601" y="3993"/>
                    <a:pt x="957" y="7952"/>
                    <a:pt x="1046" y="11955"/>
                  </a:cubicBezTo>
                  <a:cubicBezTo>
                    <a:pt x="1068" y="12022"/>
                    <a:pt x="1124" y="12055"/>
                    <a:pt x="1180" y="12055"/>
                  </a:cubicBezTo>
                  <a:cubicBezTo>
                    <a:pt x="1235" y="12055"/>
                    <a:pt x="1291" y="12022"/>
                    <a:pt x="1313" y="11955"/>
                  </a:cubicBezTo>
                  <a:cubicBezTo>
                    <a:pt x="1224" y="7952"/>
                    <a:pt x="824" y="3948"/>
                    <a:pt x="68" y="34"/>
                  </a:cubicBezTo>
                  <a:cubicBezTo>
                    <a:pt x="68" y="12"/>
                    <a:pt x="45" y="1"/>
                    <a:pt x="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a:off x="9330925" y="2852350"/>
              <a:ext cx="31150" cy="274425"/>
            </a:xfrm>
            <a:custGeom>
              <a:rect b="b" l="l" r="r" t="t"/>
              <a:pathLst>
                <a:path extrusionOk="0" h="10977" w="1246">
                  <a:moveTo>
                    <a:pt x="67" y="1"/>
                  </a:moveTo>
                  <a:cubicBezTo>
                    <a:pt x="34" y="1"/>
                    <a:pt x="0" y="12"/>
                    <a:pt x="0" y="34"/>
                  </a:cubicBezTo>
                  <a:lnTo>
                    <a:pt x="0" y="79"/>
                  </a:lnTo>
                  <a:cubicBezTo>
                    <a:pt x="223" y="1858"/>
                    <a:pt x="490" y="3637"/>
                    <a:pt x="668" y="5461"/>
                  </a:cubicBezTo>
                  <a:cubicBezTo>
                    <a:pt x="846" y="7240"/>
                    <a:pt x="890" y="9064"/>
                    <a:pt x="979" y="10843"/>
                  </a:cubicBezTo>
                  <a:cubicBezTo>
                    <a:pt x="979" y="10932"/>
                    <a:pt x="1035" y="10977"/>
                    <a:pt x="1096" y="10977"/>
                  </a:cubicBezTo>
                  <a:cubicBezTo>
                    <a:pt x="1157" y="10977"/>
                    <a:pt x="1224" y="10932"/>
                    <a:pt x="1246" y="10843"/>
                  </a:cubicBezTo>
                  <a:cubicBezTo>
                    <a:pt x="1246" y="9020"/>
                    <a:pt x="1068" y="7151"/>
                    <a:pt x="890" y="5283"/>
                  </a:cubicBezTo>
                  <a:cubicBezTo>
                    <a:pt x="757" y="3548"/>
                    <a:pt x="490" y="1769"/>
                    <a:pt x="134" y="34"/>
                  </a:cubicBezTo>
                  <a:cubicBezTo>
                    <a:pt x="134" y="12"/>
                    <a:pt x="101" y="1"/>
                    <a:pt x="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 name="Google Shape;810;p37"/>
          <p:cNvSpPr/>
          <p:nvPr/>
        </p:nvSpPr>
        <p:spPr>
          <a:xfrm rot="-1960143">
            <a:off x="1020636" y="2712922"/>
            <a:ext cx="59853" cy="59853"/>
          </a:xfrm>
          <a:custGeom>
            <a:rect b="b" l="l" r="r" t="t"/>
            <a:pathLst>
              <a:path extrusionOk="0" h="1576" w="1576">
                <a:moveTo>
                  <a:pt x="788" y="0"/>
                </a:moveTo>
                <a:cubicBezTo>
                  <a:pt x="358" y="0"/>
                  <a:pt x="0" y="358"/>
                  <a:pt x="0" y="788"/>
                </a:cubicBezTo>
                <a:cubicBezTo>
                  <a:pt x="0" y="1253"/>
                  <a:pt x="358" y="1575"/>
                  <a:pt x="788" y="1575"/>
                </a:cubicBezTo>
                <a:cubicBezTo>
                  <a:pt x="1217" y="1575"/>
                  <a:pt x="1575" y="1253"/>
                  <a:pt x="1575" y="788"/>
                </a:cubicBezTo>
                <a:cubicBezTo>
                  <a:pt x="1575" y="358"/>
                  <a:pt x="1217" y="0"/>
                  <a:pt x="7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3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rPr>
              <a:t>Pelayan</a:t>
            </a:r>
            <a:endParaRPr>
              <a:solidFill>
                <a:schemeClr val="accent2"/>
              </a:solidFill>
            </a:endParaRPr>
          </a:p>
        </p:txBody>
      </p:sp>
      <p:sp>
        <p:nvSpPr>
          <p:cNvPr id="816" name="Google Shape;816;p38"/>
          <p:cNvSpPr txBox="1"/>
          <p:nvPr>
            <p:ph idx="1" type="body"/>
          </p:nvPr>
        </p:nvSpPr>
        <p:spPr>
          <a:xfrm>
            <a:off x="4561925" y="1115238"/>
            <a:ext cx="1236300" cy="1547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50"/>
              <a:t>Nama	:</a:t>
            </a:r>
            <a:endParaRPr sz="1350"/>
          </a:p>
          <a:p>
            <a:pPr indent="0" lvl="0" marL="0" rtl="0" algn="l">
              <a:lnSpc>
                <a:spcPct val="115000"/>
              </a:lnSpc>
              <a:spcBef>
                <a:spcPts val="0"/>
              </a:spcBef>
              <a:spcAft>
                <a:spcPts val="0"/>
              </a:spcAft>
              <a:buNone/>
            </a:pPr>
            <a:r>
              <a:rPr lang="en" sz="1350"/>
              <a:t>Umur		:</a:t>
            </a:r>
            <a:endParaRPr sz="1350"/>
          </a:p>
          <a:p>
            <a:pPr indent="0" lvl="0" marL="0" rtl="0" algn="l">
              <a:lnSpc>
                <a:spcPct val="115000"/>
              </a:lnSpc>
              <a:spcBef>
                <a:spcPts val="0"/>
              </a:spcBef>
              <a:spcAft>
                <a:spcPts val="0"/>
              </a:spcAft>
              <a:buNone/>
            </a:pPr>
            <a:r>
              <a:rPr lang="en" sz="1350"/>
              <a:t>Gender 	:</a:t>
            </a:r>
            <a:endParaRPr sz="1350"/>
          </a:p>
          <a:p>
            <a:pPr indent="0" lvl="0" marL="0" rtl="0" algn="l">
              <a:lnSpc>
                <a:spcPct val="115000"/>
              </a:lnSpc>
              <a:spcBef>
                <a:spcPts val="0"/>
              </a:spcBef>
              <a:spcAft>
                <a:spcPts val="0"/>
              </a:spcAft>
              <a:buNone/>
            </a:pPr>
            <a:r>
              <a:rPr lang="en" sz="1350"/>
              <a:t>Status	:</a:t>
            </a:r>
            <a:endParaRPr sz="1350"/>
          </a:p>
          <a:p>
            <a:pPr indent="0" lvl="0" marL="0" rtl="0" algn="l">
              <a:lnSpc>
                <a:spcPct val="115000"/>
              </a:lnSpc>
              <a:spcBef>
                <a:spcPts val="0"/>
              </a:spcBef>
              <a:spcAft>
                <a:spcPts val="0"/>
              </a:spcAft>
              <a:buNone/>
            </a:pPr>
            <a:r>
              <a:rPr lang="en" sz="1350"/>
              <a:t>Hobi		:</a:t>
            </a:r>
            <a:endParaRPr sz="1350"/>
          </a:p>
          <a:p>
            <a:pPr indent="0" lvl="0" marL="0" rtl="0" algn="l">
              <a:lnSpc>
                <a:spcPct val="115000"/>
              </a:lnSpc>
              <a:spcBef>
                <a:spcPts val="0"/>
              </a:spcBef>
              <a:spcAft>
                <a:spcPts val="0"/>
              </a:spcAft>
              <a:buNone/>
            </a:pPr>
            <a:r>
              <a:rPr lang="en" sz="1350"/>
              <a:t>Lulusan	:</a:t>
            </a:r>
            <a:endParaRPr sz="1350"/>
          </a:p>
          <a:p>
            <a:pPr indent="0" lvl="0" marL="0" rtl="0" algn="l">
              <a:lnSpc>
                <a:spcPct val="115000"/>
              </a:lnSpc>
              <a:spcBef>
                <a:spcPts val="0"/>
              </a:spcBef>
              <a:spcAft>
                <a:spcPts val="0"/>
              </a:spcAft>
              <a:buNone/>
            </a:pPr>
            <a:r>
              <a:t/>
            </a:r>
            <a:endParaRPr sz="1350"/>
          </a:p>
        </p:txBody>
      </p:sp>
      <p:pic>
        <p:nvPicPr>
          <p:cNvPr id="817" name="Google Shape;817;p38"/>
          <p:cNvPicPr preferRelativeResize="0"/>
          <p:nvPr/>
        </p:nvPicPr>
        <p:blipFill>
          <a:blip r:embed="rId3">
            <a:alphaModFix/>
          </a:blip>
          <a:stretch>
            <a:fillRect/>
          </a:stretch>
        </p:blipFill>
        <p:spPr>
          <a:xfrm>
            <a:off x="1252925" y="1115200"/>
            <a:ext cx="1719075" cy="1547150"/>
          </a:xfrm>
          <a:prstGeom prst="rect">
            <a:avLst/>
          </a:prstGeom>
          <a:noFill/>
          <a:ln>
            <a:noFill/>
          </a:ln>
        </p:spPr>
      </p:pic>
      <p:sp>
        <p:nvSpPr>
          <p:cNvPr id="818" name="Google Shape;818;p38"/>
          <p:cNvSpPr txBox="1"/>
          <p:nvPr/>
        </p:nvSpPr>
        <p:spPr>
          <a:xfrm>
            <a:off x="1252915" y="2759850"/>
            <a:ext cx="21402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ndrina Solid"/>
                <a:ea typeface="Londrina Solid"/>
                <a:cs typeface="Londrina Solid"/>
                <a:sym typeface="Londrina Solid"/>
              </a:rPr>
              <a:t>Behavior</a:t>
            </a:r>
            <a:endParaRPr sz="2400">
              <a:solidFill>
                <a:schemeClr val="lt1"/>
              </a:solidFill>
              <a:latin typeface="Londrina Solid"/>
              <a:ea typeface="Londrina Solid"/>
              <a:cs typeface="Londrina Solid"/>
              <a:sym typeface="Londrina Solid"/>
            </a:endParaRPr>
          </a:p>
        </p:txBody>
      </p:sp>
      <p:sp>
        <p:nvSpPr>
          <p:cNvPr id="819" name="Google Shape;819;p38"/>
          <p:cNvSpPr txBox="1"/>
          <p:nvPr>
            <p:ph idx="1" type="body"/>
          </p:nvPr>
        </p:nvSpPr>
        <p:spPr>
          <a:xfrm>
            <a:off x="1463475" y="3071025"/>
            <a:ext cx="3178200" cy="42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FFFFFF"/>
                </a:solidFill>
              </a:rPr>
              <a:t>Sambil kerja sering pake headset</a:t>
            </a:r>
            <a:endParaRPr sz="1350"/>
          </a:p>
        </p:txBody>
      </p:sp>
      <p:sp>
        <p:nvSpPr>
          <p:cNvPr id="820" name="Google Shape;820;p38"/>
          <p:cNvSpPr txBox="1"/>
          <p:nvPr/>
        </p:nvSpPr>
        <p:spPr>
          <a:xfrm>
            <a:off x="1252915" y="3558450"/>
            <a:ext cx="21402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lt1"/>
                </a:solidFill>
                <a:latin typeface="Londrina Solid"/>
                <a:ea typeface="Londrina Solid"/>
                <a:cs typeface="Londrina Solid"/>
                <a:sym typeface="Londrina Solid"/>
              </a:rPr>
              <a:t>GOAL</a:t>
            </a:r>
            <a:endParaRPr sz="2400">
              <a:solidFill>
                <a:schemeClr val="lt1"/>
              </a:solidFill>
              <a:latin typeface="Londrina Solid"/>
              <a:ea typeface="Londrina Solid"/>
              <a:cs typeface="Londrina Solid"/>
              <a:sym typeface="Londrina Solid"/>
            </a:endParaRPr>
          </a:p>
        </p:txBody>
      </p:sp>
      <p:sp>
        <p:nvSpPr>
          <p:cNvPr id="821" name="Google Shape;821;p38"/>
          <p:cNvSpPr txBox="1"/>
          <p:nvPr>
            <p:ph idx="1" type="body"/>
          </p:nvPr>
        </p:nvSpPr>
        <p:spPr>
          <a:xfrm>
            <a:off x="1515000" y="3875225"/>
            <a:ext cx="3178200" cy="6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t>Mendapatkan uang demi sekolah adiknya</a:t>
            </a:r>
            <a:endParaRPr sz="1350"/>
          </a:p>
        </p:txBody>
      </p:sp>
      <p:sp>
        <p:nvSpPr>
          <p:cNvPr id="822" name="Google Shape;822;p38"/>
          <p:cNvSpPr txBox="1"/>
          <p:nvPr/>
        </p:nvSpPr>
        <p:spPr>
          <a:xfrm>
            <a:off x="4792949" y="2759850"/>
            <a:ext cx="3518100" cy="36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chemeClr val="lt1"/>
                </a:solidFill>
                <a:latin typeface="Londrina Solid"/>
                <a:ea typeface="Londrina Solid"/>
                <a:cs typeface="Londrina Solid"/>
                <a:sym typeface="Londrina Solid"/>
              </a:rPr>
              <a:t>Struggles/Frustation</a:t>
            </a:r>
            <a:endParaRPr sz="2500">
              <a:solidFill>
                <a:schemeClr val="lt1"/>
              </a:solidFill>
              <a:latin typeface="Londrina Solid"/>
              <a:ea typeface="Londrina Solid"/>
              <a:cs typeface="Londrina Solid"/>
              <a:sym typeface="Londrina Solid"/>
            </a:endParaRPr>
          </a:p>
        </p:txBody>
      </p:sp>
      <p:sp>
        <p:nvSpPr>
          <p:cNvPr id="823" name="Google Shape;823;p38"/>
          <p:cNvSpPr txBox="1"/>
          <p:nvPr/>
        </p:nvSpPr>
        <p:spPr>
          <a:xfrm>
            <a:off x="4938550" y="3071025"/>
            <a:ext cx="3045000" cy="127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50">
                <a:solidFill>
                  <a:schemeClr val="lt1"/>
                </a:solidFill>
                <a:latin typeface="Mulish"/>
                <a:ea typeface="Mulish"/>
                <a:cs typeface="Mulish"/>
                <a:sym typeface="Mulish"/>
              </a:rPr>
              <a:t>Pelanggan yang terlalu cepat menyebutkan pesanan</a:t>
            </a:r>
            <a:endParaRPr sz="1350">
              <a:solidFill>
                <a:schemeClr val="lt1"/>
              </a:solidFill>
              <a:latin typeface="Mulish"/>
              <a:ea typeface="Mulish"/>
              <a:cs typeface="Mulish"/>
              <a:sym typeface="Mulish"/>
            </a:endParaRPr>
          </a:p>
          <a:p>
            <a:pPr indent="0" lvl="0" marL="0" rtl="0" algn="l">
              <a:spcBef>
                <a:spcPts val="1000"/>
              </a:spcBef>
              <a:spcAft>
                <a:spcPts val="0"/>
              </a:spcAft>
              <a:buNone/>
            </a:pPr>
            <a:r>
              <a:rPr lang="en" sz="1350">
                <a:solidFill>
                  <a:schemeClr val="lt1"/>
                </a:solidFill>
                <a:latin typeface="Mulish"/>
                <a:ea typeface="Mulish"/>
                <a:cs typeface="Mulish"/>
                <a:sym typeface="Mulish"/>
              </a:rPr>
              <a:t>Butuh uang cepat</a:t>
            </a:r>
            <a:endParaRPr sz="1350">
              <a:solidFill>
                <a:schemeClr val="lt1"/>
              </a:solidFill>
              <a:latin typeface="Mulish"/>
              <a:ea typeface="Mulish"/>
              <a:cs typeface="Mulish"/>
              <a:sym typeface="Mulish"/>
            </a:endParaRPr>
          </a:p>
          <a:p>
            <a:pPr indent="0" lvl="0" marL="0" rtl="0" algn="l">
              <a:spcBef>
                <a:spcPts val="1000"/>
              </a:spcBef>
              <a:spcAft>
                <a:spcPts val="1000"/>
              </a:spcAft>
              <a:buNone/>
            </a:pPr>
            <a:r>
              <a:rPr lang="en" sz="1350">
                <a:solidFill>
                  <a:schemeClr val="lt1"/>
                </a:solidFill>
                <a:latin typeface="Mulish"/>
                <a:ea typeface="Mulish"/>
                <a:cs typeface="Mulish"/>
                <a:sym typeface="Mulish"/>
              </a:rPr>
              <a:t>Canggung dengan pelanggan</a:t>
            </a:r>
            <a:endParaRPr/>
          </a:p>
        </p:txBody>
      </p:sp>
      <p:sp>
        <p:nvSpPr>
          <p:cNvPr id="824" name="Google Shape;824;p38"/>
          <p:cNvSpPr txBox="1"/>
          <p:nvPr>
            <p:ph idx="1" type="body"/>
          </p:nvPr>
        </p:nvSpPr>
        <p:spPr>
          <a:xfrm>
            <a:off x="5698025" y="1115250"/>
            <a:ext cx="2374200" cy="16446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350"/>
              <a:t>Mira</a:t>
            </a:r>
            <a:endParaRPr sz="1350"/>
          </a:p>
          <a:p>
            <a:pPr indent="0" lvl="0" marL="0" rtl="0" algn="r">
              <a:lnSpc>
                <a:spcPct val="115000"/>
              </a:lnSpc>
              <a:spcBef>
                <a:spcPts val="0"/>
              </a:spcBef>
              <a:spcAft>
                <a:spcPts val="0"/>
              </a:spcAft>
              <a:buNone/>
            </a:pPr>
            <a:r>
              <a:rPr lang="en" sz="1350"/>
              <a:t>27</a:t>
            </a:r>
            <a:endParaRPr sz="1350"/>
          </a:p>
          <a:p>
            <a:pPr indent="0" lvl="0" marL="0" rtl="0" algn="r">
              <a:lnSpc>
                <a:spcPct val="115000"/>
              </a:lnSpc>
              <a:spcBef>
                <a:spcPts val="0"/>
              </a:spcBef>
              <a:spcAft>
                <a:spcPts val="0"/>
              </a:spcAft>
              <a:buNone/>
            </a:pPr>
            <a:r>
              <a:rPr lang="en" sz="1350"/>
              <a:t>Wanita</a:t>
            </a:r>
            <a:endParaRPr sz="1350"/>
          </a:p>
          <a:p>
            <a:pPr indent="0" lvl="0" marL="0" rtl="0" algn="r">
              <a:lnSpc>
                <a:spcPct val="115000"/>
              </a:lnSpc>
              <a:spcBef>
                <a:spcPts val="0"/>
              </a:spcBef>
              <a:spcAft>
                <a:spcPts val="0"/>
              </a:spcAft>
              <a:buNone/>
            </a:pPr>
            <a:r>
              <a:rPr lang="en" sz="1350"/>
              <a:t>Single</a:t>
            </a:r>
            <a:endParaRPr sz="1350"/>
          </a:p>
          <a:p>
            <a:pPr indent="0" lvl="0" marL="0" rtl="0" algn="r">
              <a:lnSpc>
                <a:spcPct val="115000"/>
              </a:lnSpc>
              <a:spcBef>
                <a:spcPts val="0"/>
              </a:spcBef>
              <a:spcAft>
                <a:spcPts val="0"/>
              </a:spcAft>
              <a:buNone/>
            </a:pPr>
            <a:r>
              <a:rPr lang="en" sz="1350"/>
              <a:t>Dengerin lagu</a:t>
            </a:r>
            <a:endParaRPr sz="1350"/>
          </a:p>
          <a:p>
            <a:pPr indent="0" lvl="0" marL="0" rtl="0" algn="r">
              <a:lnSpc>
                <a:spcPct val="115000"/>
              </a:lnSpc>
              <a:spcBef>
                <a:spcPts val="0"/>
              </a:spcBef>
              <a:spcAft>
                <a:spcPts val="0"/>
              </a:spcAft>
              <a:buNone/>
            </a:pPr>
            <a:r>
              <a:rPr lang="en" sz="1350"/>
              <a:t>SMK Jurusan Tata Busana</a:t>
            </a:r>
            <a:endParaRPr sz="1350"/>
          </a:p>
          <a:p>
            <a:pPr indent="0" lvl="0" marL="0" rtl="0" algn="r">
              <a:lnSpc>
                <a:spcPct val="115000"/>
              </a:lnSpc>
              <a:spcBef>
                <a:spcPts val="0"/>
              </a:spcBef>
              <a:spcAft>
                <a:spcPts val="0"/>
              </a:spcAft>
              <a:buNone/>
            </a:pPr>
            <a:r>
              <a:t/>
            </a:r>
            <a:endParaRPr sz="1350"/>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ried Chicken Restaurant MK Plan by Slidesgo">
  <a:themeElements>
    <a:clrScheme name="Simple Light">
      <a:dk1>
        <a:srgbClr val="191919"/>
      </a:dk1>
      <a:lt1>
        <a:srgbClr val="FFFFFF"/>
      </a:lt1>
      <a:dk2>
        <a:srgbClr val="FC5B6B"/>
      </a:dk2>
      <a:lt2>
        <a:srgbClr val="5BD3D3"/>
      </a:lt2>
      <a:accent1>
        <a:srgbClr val="FC7800"/>
      </a:accent1>
      <a:accent2>
        <a:srgbClr val="FFBB42"/>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